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7820"/>
    <a:srgbClr val="4DA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73" d="100"/>
          <a:sy n="73" d="100"/>
        </p:scale>
        <p:origin x="41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martsheet.com/try-it?trp=8629&amp;utm_source=integrated+content&amp;utm_campaign=/14-free-swot-analysis-templates&amp;utm_medium=swot+analysis+template&amp;lx=lfqZBO-9V3MJRlC2sLm8CV2F3tjZfBYMXSEruozjq1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7064"/>
            <a:ext cx="12192000" cy="5209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iangle 5"/>
          <p:cNvSpPr/>
          <p:nvPr/>
        </p:nvSpPr>
        <p:spPr>
          <a:xfrm rot="10800000">
            <a:off x="11066584" y="6337064"/>
            <a:ext cx="445477" cy="151809"/>
          </a:xfrm>
          <a:prstGeom prst="triangle">
            <a:avLst>
              <a:gd name="adj" fmla="val 4771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3D SWOT ANALYSIS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ube 12"/>
          <p:cNvSpPr/>
          <p:nvPr/>
        </p:nvSpPr>
        <p:spPr>
          <a:xfrm>
            <a:off x="1190814" y="3540218"/>
            <a:ext cx="5059371" cy="2564565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158902" y="3547065"/>
            <a:ext cx="4421129" cy="5316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charset="0"/>
                <a:ea typeface="Arial" charset="0"/>
                <a:cs typeface="Arial" charset="0"/>
              </a:rPr>
              <a:t>     OPPORTUNITIES (+)</a:t>
            </a:r>
            <a:endParaRPr lang="en-US" sz="3200" b="1" cap="none" spc="0" dirty="0">
              <a:ln w="0"/>
              <a:solidFill>
                <a:schemeClr val="bg1"/>
              </a:solidFill>
              <a:effectLst>
                <a:reflection blurRad="6350" stA="53000" endA="300" endPos="35500" dir="5400000" sy="-90000" algn="bl" rotWithShape="0"/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Cube 22"/>
          <p:cNvSpPr/>
          <p:nvPr/>
        </p:nvSpPr>
        <p:spPr>
          <a:xfrm>
            <a:off x="6641644" y="3528550"/>
            <a:ext cx="5059371" cy="2564565"/>
          </a:xfrm>
          <a:prstGeom prst="cube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609732" y="3535397"/>
            <a:ext cx="4421129" cy="5316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charset="0"/>
                <a:ea typeface="Arial" charset="0"/>
                <a:cs typeface="Arial" charset="0"/>
              </a:rPr>
              <a:t>     THREATS (–)</a:t>
            </a:r>
            <a:endParaRPr lang="en-US" sz="3200" b="1" cap="none" spc="0" dirty="0">
              <a:ln w="0"/>
              <a:solidFill>
                <a:schemeClr val="bg1"/>
              </a:solidFill>
              <a:effectLst>
                <a:reflection blurRad="6350" stA="53000" endA="300" endPos="35500" dir="5400000" sy="-90000" algn="bl" rotWithShape="0"/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96697" y="4493154"/>
            <a:ext cx="4210708" cy="545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• </a:t>
            </a:r>
          </a:p>
          <a:p>
            <a:r>
              <a:rPr lang="en-US" sz="1100" dirty="0" smtClean="0">
                <a:solidFill>
                  <a:schemeClr val="bg1"/>
                </a:solidFill>
              </a:rPr>
              <a:t>•</a:t>
            </a:r>
          </a:p>
          <a:p>
            <a:r>
              <a:rPr lang="en-US" sz="1100" dirty="0" smtClean="0">
                <a:solidFill>
                  <a:schemeClr val="bg1"/>
                </a:solidFill>
              </a:rPr>
              <a:t>•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6" name="Cube 25"/>
          <p:cNvSpPr/>
          <p:nvPr/>
        </p:nvSpPr>
        <p:spPr>
          <a:xfrm>
            <a:off x="1190814" y="755832"/>
            <a:ext cx="5059371" cy="2564565"/>
          </a:xfrm>
          <a:prstGeom prst="cub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158902" y="762679"/>
            <a:ext cx="4421129" cy="5316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smtClean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charset="0"/>
                <a:ea typeface="Arial" charset="0"/>
                <a:cs typeface="Arial" charset="0"/>
              </a:rPr>
              <a:t>      STRENGTHS </a:t>
            </a:r>
            <a:r>
              <a:rPr lang="en-US" sz="3200" b="1" cap="none" spc="0" dirty="0" smtClean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charset="0"/>
                <a:ea typeface="Arial" charset="0"/>
                <a:cs typeface="Arial" charset="0"/>
              </a:rPr>
              <a:t>(+)</a:t>
            </a:r>
            <a:endParaRPr lang="en-US" sz="3200" b="1" cap="none" spc="0" dirty="0">
              <a:ln w="0"/>
              <a:solidFill>
                <a:schemeClr val="bg1"/>
              </a:solidFill>
              <a:effectLst>
                <a:reflection blurRad="6350" stA="53000" endA="300" endPos="35500" dir="5400000" sy="-90000" algn="bl" rotWithShape="0"/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Cube 28"/>
          <p:cNvSpPr/>
          <p:nvPr/>
        </p:nvSpPr>
        <p:spPr>
          <a:xfrm>
            <a:off x="6641644" y="744164"/>
            <a:ext cx="5059371" cy="2564565"/>
          </a:xfrm>
          <a:prstGeom prst="cube">
            <a:avLst/>
          </a:prstGeom>
          <a:solidFill>
            <a:srgbClr val="D5782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609732" y="751011"/>
            <a:ext cx="4421129" cy="5316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  <a:latin typeface="Arial" charset="0"/>
                <a:ea typeface="Arial" charset="0"/>
                <a:cs typeface="Arial" charset="0"/>
              </a:rPr>
              <a:t>     WEAKNESSES (–)</a:t>
            </a:r>
            <a:endParaRPr lang="en-US" sz="3200" b="1" cap="none" spc="0" dirty="0">
              <a:ln w="0"/>
              <a:solidFill>
                <a:schemeClr val="bg1"/>
              </a:solidFill>
              <a:effectLst>
                <a:reflection blurRad="6350" stA="53000" endA="300" endPos="35500" dir="5400000" sy="-90000" algn="bl" rotWithShape="0"/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96697" y="1708768"/>
            <a:ext cx="4210708" cy="545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• </a:t>
            </a:r>
          </a:p>
          <a:p>
            <a:r>
              <a:rPr lang="en-US" sz="1100" dirty="0" smtClean="0">
                <a:solidFill>
                  <a:schemeClr val="bg1"/>
                </a:solidFill>
              </a:rPr>
              <a:t>•</a:t>
            </a:r>
          </a:p>
          <a:p>
            <a:r>
              <a:rPr lang="en-US" sz="1100" dirty="0" smtClean="0">
                <a:solidFill>
                  <a:schemeClr val="bg1"/>
                </a:solidFill>
              </a:rPr>
              <a:t>•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rot="16200000">
            <a:off x="-396500" y="2069606"/>
            <a:ext cx="1946360" cy="64353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INTERNAL FACTORS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Rectangle 32"/>
          <p:cNvSpPr/>
          <p:nvPr/>
        </p:nvSpPr>
        <p:spPr>
          <a:xfrm rot="16200000">
            <a:off x="-396498" y="4842325"/>
            <a:ext cx="1946360" cy="64353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rPr>
              <a:t>EXTERNAL FACTORS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45867" y="4504822"/>
            <a:ext cx="4210708" cy="545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• </a:t>
            </a:r>
          </a:p>
          <a:p>
            <a:r>
              <a:rPr lang="en-US" sz="1100" dirty="0" smtClean="0">
                <a:solidFill>
                  <a:schemeClr val="bg1"/>
                </a:solidFill>
              </a:rPr>
              <a:t>•</a:t>
            </a:r>
          </a:p>
          <a:p>
            <a:r>
              <a:rPr lang="en-US" sz="1100" dirty="0" smtClean="0">
                <a:solidFill>
                  <a:schemeClr val="bg1"/>
                </a:solidFill>
              </a:rPr>
              <a:t>•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45867" y="1720436"/>
            <a:ext cx="4210708" cy="545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• </a:t>
            </a:r>
          </a:p>
          <a:p>
            <a:r>
              <a:rPr lang="en-US" sz="1100" dirty="0" smtClean="0">
                <a:solidFill>
                  <a:schemeClr val="bg1"/>
                </a:solidFill>
              </a:rPr>
              <a:t>•</a:t>
            </a:r>
          </a:p>
          <a:p>
            <a:r>
              <a:rPr lang="en-US" sz="1100" dirty="0" smtClean="0">
                <a:solidFill>
                  <a:schemeClr val="bg1"/>
                </a:solidFill>
              </a:rPr>
              <a:t>•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9" name="Zone de texte 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113515" y="121047"/>
            <a:ext cx="5172075" cy="485775"/>
          </a:xfrm>
          <a:prstGeom prst="rect">
            <a:avLst/>
          </a:prstGeom>
          <a:solidFill>
            <a:srgbClr val="70AD4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Click here to e</a:t>
            </a:r>
            <a:r>
              <a:rPr lang="en-US" sz="1400" b="1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xplore additional templates and resources for free in</a:t>
            </a:r>
            <a:endParaRPr lang="fr-FR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40" y="92471"/>
            <a:ext cx="2493879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="" xmlns:a14="http://schemas.microsoft.com/office/drawing/2010/main" xmlns:xdr="http://schemas.openxmlformats.org/drawingml/2006/spreadsheetDrawing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xmlns:xdr="http://schemas.openxmlformats.org/drawingml/2006/spreadsheetDrawing" w="1">
                <a:solidFill>
                  <a:srgbClr val="FFFFFF"/>
                </a:solidFill>
                <a:miter lim="800000"/>
                <a:headEnd/>
                <a:tailEnd type="none" w="med" len="med"/>
              </a14:hiddenLine>
            </a:ext>
            <a:ext uri="{AF507438-7753-43e0-B8FC-AC1667EBCBE1}">
              <a14:hiddenEffects xmlns:lc="http://schemas.openxmlformats.org/drawingml/2006/lockedCanvas" xmlns="" xmlns:a14="http://schemas.microsoft.com/office/drawing/2010/main" xmlns:xdr="http://schemas.openxmlformats.org/drawingml/2006/spreadsheetDrawing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3D_SWOT_Analysis_PPT" id="{5A1E6CED-7A2E-A54E-8D53-8621B8C53EAF}" vid="{261CCD08-8EE6-D44B-9C5A-DDD603CAE27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Temp_3D_SWOT_Analysis_PPT</Template>
  <TotalTime>3</TotalTime>
  <Words>42</Words>
  <Application>Microsoft Office PowerPoint</Application>
  <PresentationFormat>Grand écran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>Smartsheet.com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Ploue-Smith</dc:creator>
  <cp:lastModifiedBy>Catherine Ploue-Smith</cp:lastModifiedBy>
  <cp:revision>3</cp:revision>
  <dcterms:created xsi:type="dcterms:W3CDTF">2016-07-25T18:54:32Z</dcterms:created>
  <dcterms:modified xsi:type="dcterms:W3CDTF">2016-07-25T22:49:18Z</dcterms:modified>
</cp:coreProperties>
</file>