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9" r:id="rId4"/>
    <p:sldId id="307" r:id="rId5"/>
    <p:sldId id="308" r:id="rId6"/>
    <p:sldId id="305" r:id="rId7"/>
    <p:sldId id="304" r:id="rId8"/>
    <p:sldId id="306" r:id="rId9"/>
    <p:sldId id="258"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35"/>
    <a:srgbClr val="FAF9D3"/>
    <a:srgbClr val="EEB500"/>
    <a:srgbClr val="FFF3CD"/>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199B75-32FF-45A6-9CC6-5F60853C2C53}" v="1" dt="2025-09-04T10:51:55.1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114" d="100"/>
          <a:sy n="114" d="100"/>
        </p:scale>
        <p:origin x="198"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FF280A0-1464-4435-B2B5-7D5C215D8623}"/>
    <pc:docChg chg="undo custSel modSld">
      <pc:chgData name="Bess Dunlevy" userId="dd4b9a8537dbe9d0" providerId="LiveId" clId="{8FF280A0-1464-4435-B2B5-7D5C215D8623}" dt="2025-09-11T01:30:18.778" v="7" actId="20577"/>
      <pc:docMkLst>
        <pc:docMk/>
      </pc:docMkLst>
      <pc:sldChg chg="modSp mod">
        <pc:chgData name="Bess Dunlevy" userId="dd4b9a8537dbe9d0" providerId="LiveId" clId="{8FF280A0-1464-4435-B2B5-7D5C215D8623}" dt="2025-09-11T01:22:40.184" v="1" actId="1076"/>
        <pc:sldMkLst>
          <pc:docMk/>
          <pc:sldMk cId="1062681940" sldId="259"/>
        </pc:sldMkLst>
        <pc:spChg chg="mod">
          <ac:chgData name="Bess Dunlevy" userId="dd4b9a8537dbe9d0" providerId="LiveId" clId="{8FF280A0-1464-4435-B2B5-7D5C215D8623}" dt="2025-09-11T01:22:40.184" v="1" actId="1076"/>
          <ac:spMkLst>
            <pc:docMk/>
            <pc:sldMk cId="1062681940" sldId="259"/>
            <ac:spMk id="28" creationId="{1084416B-513A-5C96-B6E9-C81898E4DF3D}"/>
          </ac:spMkLst>
        </pc:spChg>
      </pc:sldChg>
      <pc:sldChg chg="modSp mod">
        <pc:chgData name="Bess Dunlevy" userId="dd4b9a8537dbe9d0" providerId="LiveId" clId="{8FF280A0-1464-4435-B2B5-7D5C215D8623}" dt="2025-09-11T01:30:18.778" v="7" actId="20577"/>
        <pc:sldMkLst>
          <pc:docMk/>
          <pc:sldMk cId="2734279168" sldId="305"/>
        </pc:sldMkLst>
        <pc:spChg chg="mod">
          <ac:chgData name="Bess Dunlevy" userId="dd4b9a8537dbe9d0" providerId="LiveId" clId="{8FF280A0-1464-4435-B2B5-7D5C215D8623}" dt="2025-09-11T01:28:26.434" v="3" actId="1076"/>
          <ac:spMkLst>
            <pc:docMk/>
            <pc:sldMk cId="2734279168" sldId="305"/>
            <ac:spMk id="9" creationId="{BA32B755-E7C6-F8AA-4FD1-58652C21645C}"/>
          </ac:spMkLst>
        </pc:spChg>
        <pc:spChg chg="mod">
          <ac:chgData name="Bess Dunlevy" userId="dd4b9a8537dbe9d0" providerId="LiveId" clId="{8FF280A0-1464-4435-B2B5-7D5C215D8623}" dt="2025-09-11T01:28:26.434" v="3" actId="1076"/>
          <ac:spMkLst>
            <pc:docMk/>
            <pc:sldMk cId="2734279168" sldId="305"/>
            <ac:spMk id="15" creationId="{4BDCC97E-5FEF-85B5-D217-BBF91EC20AF8}"/>
          </ac:spMkLst>
        </pc:spChg>
        <pc:spChg chg="mod">
          <ac:chgData name="Bess Dunlevy" userId="dd4b9a8537dbe9d0" providerId="LiveId" clId="{8FF280A0-1464-4435-B2B5-7D5C215D8623}" dt="2025-09-11T01:28:26.434" v="3" actId="1076"/>
          <ac:spMkLst>
            <pc:docMk/>
            <pc:sldMk cId="2734279168" sldId="305"/>
            <ac:spMk id="16" creationId="{142D2878-D17A-D805-0D57-9035AB1DDCEB}"/>
          </ac:spMkLst>
        </pc:spChg>
        <pc:spChg chg="mod">
          <ac:chgData name="Bess Dunlevy" userId="dd4b9a8537dbe9d0" providerId="LiveId" clId="{8FF280A0-1464-4435-B2B5-7D5C215D8623}" dt="2025-09-11T01:30:16.930" v="6" actId="20577"/>
          <ac:spMkLst>
            <pc:docMk/>
            <pc:sldMk cId="2734279168" sldId="305"/>
            <ac:spMk id="17" creationId="{66F73DA0-165B-ED53-7113-6F32FD34B367}"/>
          </ac:spMkLst>
        </pc:spChg>
        <pc:spChg chg="mod">
          <ac:chgData name="Bess Dunlevy" userId="dd4b9a8537dbe9d0" providerId="LiveId" clId="{8FF280A0-1464-4435-B2B5-7D5C215D8623}" dt="2025-09-11T01:28:26.434" v="3" actId="1076"/>
          <ac:spMkLst>
            <pc:docMk/>
            <pc:sldMk cId="2734279168" sldId="305"/>
            <ac:spMk id="19" creationId="{FE25D636-9464-A8D1-606C-175DE12F0E16}"/>
          </ac:spMkLst>
        </pc:spChg>
        <pc:spChg chg="mod">
          <ac:chgData name="Bess Dunlevy" userId="dd4b9a8537dbe9d0" providerId="LiveId" clId="{8FF280A0-1464-4435-B2B5-7D5C215D8623}" dt="2025-09-11T01:30:18.778" v="7" actId="20577"/>
          <ac:spMkLst>
            <pc:docMk/>
            <pc:sldMk cId="2734279168" sldId="305"/>
            <ac:spMk id="28" creationId="{9ADE1E21-5F03-0F3E-D500-478DA22BC905}"/>
          </ac:spMkLst>
        </pc:spChg>
        <pc:spChg chg="mod">
          <ac:chgData name="Bess Dunlevy" userId="dd4b9a8537dbe9d0" providerId="LiveId" clId="{8FF280A0-1464-4435-B2B5-7D5C215D8623}" dt="2025-09-11T01:28:26.434" v="3" actId="1076"/>
          <ac:spMkLst>
            <pc:docMk/>
            <pc:sldMk cId="2734279168" sldId="305"/>
            <ac:spMk id="29" creationId="{A8875413-B2D2-E660-59DF-08E2BBE21FE3}"/>
          </ac:spMkLst>
        </pc:spChg>
        <pc:spChg chg="mod">
          <ac:chgData name="Bess Dunlevy" userId="dd4b9a8537dbe9d0" providerId="LiveId" clId="{8FF280A0-1464-4435-B2B5-7D5C215D8623}" dt="2025-09-11T01:28:26.434" v="3" actId="1076"/>
          <ac:spMkLst>
            <pc:docMk/>
            <pc:sldMk cId="2734279168" sldId="305"/>
            <ac:spMk id="30" creationId="{AFA0B1ED-BDAF-23AE-ADF4-617FDC901364}"/>
          </ac:spMkLst>
        </pc:spChg>
        <pc:spChg chg="mod">
          <ac:chgData name="Bess Dunlevy" userId="dd4b9a8537dbe9d0" providerId="LiveId" clId="{8FF280A0-1464-4435-B2B5-7D5C215D8623}" dt="2025-09-11T01:28:26.434" v="3" actId="1076"/>
          <ac:spMkLst>
            <pc:docMk/>
            <pc:sldMk cId="2734279168" sldId="305"/>
            <ac:spMk id="38" creationId="{780CD21A-F659-7641-F7D0-D23D55E59A00}"/>
          </ac:spMkLst>
        </pc:spChg>
        <pc:spChg chg="mod">
          <ac:chgData name="Bess Dunlevy" userId="dd4b9a8537dbe9d0" providerId="LiveId" clId="{8FF280A0-1464-4435-B2B5-7D5C215D8623}" dt="2025-09-11T01:28:26.434" v="3" actId="1076"/>
          <ac:spMkLst>
            <pc:docMk/>
            <pc:sldMk cId="2734279168" sldId="305"/>
            <ac:spMk id="39" creationId="{03C7E198-4333-B3FF-6494-6C12EE457355}"/>
          </ac:spMkLst>
        </pc:spChg>
        <pc:spChg chg="mod">
          <ac:chgData name="Bess Dunlevy" userId="dd4b9a8537dbe9d0" providerId="LiveId" clId="{8FF280A0-1464-4435-B2B5-7D5C215D8623}" dt="2025-09-11T01:28:26.434" v="3" actId="1076"/>
          <ac:spMkLst>
            <pc:docMk/>
            <pc:sldMk cId="2734279168" sldId="305"/>
            <ac:spMk id="45" creationId="{FF2D64A1-BFA8-8FE6-3503-E109AD5E5F7D}"/>
          </ac:spMkLst>
        </pc:spChg>
      </pc:sldChg>
      <pc:sldChg chg="modSp mod">
        <pc:chgData name="Bess Dunlevy" userId="dd4b9a8537dbe9d0" providerId="LiveId" clId="{8FF280A0-1464-4435-B2B5-7D5C215D8623}" dt="2025-09-11T01:24:26.925" v="2" actId="14100"/>
        <pc:sldMkLst>
          <pc:docMk/>
          <pc:sldMk cId="3450710135" sldId="307"/>
        </pc:sldMkLst>
        <pc:spChg chg="mod">
          <ac:chgData name="Bess Dunlevy" userId="dd4b9a8537dbe9d0" providerId="LiveId" clId="{8FF280A0-1464-4435-B2B5-7D5C215D8623}" dt="2025-09-11T01:24:26.925" v="2" actId="14100"/>
          <ac:spMkLst>
            <pc:docMk/>
            <pc:sldMk cId="3450710135" sldId="307"/>
            <ac:spMk id="18" creationId="{AC5DD541-15A8-37F4-058A-F1EC4DA703A5}"/>
          </ac:spMkLst>
        </pc:spChg>
      </pc:sldChg>
    </pc:docChg>
  </pc:docChgLst>
  <pc:docChgLst>
    <pc:chgData name="Bess Dunlevy" userId="dd4b9a8537dbe9d0" providerId="LiveId" clId="{06199B75-32FF-45A6-9CC6-5F60853C2C53}"/>
    <pc:docChg chg="modSld">
      <pc:chgData name="Bess Dunlevy" userId="dd4b9a8537dbe9d0" providerId="LiveId" clId="{06199B75-32FF-45A6-9CC6-5F60853C2C53}" dt="2025-09-04T10:52:05.540" v="3" actId="1076"/>
      <pc:docMkLst>
        <pc:docMk/>
      </pc:docMkLst>
      <pc:sldChg chg="addSp modSp mod">
        <pc:chgData name="Bess Dunlevy" userId="dd4b9a8537dbe9d0" providerId="LiveId" clId="{06199B75-32FF-45A6-9CC6-5F60853C2C53}" dt="2025-09-04T10:52:05.540" v="3" actId="1076"/>
        <pc:sldMkLst>
          <pc:docMk/>
          <pc:sldMk cId="1810707444" sldId="258"/>
        </pc:sldMkLst>
        <pc:spChg chg="add mod">
          <ac:chgData name="Bess Dunlevy" userId="dd4b9a8537dbe9d0" providerId="LiveId" clId="{06199B75-32FF-45A6-9CC6-5F60853C2C53}" dt="2025-09-04T10:51:55.175" v="0"/>
          <ac:spMkLst>
            <pc:docMk/>
            <pc:sldMk cId="1810707444" sldId="258"/>
            <ac:spMk id="2" creationId="{E66ED684-A3BC-3680-029A-70898C294443}"/>
          </ac:spMkLst>
        </pc:spChg>
        <pc:spChg chg="mod">
          <ac:chgData name="Bess Dunlevy" userId="dd4b9a8537dbe9d0" providerId="LiveId" clId="{06199B75-32FF-45A6-9CC6-5F60853C2C53}" dt="2025-09-04T10:52:05.540" v="3" actId="1076"/>
          <ac:spMkLst>
            <pc:docMk/>
            <pc:sldMk cId="1810707444" sldId="258"/>
            <ac:spMk id="11" creationId="{1D301170-1533-A176-F4D3-0FD5B65CFD4F}"/>
          </ac:spMkLst>
        </pc:spChg>
        <pc:spChg chg="mod">
          <ac:chgData name="Bess Dunlevy" userId="dd4b9a8537dbe9d0" providerId="LiveId" clId="{06199B75-32FF-45A6-9CC6-5F60853C2C53}" dt="2025-09-04T10:52:05.540" v="3" actId="1076"/>
          <ac:spMkLst>
            <pc:docMk/>
            <pc:sldMk cId="1810707444" sldId="258"/>
            <ac:spMk id="21" creationId="{5654A47F-C93F-4FDF-661D-13FC49E3C71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9/10/2025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9/10/2025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9/10/2025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276C294-CFE7-1152-AE58-020E73D5C7AF}"/>
              </a:ext>
            </a:extLst>
          </p:cNvPr>
          <p:cNvSpPr/>
          <p:nvPr/>
        </p:nvSpPr>
        <p:spPr>
          <a:xfrm>
            <a:off x="0" y="2061675"/>
            <a:ext cx="12192000" cy="335476"/>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C3C27209-7DE3-25C2-B343-B10E914BE7D3}"/>
              </a:ext>
            </a:extLst>
          </p:cNvPr>
          <p:cNvSpPr/>
          <p:nvPr/>
        </p:nvSpPr>
        <p:spPr>
          <a:xfrm>
            <a:off x="0" y="5376230"/>
            <a:ext cx="12192000" cy="1481769"/>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56D91EC-DE0E-49EA-2DF6-E75B3753A105}"/>
              </a:ext>
            </a:extLst>
          </p:cNvPr>
          <p:cNvSpPr txBox="1"/>
          <p:nvPr/>
        </p:nvSpPr>
        <p:spPr>
          <a:xfrm>
            <a:off x="417250" y="372862"/>
            <a:ext cx="6116715"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OKR Presentation Template</a:t>
            </a:r>
          </a:p>
        </p:txBody>
      </p:sp>
      <p:sp>
        <p:nvSpPr>
          <p:cNvPr id="7" name="Rectangle 6">
            <a:extLst>
              <a:ext uri="{FF2B5EF4-FFF2-40B4-BE49-F238E27FC236}">
                <a16:creationId xmlns:a16="http://schemas.microsoft.com/office/drawing/2014/main" id="{25CD0601-F5E4-5E19-7EDC-26DB06AAF48C}"/>
              </a:ext>
            </a:extLst>
          </p:cNvPr>
          <p:cNvSpPr/>
          <p:nvPr/>
        </p:nvSpPr>
        <p:spPr>
          <a:xfrm>
            <a:off x="0" y="4001441"/>
            <a:ext cx="12192000" cy="848707"/>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8942666-82C7-775B-0405-BE2EAC17C831}"/>
              </a:ext>
            </a:extLst>
          </p:cNvPr>
          <p:cNvSpPr/>
          <p:nvPr/>
        </p:nvSpPr>
        <p:spPr>
          <a:xfrm>
            <a:off x="0" y="2946709"/>
            <a:ext cx="12192000" cy="584775"/>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80903608-5CB7-E42B-9F94-A286F37FE304}"/>
              </a:ext>
            </a:extLst>
          </p:cNvPr>
          <p:cNvGrpSpPr/>
          <p:nvPr/>
        </p:nvGrpSpPr>
        <p:grpSpPr>
          <a:xfrm>
            <a:off x="417250" y="1341281"/>
            <a:ext cx="5452644" cy="5320319"/>
            <a:chOff x="3157956" y="1076902"/>
            <a:chExt cx="5452644" cy="5320319"/>
          </a:xfrm>
        </p:grpSpPr>
        <p:sp>
          <p:nvSpPr>
            <p:cNvPr id="2" name="Teardrop 1">
              <a:extLst>
                <a:ext uri="{FF2B5EF4-FFF2-40B4-BE49-F238E27FC236}">
                  <a16:creationId xmlns:a16="http://schemas.microsoft.com/office/drawing/2014/main" id="{C80F698A-2B72-246A-F8B1-E38AF879E581}"/>
                </a:ext>
              </a:extLst>
            </p:cNvPr>
            <p:cNvSpPr/>
            <p:nvPr/>
          </p:nvSpPr>
          <p:spPr>
            <a:xfrm rot="514458">
              <a:off x="3169987" y="3906683"/>
              <a:ext cx="2490538" cy="2490538"/>
            </a:xfrm>
            <a:prstGeom prst="teardrop">
              <a:avLst/>
            </a:prstGeom>
            <a:effectLst>
              <a:innerShdw blurRad="63500" dist="50800" dir="189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ardrop 2">
              <a:extLst>
                <a:ext uri="{FF2B5EF4-FFF2-40B4-BE49-F238E27FC236}">
                  <a16:creationId xmlns:a16="http://schemas.microsoft.com/office/drawing/2014/main" id="{4B11A73D-53BF-F930-48E6-820E6E3585B5}"/>
                </a:ext>
              </a:extLst>
            </p:cNvPr>
            <p:cNvSpPr/>
            <p:nvPr/>
          </p:nvSpPr>
          <p:spPr>
            <a:xfrm rot="15698458">
              <a:off x="6052770" y="3902744"/>
              <a:ext cx="2490538" cy="2490538"/>
            </a:xfrm>
            <a:prstGeom prst="teardrop">
              <a:avLst/>
            </a:prstGeom>
            <a:effectLst>
              <a:innerShdw blurRad="63500" dist="50800" dir="189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ardrop 5">
              <a:extLst>
                <a:ext uri="{FF2B5EF4-FFF2-40B4-BE49-F238E27FC236}">
                  <a16:creationId xmlns:a16="http://schemas.microsoft.com/office/drawing/2014/main" id="{4823F8C4-F55D-9ADD-1AD9-2380060C7109}"/>
                </a:ext>
              </a:extLst>
            </p:cNvPr>
            <p:cNvSpPr/>
            <p:nvPr/>
          </p:nvSpPr>
          <p:spPr>
            <a:xfrm rot="8048494">
              <a:off x="4586997" y="1076902"/>
              <a:ext cx="2490538" cy="2490538"/>
            </a:xfrm>
            <a:prstGeom prst="teardrop">
              <a:avLst/>
            </a:prstGeom>
            <a:effectLst>
              <a:innerShdw blurRad="63500" dist="50800" dir="18900000">
                <a:prstClr val="black">
                  <a:alpha val="50000"/>
                </a:prst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3A205A6-2216-424A-EFDD-887B7E1E7FEE}"/>
                </a:ext>
              </a:extLst>
            </p:cNvPr>
            <p:cNvSpPr txBox="1"/>
            <p:nvPr/>
          </p:nvSpPr>
          <p:spPr>
            <a:xfrm>
              <a:off x="5233815" y="1130630"/>
              <a:ext cx="862185" cy="1446550"/>
            </a:xfrm>
            <a:prstGeom prst="rect">
              <a:avLst/>
            </a:prstGeom>
            <a:noFill/>
          </p:spPr>
          <p:txBody>
            <a:bodyPr wrap="square" rtlCol="0">
              <a:spAutoFit/>
            </a:bodyPr>
            <a:lstStyle/>
            <a:p>
              <a:r>
                <a:rPr lang="en-US" sz="8800" b="1" dirty="0">
                  <a:solidFill>
                    <a:srgbClr val="E3E335"/>
                  </a:solidFill>
                  <a:latin typeface="Century Gothic" panose="020B0502020202020204" pitchFamily="34" charset="0"/>
                </a:rPr>
                <a:t>O</a:t>
              </a:r>
            </a:p>
          </p:txBody>
        </p:sp>
        <p:sp>
          <p:nvSpPr>
            <p:cNvPr id="13" name="TextBox 12">
              <a:extLst>
                <a:ext uri="{FF2B5EF4-FFF2-40B4-BE49-F238E27FC236}">
                  <a16:creationId xmlns:a16="http://schemas.microsoft.com/office/drawing/2014/main" id="{1C28B768-9FF6-6B74-2BC9-31DCCF744A4F}"/>
                </a:ext>
              </a:extLst>
            </p:cNvPr>
            <p:cNvSpPr txBox="1"/>
            <p:nvPr/>
          </p:nvSpPr>
          <p:spPr>
            <a:xfrm>
              <a:off x="4574965" y="2577180"/>
              <a:ext cx="2514600" cy="430887"/>
            </a:xfrm>
            <a:prstGeom prst="rect">
              <a:avLst/>
            </a:prstGeom>
            <a:noFill/>
          </p:spPr>
          <p:txBody>
            <a:bodyPr wrap="square" rtlCol="0">
              <a:spAutoFit/>
            </a:bodyPr>
            <a:lstStyle/>
            <a:p>
              <a:pPr algn="ctr"/>
              <a:r>
                <a:rPr lang="en-US" sz="2200" b="1" i="1" dirty="0">
                  <a:solidFill>
                    <a:srgbClr val="E3E335"/>
                  </a:solidFill>
                  <a:latin typeface="Century Gothic" panose="020B0502020202020204" pitchFamily="34" charset="0"/>
                </a:rPr>
                <a:t>Objectives</a:t>
              </a:r>
            </a:p>
          </p:txBody>
        </p:sp>
        <p:sp>
          <p:nvSpPr>
            <p:cNvPr id="14" name="TextBox 13">
              <a:extLst>
                <a:ext uri="{FF2B5EF4-FFF2-40B4-BE49-F238E27FC236}">
                  <a16:creationId xmlns:a16="http://schemas.microsoft.com/office/drawing/2014/main" id="{23E8D80F-DAC1-98CD-7D1C-23FD67D9C1B9}"/>
                </a:ext>
              </a:extLst>
            </p:cNvPr>
            <p:cNvSpPr txBox="1"/>
            <p:nvPr/>
          </p:nvSpPr>
          <p:spPr>
            <a:xfrm>
              <a:off x="3887765" y="4021935"/>
              <a:ext cx="772439" cy="1446550"/>
            </a:xfrm>
            <a:prstGeom prst="rect">
              <a:avLst/>
            </a:prstGeom>
            <a:noFill/>
          </p:spPr>
          <p:txBody>
            <a:bodyPr wrap="square" rtlCol="0">
              <a:spAutoFit/>
            </a:bodyPr>
            <a:lstStyle/>
            <a:p>
              <a:r>
                <a:rPr lang="en-US" sz="8800" b="1" dirty="0">
                  <a:solidFill>
                    <a:srgbClr val="E3E335"/>
                  </a:solidFill>
                  <a:latin typeface="Century Gothic" panose="020B0502020202020204" pitchFamily="34" charset="0"/>
                </a:rPr>
                <a:t>K</a:t>
              </a:r>
            </a:p>
          </p:txBody>
        </p:sp>
        <p:sp>
          <p:nvSpPr>
            <p:cNvPr id="15" name="TextBox 14">
              <a:extLst>
                <a:ext uri="{FF2B5EF4-FFF2-40B4-BE49-F238E27FC236}">
                  <a16:creationId xmlns:a16="http://schemas.microsoft.com/office/drawing/2014/main" id="{7EAFE988-0897-CB97-2156-05829319E29A}"/>
                </a:ext>
              </a:extLst>
            </p:cNvPr>
            <p:cNvSpPr txBox="1"/>
            <p:nvPr/>
          </p:nvSpPr>
          <p:spPr>
            <a:xfrm>
              <a:off x="6096000" y="5235542"/>
              <a:ext cx="2514600" cy="430887"/>
            </a:xfrm>
            <a:prstGeom prst="rect">
              <a:avLst/>
            </a:prstGeom>
            <a:noFill/>
          </p:spPr>
          <p:txBody>
            <a:bodyPr wrap="square" rtlCol="0">
              <a:spAutoFit/>
            </a:bodyPr>
            <a:lstStyle/>
            <a:p>
              <a:pPr algn="ctr"/>
              <a:r>
                <a:rPr lang="en-US" sz="2200" b="1" i="1" dirty="0">
                  <a:solidFill>
                    <a:srgbClr val="E3E335"/>
                  </a:solidFill>
                  <a:latin typeface="Century Gothic" panose="020B0502020202020204" pitchFamily="34" charset="0"/>
                </a:rPr>
                <a:t>Results</a:t>
              </a:r>
            </a:p>
          </p:txBody>
        </p:sp>
        <p:sp>
          <p:nvSpPr>
            <p:cNvPr id="16" name="TextBox 15">
              <a:extLst>
                <a:ext uri="{FF2B5EF4-FFF2-40B4-BE49-F238E27FC236}">
                  <a16:creationId xmlns:a16="http://schemas.microsoft.com/office/drawing/2014/main" id="{801E498A-E384-1D39-C169-FCC68C06CFF8}"/>
                </a:ext>
              </a:extLst>
            </p:cNvPr>
            <p:cNvSpPr txBox="1"/>
            <p:nvPr/>
          </p:nvSpPr>
          <p:spPr>
            <a:xfrm>
              <a:off x="6820706" y="4047740"/>
              <a:ext cx="772439" cy="1446550"/>
            </a:xfrm>
            <a:prstGeom prst="rect">
              <a:avLst/>
            </a:prstGeom>
            <a:noFill/>
          </p:spPr>
          <p:txBody>
            <a:bodyPr wrap="square" rtlCol="0">
              <a:spAutoFit/>
            </a:bodyPr>
            <a:lstStyle/>
            <a:p>
              <a:r>
                <a:rPr lang="en-US" sz="8800" b="1" dirty="0">
                  <a:solidFill>
                    <a:srgbClr val="E3E335"/>
                  </a:solidFill>
                  <a:latin typeface="Century Gothic" panose="020B0502020202020204" pitchFamily="34" charset="0"/>
                </a:rPr>
                <a:t>R</a:t>
              </a:r>
            </a:p>
          </p:txBody>
        </p:sp>
        <p:sp>
          <p:nvSpPr>
            <p:cNvPr id="17" name="TextBox 16">
              <a:extLst>
                <a:ext uri="{FF2B5EF4-FFF2-40B4-BE49-F238E27FC236}">
                  <a16:creationId xmlns:a16="http://schemas.microsoft.com/office/drawing/2014/main" id="{A62A5F06-ADA9-A499-F088-541442D4525A}"/>
                </a:ext>
              </a:extLst>
            </p:cNvPr>
            <p:cNvSpPr txBox="1"/>
            <p:nvPr/>
          </p:nvSpPr>
          <p:spPr>
            <a:xfrm>
              <a:off x="3157956" y="5253042"/>
              <a:ext cx="2514600" cy="430887"/>
            </a:xfrm>
            <a:prstGeom prst="rect">
              <a:avLst/>
            </a:prstGeom>
            <a:noFill/>
          </p:spPr>
          <p:txBody>
            <a:bodyPr wrap="square" rtlCol="0">
              <a:spAutoFit/>
            </a:bodyPr>
            <a:lstStyle/>
            <a:p>
              <a:pPr algn="ctr"/>
              <a:r>
                <a:rPr lang="en-US" sz="2200" b="1" i="1" dirty="0">
                  <a:solidFill>
                    <a:srgbClr val="E3E335"/>
                  </a:solidFill>
                  <a:latin typeface="Century Gothic" panose="020B0502020202020204" pitchFamily="34" charset="0"/>
                </a:rPr>
                <a:t>Key Activities</a:t>
              </a:r>
            </a:p>
          </p:txBody>
        </p:sp>
        <p:sp>
          <p:nvSpPr>
            <p:cNvPr id="18" name="Oval 17">
              <a:extLst>
                <a:ext uri="{FF2B5EF4-FFF2-40B4-BE49-F238E27FC236}">
                  <a16:creationId xmlns:a16="http://schemas.microsoft.com/office/drawing/2014/main" id="{63B5F6F6-4873-76B5-EB2C-5AEBBFD9FE2E}"/>
                </a:ext>
              </a:extLst>
            </p:cNvPr>
            <p:cNvSpPr/>
            <p:nvPr/>
          </p:nvSpPr>
          <p:spPr>
            <a:xfrm>
              <a:off x="5677659" y="3947431"/>
              <a:ext cx="309213" cy="309213"/>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722791D9-57E8-649C-9A69-15D4E19E94EB}"/>
              </a:ext>
            </a:extLst>
          </p:cNvPr>
          <p:cNvSpPr txBox="1"/>
          <p:nvPr/>
        </p:nvSpPr>
        <p:spPr>
          <a:xfrm>
            <a:off x="5970405" y="3057002"/>
            <a:ext cx="5156756" cy="1631216"/>
          </a:xfrm>
          <a:prstGeom prst="rect">
            <a:avLst/>
          </a:prstGeom>
          <a:noFill/>
        </p:spPr>
        <p:txBody>
          <a:bodyPr wrap="square" rtlCol="0">
            <a:spAutoFit/>
          </a:bodyPr>
          <a:lstStyle/>
          <a:p>
            <a:r>
              <a:rPr lang="en-US" sz="5000" dirty="0">
                <a:solidFill>
                  <a:schemeClr val="accent1"/>
                </a:solidFill>
                <a:latin typeface="Century Gothic" panose="020B0502020202020204" pitchFamily="34" charset="0"/>
              </a:rPr>
              <a:t>OKR Framework and Roadmap</a:t>
            </a:r>
          </a:p>
        </p:txBody>
      </p:sp>
    </p:spTree>
    <p:extLst>
      <p:ext uri="{BB962C8B-B14F-4D97-AF65-F5344CB8AC3E}">
        <p14:creationId xmlns:p14="http://schemas.microsoft.com/office/powerpoint/2010/main" val="18895346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6BD65F5-1230-5DC2-1B10-DEBA57FCA47D}"/>
              </a:ext>
            </a:extLst>
          </p:cNvPr>
          <p:cNvSpPr txBox="1"/>
          <p:nvPr/>
        </p:nvSpPr>
        <p:spPr>
          <a:xfrm>
            <a:off x="0" y="192769"/>
            <a:ext cx="12192000" cy="861774"/>
          </a:xfrm>
          <a:prstGeom prst="rect">
            <a:avLst/>
          </a:prstGeom>
          <a:noFill/>
        </p:spPr>
        <p:txBody>
          <a:bodyPr wrap="square" rtlCol="0">
            <a:spAutoFit/>
          </a:bodyPr>
          <a:lstStyle/>
          <a:p>
            <a:pPr algn="ctr"/>
            <a:r>
              <a:rPr lang="en-US" sz="5000" dirty="0">
                <a:solidFill>
                  <a:schemeClr val="accent1"/>
                </a:solidFill>
                <a:latin typeface="Century Gothic" panose="020B0502020202020204" pitchFamily="34" charset="0"/>
              </a:rPr>
              <a:t>Contents</a:t>
            </a:r>
          </a:p>
        </p:txBody>
      </p:sp>
      <p:sp>
        <p:nvSpPr>
          <p:cNvPr id="4" name="TextBox 3">
            <a:extLst>
              <a:ext uri="{FF2B5EF4-FFF2-40B4-BE49-F238E27FC236}">
                <a16:creationId xmlns:a16="http://schemas.microsoft.com/office/drawing/2014/main" id="{FDB91D55-7483-A41E-1766-DDA940F8ED9E}"/>
              </a:ext>
            </a:extLst>
          </p:cNvPr>
          <p:cNvSpPr txBox="1"/>
          <p:nvPr/>
        </p:nvSpPr>
        <p:spPr>
          <a:xfrm>
            <a:off x="4645241" y="2163069"/>
            <a:ext cx="6094520" cy="3407856"/>
          </a:xfrm>
          <a:prstGeom prst="rect">
            <a:avLst/>
          </a:prstGeom>
          <a:noFill/>
        </p:spPr>
        <p:txBody>
          <a:bodyPr wrap="square">
            <a:spAutoFit/>
          </a:bodyPr>
          <a:lstStyle/>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1 OKR Overview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2 OKR Structure Diagram</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3 Quarterly OKR Table</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4 Multi-Branch OKR View</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ct val="115000"/>
              </a:lnSpc>
              <a:spcAft>
                <a:spcPts val="800"/>
              </a:spcAft>
              <a:buAutoNum type="arabicPlain" startAt="5"/>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Key Activities Timeline</a:t>
            </a:r>
          </a:p>
          <a:p>
            <a:pPr marL="342900" marR="0" indent="-342900">
              <a:lnSpc>
                <a:spcPct val="115000"/>
              </a:lnSpc>
              <a:spcAft>
                <a:spcPts val="800"/>
              </a:spcAft>
              <a:buAutoNum type="arabicPlain" startAt="5"/>
            </a:pPr>
            <a:r>
              <a:rPr lang="en-US" sz="2200" kern="100" dirty="0">
                <a:solidFill>
                  <a:schemeClr val="accent1"/>
                </a:solidFill>
                <a:latin typeface="Century Gothic" panose="020B0502020202020204" pitchFamily="34" charset="0"/>
                <a:ea typeface="Calibri" panose="020F0502020204030204" pitchFamily="34" charset="0"/>
                <a:cs typeface="Times New Roman" panose="02020603050405020304" pitchFamily="18" charset="0"/>
              </a:rPr>
              <a:t>Results Dashboard</a:t>
            </a:r>
          </a:p>
          <a:p>
            <a:pPr marL="342900" marR="0" indent="-342900">
              <a:lnSpc>
                <a:spcPct val="115000"/>
              </a:lnSpc>
              <a:spcAft>
                <a:spcPts val="800"/>
              </a:spcAft>
              <a:buAutoNum type="arabicPlain" startAt="5"/>
            </a:pPr>
            <a:r>
              <a:rPr lang="en-US" sz="2200" kern="100" dirty="0">
                <a:solidFill>
                  <a:schemeClr val="accent1"/>
                </a:solidFill>
                <a:effectLst/>
                <a:latin typeface="Century Gothic" panose="020B0502020202020204" pitchFamily="34" charset="0"/>
                <a:ea typeface="Calibri" panose="020F0502020204030204" pitchFamily="34" charset="0"/>
                <a:cs typeface="Times New Roman" panose="02020603050405020304" pitchFamily="18" charset="0"/>
              </a:rPr>
              <a:t>Wrap-Up and Next Steps</a:t>
            </a:r>
            <a:endParaRPr lang="en-US" sz="2200" kern="1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994B3E0-D382-23C4-9BB7-52726B157C6D}"/>
              </a:ext>
            </a:extLst>
          </p:cNvPr>
          <p:cNvSpPr/>
          <p:nvPr/>
        </p:nvSpPr>
        <p:spPr>
          <a:xfrm>
            <a:off x="0" y="1"/>
            <a:ext cx="2592280" cy="6858000"/>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41A165C-014A-131E-19BE-29F70141BC1A}"/>
              </a:ext>
            </a:extLst>
          </p:cNvPr>
          <p:cNvSpPr/>
          <p:nvPr/>
        </p:nvSpPr>
        <p:spPr>
          <a:xfrm rot="5400000">
            <a:off x="-944096" y="3321729"/>
            <a:ext cx="6858105" cy="21464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767AD36-DA13-BF59-1014-DAA5D2846AF7}"/>
              </a:ext>
            </a:extLst>
          </p:cNvPr>
          <p:cNvSpPr/>
          <p:nvPr/>
        </p:nvSpPr>
        <p:spPr>
          <a:xfrm rot="5400000">
            <a:off x="-563660" y="3321624"/>
            <a:ext cx="6858105" cy="21464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Graphic 18" descr="Bullseye outline">
            <a:extLst>
              <a:ext uri="{FF2B5EF4-FFF2-40B4-BE49-F238E27FC236}">
                <a16:creationId xmlns:a16="http://schemas.microsoft.com/office/drawing/2014/main" id="{33ED0F98-336E-0660-9269-68D9F01AB2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021651" y="1880893"/>
            <a:ext cx="914400" cy="914400"/>
          </a:xfrm>
          <a:prstGeom prst="rect">
            <a:avLst/>
          </a:prstGeom>
        </p:spPr>
      </p:pic>
      <p:pic>
        <p:nvPicPr>
          <p:cNvPr id="20" name="Graphic 19" descr="Clipboard Checked outline">
            <a:extLst>
              <a:ext uri="{FF2B5EF4-FFF2-40B4-BE49-F238E27FC236}">
                <a16:creationId xmlns:a16="http://schemas.microsoft.com/office/drawing/2014/main" id="{B4D6CFEB-717A-A7B3-3B62-EB804D46569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021651" y="3552429"/>
            <a:ext cx="914400" cy="914400"/>
          </a:xfrm>
          <a:prstGeom prst="rect">
            <a:avLst/>
          </a:prstGeom>
        </p:spPr>
      </p:pic>
      <p:pic>
        <p:nvPicPr>
          <p:cNvPr id="21" name="Graphic 20" descr="Presentation with bar chart outline">
            <a:extLst>
              <a:ext uri="{FF2B5EF4-FFF2-40B4-BE49-F238E27FC236}">
                <a16:creationId xmlns:a16="http://schemas.microsoft.com/office/drawing/2014/main" id="{EC5DC7F7-E97A-775E-EADF-B65A132B824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037864" y="5117250"/>
            <a:ext cx="914400" cy="914400"/>
          </a:xfrm>
          <a:prstGeom prst="rect">
            <a:avLst/>
          </a:prstGeom>
        </p:spPr>
      </p:pic>
    </p:spTree>
    <p:extLst>
      <p:ext uri="{BB962C8B-B14F-4D97-AF65-F5344CB8AC3E}">
        <p14:creationId xmlns:p14="http://schemas.microsoft.com/office/powerpoint/2010/main" val="4073460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sp>
        <p:nvSpPr>
          <p:cNvPr id="41" name="Arrow: Pentagon 40">
            <a:extLst>
              <a:ext uri="{FF2B5EF4-FFF2-40B4-BE49-F238E27FC236}">
                <a16:creationId xmlns:a16="http://schemas.microsoft.com/office/drawing/2014/main" id="{F30CE2DE-E494-13EE-3B86-2B0F7269B769}"/>
              </a:ext>
            </a:extLst>
          </p:cNvPr>
          <p:cNvSpPr/>
          <p:nvPr/>
        </p:nvSpPr>
        <p:spPr>
          <a:xfrm rot="10800000">
            <a:off x="5522494" y="5239782"/>
            <a:ext cx="6669506" cy="1384995"/>
          </a:xfrm>
          <a:prstGeom prst="homePlate">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id="{C59E4487-AAF9-1164-FFA9-B86EF154AC80}"/>
              </a:ext>
            </a:extLst>
          </p:cNvPr>
          <p:cNvSpPr/>
          <p:nvPr/>
        </p:nvSpPr>
        <p:spPr>
          <a:xfrm rot="10800000">
            <a:off x="5522494" y="3701276"/>
            <a:ext cx="6669506" cy="1384995"/>
          </a:xfrm>
          <a:prstGeom prst="homePlate">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Arrow: Pentagon 38">
            <a:extLst>
              <a:ext uri="{FF2B5EF4-FFF2-40B4-BE49-F238E27FC236}">
                <a16:creationId xmlns:a16="http://schemas.microsoft.com/office/drawing/2014/main" id="{EA55520C-B458-8F8E-38E2-9E01A9C5C362}"/>
              </a:ext>
            </a:extLst>
          </p:cNvPr>
          <p:cNvSpPr/>
          <p:nvPr/>
        </p:nvSpPr>
        <p:spPr>
          <a:xfrm rot="10800000">
            <a:off x="5522493" y="2065820"/>
            <a:ext cx="6669506" cy="1384995"/>
          </a:xfrm>
          <a:prstGeom prst="homePlate">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Pentagon 3">
            <a:extLst>
              <a:ext uri="{FF2B5EF4-FFF2-40B4-BE49-F238E27FC236}">
                <a16:creationId xmlns:a16="http://schemas.microsoft.com/office/drawing/2014/main" id="{8C4CAC00-7EFA-7264-BEA3-2FF9061A3756}"/>
              </a:ext>
            </a:extLst>
          </p:cNvPr>
          <p:cNvSpPr/>
          <p:nvPr/>
        </p:nvSpPr>
        <p:spPr>
          <a:xfrm>
            <a:off x="0" y="2065823"/>
            <a:ext cx="5522495" cy="1384995"/>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85BBDA5-56D0-7924-C962-16C143EE8404}"/>
              </a:ext>
            </a:extLst>
          </p:cNvPr>
          <p:cNvSpPr txBox="1"/>
          <p:nvPr/>
        </p:nvSpPr>
        <p:spPr>
          <a:xfrm>
            <a:off x="230152" y="2306124"/>
            <a:ext cx="2745565" cy="738664"/>
          </a:xfrm>
          <a:prstGeom prst="rect">
            <a:avLst/>
          </a:prstGeom>
          <a:noFill/>
        </p:spPr>
        <p:txBody>
          <a:bodyPr wrap="square" rtlCol="0">
            <a:spAutoFit/>
          </a:bodyPr>
          <a:lstStyle/>
          <a:p>
            <a:r>
              <a:rPr lang="en-US" sz="4200" dirty="0">
                <a:solidFill>
                  <a:srgbClr val="E3E335"/>
                </a:solidFill>
                <a:latin typeface="Century Gothic" panose="020B0502020202020204" pitchFamily="34" charset="0"/>
              </a:rPr>
              <a:t>Objective</a:t>
            </a:r>
          </a:p>
        </p:txBody>
      </p:sp>
      <p:sp>
        <p:nvSpPr>
          <p:cNvPr id="2" name="TextBox 1">
            <a:extLst>
              <a:ext uri="{FF2B5EF4-FFF2-40B4-BE49-F238E27FC236}">
                <a16:creationId xmlns:a16="http://schemas.microsoft.com/office/drawing/2014/main" id="{63E94936-4F05-7382-4756-334B48CCFFA5}"/>
              </a:ext>
            </a:extLst>
          </p:cNvPr>
          <p:cNvSpPr txBox="1"/>
          <p:nvPr/>
        </p:nvSpPr>
        <p:spPr>
          <a:xfrm>
            <a:off x="6778456" y="2317663"/>
            <a:ext cx="430135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Inspirational, directional goal:</a:t>
            </a:r>
          </a:p>
        </p:txBody>
      </p:sp>
      <p:sp>
        <p:nvSpPr>
          <p:cNvPr id="3" name="TextBox 2">
            <a:extLst>
              <a:ext uri="{FF2B5EF4-FFF2-40B4-BE49-F238E27FC236}">
                <a16:creationId xmlns:a16="http://schemas.microsoft.com/office/drawing/2014/main" id="{5AC8819A-2D36-7753-F9E2-51505739B9E5}"/>
              </a:ext>
            </a:extLst>
          </p:cNvPr>
          <p:cNvSpPr txBox="1"/>
          <p:nvPr/>
        </p:nvSpPr>
        <p:spPr>
          <a:xfrm>
            <a:off x="-2" y="1019695"/>
            <a:ext cx="12192002" cy="738664"/>
          </a:xfrm>
          <a:prstGeom prst="rect">
            <a:avLst/>
          </a:prstGeom>
          <a:noFill/>
        </p:spPr>
        <p:txBody>
          <a:bodyPr wrap="square" rtlCol="0">
            <a:spAutoFit/>
          </a:bodyPr>
          <a:lstStyle/>
          <a:p>
            <a:pPr algn="ctr"/>
            <a:r>
              <a:rPr lang="en-US" sz="4200" b="1" dirty="0">
                <a:solidFill>
                  <a:schemeClr val="accent1"/>
                </a:solidFill>
                <a:latin typeface="Century Gothic" panose="020B0502020202020204" pitchFamily="34" charset="0"/>
              </a:rPr>
              <a:t>What are OKRs?</a:t>
            </a:r>
          </a:p>
        </p:txBody>
      </p:sp>
      <p:sp>
        <p:nvSpPr>
          <p:cNvPr id="6" name="Arrow: Pentagon 5">
            <a:extLst>
              <a:ext uri="{FF2B5EF4-FFF2-40B4-BE49-F238E27FC236}">
                <a16:creationId xmlns:a16="http://schemas.microsoft.com/office/drawing/2014/main" id="{0D74CB4F-871C-A104-9EAF-91F5925D0540}"/>
              </a:ext>
            </a:extLst>
          </p:cNvPr>
          <p:cNvSpPr/>
          <p:nvPr/>
        </p:nvSpPr>
        <p:spPr>
          <a:xfrm>
            <a:off x="-1" y="3701276"/>
            <a:ext cx="5522495" cy="1384995"/>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Pentagon 7">
            <a:extLst>
              <a:ext uri="{FF2B5EF4-FFF2-40B4-BE49-F238E27FC236}">
                <a16:creationId xmlns:a16="http://schemas.microsoft.com/office/drawing/2014/main" id="{30B1150C-CA6B-2B62-5BA5-B48D0994D599}"/>
              </a:ext>
            </a:extLst>
          </p:cNvPr>
          <p:cNvSpPr/>
          <p:nvPr/>
        </p:nvSpPr>
        <p:spPr>
          <a:xfrm>
            <a:off x="-2" y="5239784"/>
            <a:ext cx="5522495" cy="1384995"/>
          </a:xfrm>
          <a:prstGeom prst="homePlat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AE8EEA6-C1F5-847C-88C4-93B4E8B3DB65}"/>
              </a:ext>
            </a:extLst>
          </p:cNvPr>
          <p:cNvSpPr txBox="1"/>
          <p:nvPr/>
        </p:nvSpPr>
        <p:spPr>
          <a:xfrm>
            <a:off x="127500" y="3975969"/>
            <a:ext cx="4356951" cy="738664"/>
          </a:xfrm>
          <a:prstGeom prst="rect">
            <a:avLst/>
          </a:prstGeom>
          <a:noFill/>
        </p:spPr>
        <p:txBody>
          <a:bodyPr wrap="square" rtlCol="0">
            <a:spAutoFit/>
          </a:bodyPr>
          <a:lstStyle/>
          <a:p>
            <a:r>
              <a:rPr lang="en-US" sz="4200" dirty="0">
                <a:solidFill>
                  <a:srgbClr val="E3E335"/>
                </a:solidFill>
                <a:latin typeface="Century Gothic" panose="020B0502020202020204" pitchFamily="34" charset="0"/>
              </a:rPr>
              <a:t>Key Activities</a:t>
            </a:r>
          </a:p>
        </p:txBody>
      </p:sp>
      <p:sp>
        <p:nvSpPr>
          <p:cNvPr id="11" name="TextBox 10">
            <a:extLst>
              <a:ext uri="{FF2B5EF4-FFF2-40B4-BE49-F238E27FC236}">
                <a16:creationId xmlns:a16="http://schemas.microsoft.com/office/drawing/2014/main" id="{52465354-C817-9332-869B-35E6F1440249}"/>
              </a:ext>
            </a:extLst>
          </p:cNvPr>
          <p:cNvSpPr txBox="1"/>
          <p:nvPr/>
        </p:nvSpPr>
        <p:spPr>
          <a:xfrm>
            <a:off x="136163" y="5562949"/>
            <a:ext cx="2745565" cy="738664"/>
          </a:xfrm>
          <a:prstGeom prst="rect">
            <a:avLst/>
          </a:prstGeom>
          <a:noFill/>
        </p:spPr>
        <p:txBody>
          <a:bodyPr wrap="square" rtlCol="0">
            <a:spAutoFit/>
          </a:bodyPr>
          <a:lstStyle/>
          <a:p>
            <a:r>
              <a:rPr lang="en-US" sz="4200" dirty="0">
                <a:solidFill>
                  <a:srgbClr val="E3E335"/>
                </a:solidFill>
                <a:latin typeface="Century Gothic" panose="020B0502020202020204" pitchFamily="34" charset="0"/>
              </a:rPr>
              <a:t>Results</a:t>
            </a:r>
          </a:p>
        </p:txBody>
      </p:sp>
      <p:sp>
        <p:nvSpPr>
          <p:cNvPr id="12" name="TextBox 11">
            <a:extLst>
              <a:ext uri="{FF2B5EF4-FFF2-40B4-BE49-F238E27FC236}">
                <a16:creationId xmlns:a16="http://schemas.microsoft.com/office/drawing/2014/main" id="{D7D7443A-E176-8051-E1F2-9C7DD3D92141}"/>
              </a:ext>
            </a:extLst>
          </p:cNvPr>
          <p:cNvSpPr txBox="1"/>
          <p:nvPr/>
        </p:nvSpPr>
        <p:spPr>
          <a:xfrm>
            <a:off x="6911400" y="3975969"/>
            <a:ext cx="430135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Planned tasks and initiatives:</a:t>
            </a:r>
          </a:p>
        </p:txBody>
      </p:sp>
      <p:sp>
        <p:nvSpPr>
          <p:cNvPr id="27" name="TextBox 26">
            <a:extLst>
              <a:ext uri="{FF2B5EF4-FFF2-40B4-BE49-F238E27FC236}">
                <a16:creationId xmlns:a16="http://schemas.microsoft.com/office/drawing/2014/main" id="{FE2DEA96-19F6-9B6C-A164-C96448048732}"/>
              </a:ext>
            </a:extLst>
          </p:cNvPr>
          <p:cNvSpPr txBox="1"/>
          <p:nvPr/>
        </p:nvSpPr>
        <p:spPr>
          <a:xfrm>
            <a:off x="6911400" y="5501394"/>
            <a:ext cx="430135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Measurable outcomes:</a:t>
            </a:r>
          </a:p>
        </p:txBody>
      </p:sp>
      <p:sp>
        <p:nvSpPr>
          <p:cNvPr id="28" name="TextBox 27">
            <a:extLst>
              <a:ext uri="{FF2B5EF4-FFF2-40B4-BE49-F238E27FC236}">
                <a16:creationId xmlns:a16="http://schemas.microsoft.com/office/drawing/2014/main" id="{1084416B-513A-5C96-B6E9-C81898E4DF3D}"/>
              </a:ext>
            </a:extLst>
          </p:cNvPr>
          <p:cNvSpPr txBox="1"/>
          <p:nvPr/>
        </p:nvSpPr>
        <p:spPr>
          <a:xfrm>
            <a:off x="6778456" y="2748550"/>
            <a:ext cx="4301350" cy="430887"/>
          </a:xfrm>
          <a:prstGeom prst="rect">
            <a:avLst/>
          </a:prstGeom>
          <a:noFill/>
        </p:spPr>
        <p:txBody>
          <a:bodyPr wrap="square" rtlCol="0">
            <a:spAutoFit/>
          </a:bodyPr>
          <a:lstStyle/>
          <a:p>
            <a:r>
              <a:rPr lang="en-US" sz="2200" i="1" dirty="0">
                <a:solidFill>
                  <a:schemeClr val="accent1"/>
                </a:solidFill>
                <a:latin typeface="Century Gothic" panose="020B0502020202020204" pitchFamily="34" charset="0"/>
              </a:rPr>
              <a:t>Where do we want to go?</a:t>
            </a:r>
          </a:p>
        </p:txBody>
      </p:sp>
      <p:sp>
        <p:nvSpPr>
          <p:cNvPr id="29" name="TextBox 28">
            <a:extLst>
              <a:ext uri="{FF2B5EF4-FFF2-40B4-BE49-F238E27FC236}">
                <a16:creationId xmlns:a16="http://schemas.microsoft.com/office/drawing/2014/main" id="{FDA78E29-BB89-3563-40C1-FFFDD4D91EE4}"/>
              </a:ext>
            </a:extLst>
          </p:cNvPr>
          <p:cNvSpPr txBox="1"/>
          <p:nvPr/>
        </p:nvSpPr>
        <p:spPr>
          <a:xfrm>
            <a:off x="6911400" y="4406856"/>
            <a:ext cx="4301350" cy="430887"/>
          </a:xfrm>
          <a:prstGeom prst="rect">
            <a:avLst/>
          </a:prstGeom>
          <a:noFill/>
        </p:spPr>
        <p:txBody>
          <a:bodyPr wrap="square" rtlCol="0">
            <a:spAutoFit/>
          </a:bodyPr>
          <a:lstStyle/>
          <a:p>
            <a:r>
              <a:rPr lang="en-US" sz="2200" i="1" dirty="0">
                <a:solidFill>
                  <a:schemeClr val="accent1"/>
                </a:solidFill>
                <a:latin typeface="Century Gothic" panose="020B0502020202020204" pitchFamily="34" charset="0"/>
              </a:rPr>
              <a:t>How will we get there?</a:t>
            </a:r>
          </a:p>
        </p:txBody>
      </p:sp>
      <p:sp>
        <p:nvSpPr>
          <p:cNvPr id="31" name="TextBox 30">
            <a:extLst>
              <a:ext uri="{FF2B5EF4-FFF2-40B4-BE49-F238E27FC236}">
                <a16:creationId xmlns:a16="http://schemas.microsoft.com/office/drawing/2014/main" id="{DE20EB1D-C9A7-C1D0-BE04-3AE353D8DF16}"/>
              </a:ext>
            </a:extLst>
          </p:cNvPr>
          <p:cNvSpPr txBox="1"/>
          <p:nvPr/>
        </p:nvSpPr>
        <p:spPr>
          <a:xfrm>
            <a:off x="6911399" y="5932281"/>
            <a:ext cx="4722881" cy="430887"/>
          </a:xfrm>
          <a:prstGeom prst="rect">
            <a:avLst/>
          </a:prstGeom>
          <a:noFill/>
        </p:spPr>
        <p:txBody>
          <a:bodyPr wrap="square" rtlCol="0">
            <a:spAutoFit/>
          </a:bodyPr>
          <a:lstStyle/>
          <a:p>
            <a:r>
              <a:rPr lang="en-US" sz="2200" i="1" dirty="0">
                <a:solidFill>
                  <a:schemeClr val="accent1"/>
                </a:solidFill>
                <a:latin typeface="Century Gothic" panose="020B0502020202020204" pitchFamily="34" charset="0"/>
              </a:rPr>
              <a:t>How do we know we’re there?</a:t>
            </a:r>
          </a:p>
        </p:txBody>
      </p:sp>
      <p:pic>
        <p:nvPicPr>
          <p:cNvPr id="34" name="Graphic 33" descr="Bullseye outline">
            <a:extLst>
              <a:ext uri="{FF2B5EF4-FFF2-40B4-BE49-F238E27FC236}">
                <a16:creationId xmlns:a16="http://schemas.microsoft.com/office/drawing/2014/main" id="{A202C6EA-9A52-B7AB-B01C-6577C9012B7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27251" y="2265037"/>
            <a:ext cx="914400" cy="914400"/>
          </a:xfrm>
          <a:prstGeom prst="rect">
            <a:avLst/>
          </a:prstGeom>
        </p:spPr>
      </p:pic>
      <p:pic>
        <p:nvPicPr>
          <p:cNvPr id="36" name="Graphic 35" descr="Clipboard Checked outline">
            <a:extLst>
              <a:ext uri="{FF2B5EF4-FFF2-40B4-BE49-F238E27FC236}">
                <a16:creationId xmlns:a16="http://schemas.microsoft.com/office/drawing/2014/main" id="{E9BC7AB4-1C98-7F44-5E78-C9C9F134A5E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27251" y="3936573"/>
            <a:ext cx="914400" cy="914400"/>
          </a:xfrm>
          <a:prstGeom prst="rect">
            <a:avLst/>
          </a:prstGeom>
        </p:spPr>
      </p:pic>
      <p:pic>
        <p:nvPicPr>
          <p:cNvPr id="38" name="Graphic 37" descr="Presentation with bar chart outline">
            <a:extLst>
              <a:ext uri="{FF2B5EF4-FFF2-40B4-BE49-F238E27FC236}">
                <a16:creationId xmlns:a16="http://schemas.microsoft.com/office/drawing/2014/main" id="{7F40D8FF-9FE8-EA2A-C30A-F1D59E40D77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43464" y="5501394"/>
            <a:ext cx="914400" cy="914400"/>
          </a:xfrm>
          <a:prstGeom prst="rect">
            <a:avLst/>
          </a:prstGeom>
        </p:spPr>
      </p:pic>
      <p:sp>
        <p:nvSpPr>
          <p:cNvPr id="42" name="TextBox 41">
            <a:extLst>
              <a:ext uri="{FF2B5EF4-FFF2-40B4-BE49-F238E27FC236}">
                <a16:creationId xmlns:a16="http://schemas.microsoft.com/office/drawing/2014/main" id="{26D6336D-68CA-7A4E-8BCB-8EF46E7781AF}"/>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1. OKR Overview</a:t>
            </a:r>
          </a:p>
        </p:txBody>
      </p:sp>
    </p:spTree>
    <p:extLst>
      <p:ext uri="{BB962C8B-B14F-4D97-AF65-F5344CB8AC3E}">
        <p14:creationId xmlns:p14="http://schemas.microsoft.com/office/powerpoint/2010/main" val="10626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59938-F7A9-780C-D99F-B671E06CE00E}"/>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B1F76D7B-E96E-8A4A-65F1-46F6DB39135F}"/>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2. OKR Structure Diagram</a:t>
            </a:r>
          </a:p>
        </p:txBody>
      </p:sp>
      <p:sp>
        <p:nvSpPr>
          <p:cNvPr id="5" name="Oval 4">
            <a:extLst>
              <a:ext uri="{FF2B5EF4-FFF2-40B4-BE49-F238E27FC236}">
                <a16:creationId xmlns:a16="http://schemas.microsoft.com/office/drawing/2014/main" id="{81CB9B25-99B9-D115-CED6-21983D0BD4A4}"/>
              </a:ext>
            </a:extLst>
          </p:cNvPr>
          <p:cNvSpPr/>
          <p:nvPr/>
        </p:nvSpPr>
        <p:spPr>
          <a:xfrm>
            <a:off x="3878133" y="1714584"/>
            <a:ext cx="4204508" cy="4204508"/>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0F6599F0-EA9E-8D0C-004E-7B4ADD67FDE1}"/>
              </a:ext>
            </a:extLst>
          </p:cNvPr>
          <p:cNvSpPr txBox="1"/>
          <p:nvPr/>
        </p:nvSpPr>
        <p:spPr>
          <a:xfrm>
            <a:off x="4607604" y="3447506"/>
            <a:ext cx="2745565" cy="738664"/>
          </a:xfrm>
          <a:prstGeom prst="rect">
            <a:avLst/>
          </a:prstGeom>
          <a:noFill/>
        </p:spPr>
        <p:txBody>
          <a:bodyPr wrap="square" rtlCol="0">
            <a:spAutoFit/>
          </a:bodyPr>
          <a:lstStyle/>
          <a:p>
            <a:r>
              <a:rPr lang="en-US" sz="4200" dirty="0">
                <a:solidFill>
                  <a:srgbClr val="E3E335"/>
                </a:solidFill>
                <a:latin typeface="Century Gothic" panose="020B0502020202020204" pitchFamily="34" charset="0"/>
              </a:rPr>
              <a:t>Objective</a:t>
            </a:r>
          </a:p>
        </p:txBody>
      </p:sp>
      <p:pic>
        <p:nvPicPr>
          <p:cNvPr id="10" name="Graphic 9" descr="Bullseye outline">
            <a:extLst>
              <a:ext uri="{FF2B5EF4-FFF2-40B4-BE49-F238E27FC236}">
                <a16:creationId xmlns:a16="http://schemas.microsoft.com/office/drawing/2014/main" id="{4F5CE2F4-747C-7039-7D77-E6529897D8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23186" y="2496094"/>
            <a:ext cx="914400" cy="914400"/>
          </a:xfrm>
          <a:prstGeom prst="rect">
            <a:avLst/>
          </a:prstGeom>
        </p:spPr>
      </p:pic>
      <p:sp>
        <p:nvSpPr>
          <p:cNvPr id="17" name="Callout: Right Arrow 16">
            <a:extLst>
              <a:ext uri="{FF2B5EF4-FFF2-40B4-BE49-F238E27FC236}">
                <a16:creationId xmlns:a16="http://schemas.microsoft.com/office/drawing/2014/main" id="{BC2E38CD-6F27-6100-54F3-0AB7937EFC9B}"/>
              </a:ext>
            </a:extLst>
          </p:cNvPr>
          <p:cNvSpPr/>
          <p:nvPr/>
        </p:nvSpPr>
        <p:spPr>
          <a:xfrm>
            <a:off x="564956" y="1420566"/>
            <a:ext cx="4487271" cy="1143000"/>
          </a:xfrm>
          <a:prstGeom prst="rightArrowCallout">
            <a:avLst>
              <a:gd name="adj1" fmla="val 26739"/>
              <a:gd name="adj2" fmla="val 25000"/>
              <a:gd name="adj3" fmla="val 25000"/>
              <a:gd name="adj4" fmla="val 84238"/>
            </a:avLst>
          </a:prstGeom>
          <a:solidFill>
            <a:srgbClr val="E3E335"/>
          </a:solidFill>
          <a:ln>
            <a:solidFill>
              <a:srgbClr val="FAF9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C5DD541-15A8-37F4-058A-F1EC4DA703A5}"/>
              </a:ext>
            </a:extLst>
          </p:cNvPr>
          <p:cNvSpPr txBox="1"/>
          <p:nvPr/>
        </p:nvSpPr>
        <p:spPr>
          <a:xfrm>
            <a:off x="695277" y="1753539"/>
            <a:ext cx="3457274" cy="477054"/>
          </a:xfrm>
          <a:prstGeom prst="rect">
            <a:avLst/>
          </a:prstGeom>
          <a:noFill/>
        </p:spPr>
        <p:txBody>
          <a:bodyPr wrap="square" rtlCol="0">
            <a:spAutoFit/>
          </a:bodyPr>
          <a:lstStyle/>
          <a:p>
            <a:r>
              <a:rPr lang="en-US" sz="2500" dirty="0">
                <a:solidFill>
                  <a:schemeClr val="accent1"/>
                </a:solidFill>
                <a:latin typeface="Century Gothic" panose="020B0502020202020204" pitchFamily="34" charset="0"/>
              </a:rPr>
              <a:t>Key Activity 1</a:t>
            </a:r>
          </a:p>
        </p:txBody>
      </p:sp>
      <p:sp>
        <p:nvSpPr>
          <p:cNvPr id="19" name="TextBox 18">
            <a:extLst>
              <a:ext uri="{FF2B5EF4-FFF2-40B4-BE49-F238E27FC236}">
                <a16:creationId xmlns:a16="http://schemas.microsoft.com/office/drawing/2014/main" id="{DA0B763E-6AA1-0AAA-5182-2C7AD991A719}"/>
              </a:ext>
            </a:extLst>
          </p:cNvPr>
          <p:cNvSpPr txBox="1"/>
          <p:nvPr/>
        </p:nvSpPr>
        <p:spPr>
          <a:xfrm>
            <a:off x="630116" y="2686445"/>
            <a:ext cx="3190006" cy="1523494"/>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endParaRPr lang="en-US" sz="1700" dirty="0">
              <a:solidFill>
                <a:schemeClr val="accent1"/>
              </a:solidFill>
              <a:latin typeface="Century Gothic" panose="020B0502020202020204" pitchFamily="34" charset="0"/>
            </a:endParaRPr>
          </a:p>
          <a:p>
            <a:endParaRPr lang="en-US" sz="2500" dirty="0">
              <a:solidFill>
                <a:schemeClr val="accent1"/>
              </a:solidFill>
              <a:latin typeface="Century Gothic" panose="020B0502020202020204" pitchFamily="34" charset="0"/>
            </a:endParaRPr>
          </a:p>
        </p:txBody>
      </p:sp>
      <p:sp>
        <p:nvSpPr>
          <p:cNvPr id="20" name="Callout: Right Arrow 19">
            <a:extLst>
              <a:ext uri="{FF2B5EF4-FFF2-40B4-BE49-F238E27FC236}">
                <a16:creationId xmlns:a16="http://schemas.microsoft.com/office/drawing/2014/main" id="{67C0DEE6-923F-7BF5-7CE4-7B521A8B2B9E}"/>
              </a:ext>
            </a:extLst>
          </p:cNvPr>
          <p:cNvSpPr/>
          <p:nvPr/>
        </p:nvSpPr>
        <p:spPr>
          <a:xfrm>
            <a:off x="564956" y="4346632"/>
            <a:ext cx="4487271" cy="1143000"/>
          </a:xfrm>
          <a:prstGeom prst="rightArrowCallout">
            <a:avLst>
              <a:gd name="adj1" fmla="val 26739"/>
              <a:gd name="adj2" fmla="val 25000"/>
              <a:gd name="adj3" fmla="val 25000"/>
              <a:gd name="adj4" fmla="val 84238"/>
            </a:avLst>
          </a:prstGeom>
          <a:solidFill>
            <a:srgbClr val="E3E335"/>
          </a:solidFill>
          <a:ln>
            <a:solidFill>
              <a:srgbClr val="FAF9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77DD52-7CF7-6CDB-56A6-E175353DD6B4}"/>
              </a:ext>
            </a:extLst>
          </p:cNvPr>
          <p:cNvSpPr txBox="1"/>
          <p:nvPr/>
        </p:nvSpPr>
        <p:spPr>
          <a:xfrm>
            <a:off x="695276" y="4679605"/>
            <a:ext cx="4356951" cy="477054"/>
          </a:xfrm>
          <a:prstGeom prst="rect">
            <a:avLst/>
          </a:prstGeom>
          <a:noFill/>
        </p:spPr>
        <p:txBody>
          <a:bodyPr wrap="square" rtlCol="0">
            <a:spAutoFit/>
          </a:bodyPr>
          <a:lstStyle/>
          <a:p>
            <a:r>
              <a:rPr lang="en-US" sz="2500" dirty="0">
                <a:solidFill>
                  <a:schemeClr val="accent1"/>
                </a:solidFill>
                <a:latin typeface="Century Gothic" panose="020B0502020202020204" pitchFamily="34" charset="0"/>
              </a:rPr>
              <a:t>Key Activity 3</a:t>
            </a:r>
          </a:p>
        </p:txBody>
      </p:sp>
      <p:sp>
        <p:nvSpPr>
          <p:cNvPr id="22" name="TextBox 21">
            <a:extLst>
              <a:ext uri="{FF2B5EF4-FFF2-40B4-BE49-F238E27FC236}">
                <a16:creationId xmlns:a16="http://schemas.microsoft.com/office/drawing/2014/main" id="{B561FBBB-AB6F-BF45-A2C0-FDFA07060746}"/>
              </a:ext>
            </a:extLst>
          </p:cNvPr>
          <p:cNvSpPr txBox="1"/>
          <p:nvPr/>
        </p:nvSpPr>
        <p:spPr>
          <a:xfrm>
            <a:off x="630116" y="5612511"/>
            <a:ext cx="3190006" cy="1523494"/>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endParaRPr lang="en-US" sz="1700" dirty="0">
              <a:solidFill>
                <a:schemeClr val="accent1"/>
              </a:solidFill>
              <a:latin typeface="Century Gothic" panose="020B0502020202020204" pitchFamily="34" charset="0"/>
            </a:endParaRPr>
          </a:p>
          <a:p>
            <a:endParaRPr lang="en-US" sz="2500" dirty="0">
              <a:solidFill>
                <a:schemeClr val="accent1"/>
              </a:solidFill>
              <a:latin typeface="Century Gothic" panose="020B0502020202020204" pitchFamily="34" charset="0"/>
            </a:endParaRPr>
          </a:p>
        </p:txBody>
      </p:sp>
      <p:sp>
        <p:nvSpPr>
          <p:cNvPr id="23" name="Callout: Right Arrow 22">
            <a:extLst>
              <a:ext uri="{FF2B5EF4-FFF2-40B4-BE49-F238E27FC236}">
                <a16:creationId xmlns:a16="http://schemas.microsoft.com/office/drawing/2014/main" id="{204BE3D6-CF90-0D9C-D43E-4DDFD4EFBEBF}"/>
              </a:ext>
            </a:extLst>
          </p:cNvPr>
          <p:cNvSpPr/>
          <p:nvPr/>
        </p:nvSpPr>
        <p:spPr>
          <a:xfrm rot="10800000">
            <a:off x="7604539" y="3390139"/>
            <a:ext cx="4487271" cy="1143000"/>
          </a:xfrm>
          <a:prstGeom prst="rightArrowCallout">
            <a:avLst>
              <a:gd name="adj1" fmla="val 26739"/>
              <a:gd name="adj2" fmla="val 25000"/>
              <a:gd name="adj3" fmla="val 25000"/>
              <a:gd name="adj4" fmla="val 84238"/>
            </a:avLst>
          </a:prstGeom>
          <a:solidFill>
            <a:srgbClr val="E3E335"/>
          </a:solidFill>
          <a:ln>
            <a:solidFill>
              <a:srgbClr val="FAF9D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8B82602-0041-DA4B-54D2-0A5A22E86C43}"/>
              </a:ext>
            </a:extLst>
          </p:cNvPr>
          <p:cNvSpPr txBox="1"/>
          <p:nvPr/>
        </p:nvSpPr>
        <p:spPr>
          <a:xfrm>
            <a:off x="8684201" y="3746699"/>
            <a:ext cx="4356951" cy="477054"/>
          </a:xfrm>
          <a:prstGeom prst="rect">
            <a:avLst/>
          </a:prstGeom>
          <a:noFill/>
        </p:spPr>
        <p:txBody>
          <a:bodyPr wrap="square" rtlCol="0">
            <a:spAutoFit/>
          </a:bodyPr>
          <a:lstStyle/>
          <a:p>
            <a:r>
              <a:rPr lang="en-US" sz="2500" dirty="0">
                <a:solidFill>
                  <a:schemeClr val="accent1"/>
                </a:solidFill>
                <a:latin typeface="Century Gothic" panose="020B0502020202020204" pitchFamily="34" charset="0"/>
              </a:rPr>
              <a:t>Key Activity 2</a:t>
            </a:r>
          </a:p>
        </p:txBody>
      </p:sp>
      <p:sp>
        <p:nvSpPr>
          <p:cNvPr id="25" name="TextBox 24">
            <a:extLst>
              <a:ext uri="{FF2B5EF4-FFF2-40B4-BE49-F238E27FC236}">
                <a16:creationId xmlns:a16="http://schemas.microsoft.com/office/drawing/2014/main" id="{A2259EDA-5B00-A3C8-0D01-BB45566DDA60}"/>
              </a:ext>
            </a:extLst>
          </p:cNvPr>
          <p:cNvSpPr txBox="1"/>
          <p:nvPr/>
        </p:nvSpPr>
        <p:spPr>
          <a:xfrm>
            <a:off x="8619041" y="4679605"/>
            <a:ext cx="3190006" cy="1523494"/>
          </a:xfrm>
          <a:prstGeom prst="rect">
            <a:avLst/>
          </a:prstGeom>
          <a:noFill/>
        </p:spPr>
        <p:txBody>
          <a:bodyPr wrap="square" rtlCol="0">
            <a:spAutoFit/>
          </a:bodyPr>
          <a:lstStyle/>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pPr marL="285750" indent="-285750">
              <a:buFont typeface="Arial" panose="020B0604020202020204" pitchFamily="34" charset="0"/>
              <a:buChar char="•"/>
            </a:pPr>
            <a:r>
              <a:rPr lang="en-US" sz="1700" dirty="0">
                <a:solidFill>
                  <a:schemeClr val="accent1"/>
                </a:solidFill>
                <a:latin typeface="Century Gothic" panose="020B0502020202020204" pitchFamily="34" charset="0"/>
              </a:rPr>
              <a:t>Measurable results</a:t>
            </a:r>
          </a:p>
          <a:p>
            <a:endParaRPr lang="en-US" sz="1700" dirty="0">
              <a:solidFill>
                <a:schemeClr val="accent1"/>
              </a:solidFill>
              <a:latin typeface="Century Gothic" panose="020B0502020202020204" pitchFamily="34" charset="0"/>
            </a:endParaRPr>
          </a:p>
          <a:p>
            <a:endParaRPr lang="en-US" sz="2500"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3450710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A223C-36A4-E709-C858-6727EF9756E4}"/>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38FC34BE-6019-4EB3-8D09-834412E91F57}"/>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3. Quarterly OKR Table</a:t>
            </a:r>
          </a:p>
        </p:txBody>
      </p:sp>
      <p:graphicFrame>
        <p:nvGraphicFramePr>
          <p:cNvPr id="2" name="Table 1">
            <a:extLst>
              <a:ext uri="{FF2B5EF4-FFF2-40B4-BE49-F238E27FC236}">
                <a16:creationId xmlns:a16="http://schemas.microsoft.com/office/drawing/2014/main" id="{DDB051BB-7D37-3D88-FF47-10CF19FD8E85}"/>
              </a:ext>
            </a:extLst>
          </p:cNvPr>
          <p:cNvGraphicFramePr>
            <a:graphicFrameLocks noGrp="1"/>
          </p:cNvGraphicFramePr>
          <p:nvPr>
            <p:extLst>
              <p:ext uri="{D42A27DB-BD31-4B8C-83A1-F6EECF244321}">
                <p14:modId xmlns:p14="http://schemas.microsoft.com/office/powerpoint/2010/main" val="3875260530"/>
              </p:ext>
            </p:extLst>
          </p:nvPr>
        </p:nvGraphicFramePr>
        <p:xfrm>
          <a:off x="217282" y="964109"/>
          <a:ext cx="11733291" cy="5247392"/>
        </p:xfrm>
        <a:graphic>
          <a:graphicData uri="http://schemas.openxmlformats.org/drawingml/2006/table">
            <a:tbl>
              <a:tblPr firstRow="1" bandRow="1">
                <a:tableStyleId>{5C22544A-7EE6-4342-B048-85BDC9FD1C3A}</a:tableStyleId>
              </a:tblPr>
              <a:tblGrid>
                <a:gridCol w="2346658">
                  <a:extLst>
                    <a:ext uri="{9D8B030D-6E8A-4147-A177-3AD203B41FA5}">
                      <a16:colId xmlns:a16="http://schemas.microsoft.com/office/drawing/2014/main" val="398154321"/>
                    </a:ext>
                  </a:extLst>
                </a:gridCol>
                <a:gridCol w="2644931">
                  <a:extLst>
                    <a:ext uri="{9D8B030D-6E8A-4147-A177-3AD203B41FA5}">
                      <a16:colId xmlns:a16="http://schemas.microsoft.com/office/drawing/2014/main" val="3325149503"/>
                    </a:ext>
                  </a:extLst>
                </a:gridCol>
                <a:gridCol w="2393375">
                  <a:extLst>
                    <a:ext uri="{9D8B030D-6E8A-4147-A177-3AD203B41FA5}">
                      <a16:colId xmlns:a16="http://schemas.microsoft.com/office/drawing/2014/main" val="1908072401"/>
                    </a:ext>
                  </a:extLst>
                </a:gridCol>
                <a:gridCol w="2404157">
                  <a:extLst>
                    <a:ext uri="{9D8B030D-6E8A-4147-A177-3AD203B41FA5}">
                      <a16:colId xmlns:a16="http://schemas.microsoft.com/office/drawing/2014/main" val="2903696874"/>
                    </a:ext>
                  </a:extLst>
                </a:gridCol>
                <a:gridCol w="1944170">
                  <a:extLst>
                    <a:ext uri="{9D8B030D-6E8A-4147-A177-3AD203B41FA5}">
                      <a16:colId xmlns:a16="http://schemas.microsoft.com/office/drawing/2014/main" val="3856727029"/>
                    </a:ext>
                  </a:extLst>
                </a:gridCol>
              </a:tblGrid>
              <a:tr h="565927">
                <a:tc>
                  <a:txBody>
                    <a:bodyPr/>
                    <a:lstStyle/>
                    <a:p>
                      <a:r>
                        <a:rPr lang="en-US" dirty="0">
                          <a:latin typeface="Century Gothic" panose="020B0502020202020204" pitchFamily="34" charset="0"/>
                        </a:rPr>
                        <a:t>Objective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US" dirty="0">
                          <a:latin typeface="Century Gothic" panose="020B0502020202020204" pitchFamily="34" charset="0"/>
                        </a:rPr>
                        <a:t>Key Activities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US" dirty="0">
                          <a:latin typeface="Century Gothic" panose="020B0502020202020204" pitchFamily="34" charset="0"/>
                        </a:rPr>
                        <a:t>Results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r>
                        <a:rPr lang="en-US" dirty="0">
                          <a:latin typeface="Century Gothic" panose="020B0502020202020204" pitchFamily="34" charset="0"/>
                        </a:rPr>
                        <a:t>Owner</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lang="en-US" dirty="0">
                          <a:latin typeface="Century Gothic" panose="020B0502020202020204" pitchFamily="34" charset="0"/>
                        </a:rPr>
                        <a:t>Status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983592385"/>
                  </a:ext>
                </a:extLst>
              </a:tr>
              <a:tr h="936293">
                <a:tc>
                  <a:txBody>
                    <a:bodyPr/>
                    <a:lstStyle/>
                    <a:p>
                      <a:r>
                        <a:rPr lang="en-US" dirty="0">
                          <a:latin typeface="Century Gothic" panose="020B0502020202020204" pitchFamily="34" charset="0"/>
                        </a:rPr>
                        <a:t>Expand product line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Develop two new features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Feature adoption rate of 20%</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PM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dirty="0">
                          <a:latin typeface="Century Gothic" panose="020B0502020202020204" pitchFamily="34" charset="0"/>
                        </a:rPr>
                        <a:t>On track</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48868094"/>
                  </a:ext>
                </a:extLst>
              </a:tr>
              <a:tr h="936293">
                <a:tc>
                  <a:txBody>
                    <a:bodyPr/>
                    <a:lstStyle/>
                    <a:p>
                      <a:r>
                        <a:rPr lang="en-US" dirty="0">
                          <a:latin typeface="Century Gothic" panose="020B0502020202020204" pitchFamily="34" charset="0"/>
                        </a:rPr>
                        <a:t>Increase sales revenue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Launch referral program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+15% quarterly sales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dirty="0">
                          <a:latin typeface="Century Gothic" panose="020B0502020202020204" pitchFamily="34" charset="0"/>
                        </a:rPr>
                        <a:t>Sales team</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dirty="0">
                          <a:latin typeface="Century Gothic" panose="020B0502020202020204" pitchFamily="34" charset="0"/>
                        </a:rPr>
                        <a:t>Behind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306289431"/>
                  </a:ext>
                </a:extLst>
              </a:tr>
              <a:tr h="936293">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dirty="0">
                          <a:latin typeface="Century Gothic" panose="020B0502020202020204" pitchFamily="34" charset="0"/>
                        </a:rPr>
                        <a:t>Not started</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95770620"/>
                  </a:ext>
                </a:extLst>
              </a:tr>
              <a:tr h="936293">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dirty="0">
                          <a:latin typeface="Century Gothic" panose="020B0502020202020204" pitchFamily="34" charset="0"/>
                        </a:rPr>
                        <a:t>Complete</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08645229"/>
                  </a:ext>
                </a:extLst>
              </a:tr>
              <a:tr h="936293">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dirty="0">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03175989"/>
                  </a:ext>
                </a:extLst>
              </a:tr>
            </a:tbl>
          </a:graphicData>
        </a:graphic>
      </p:graphicFrame>
    </p:spTree>
    <p:extLst>
      <p:ext uri="{BB962C8B-B14F-4D97-AF65-F5344CB8AC3E}">
        <p14:creationId xmlns:p14="http://schemas.microsoft.com/office/powerpoint/2010/main" val="1004386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F572DB-2C24-D358-4F3C-8845F4768132}"/>
            </a:ext>
          </a:extLst>
        </p:cNvPr>
        <p:cNvGrpSpPr/>
        <p:nvPr/>
      </p:nvGrpSpPr>
      <p:grpSpPr>
        <a:xfrm>
          <a:off x="0" y="0"/>
          <a:ext cx="0" cy="0"/>
          <a:chOff x="0" y="0"/>
          <a:chExt cx="0" cy="0"/>
        </a:xfrm>
      </p:grpSpPr>
      <p:sp>
        <p:nvSpPr>
          <p:cNvPr id="46" name="Rectangle 45">
            <a:extLst>
              <a:ext uri="{FF2B5EF4-FFF2-40B4-BE49-F238E27FC236}">
                <a16:creationId xmlns:a16="http://schemas.microsoft.com/office/drawing/2014/main" id="{1832FD34-63C0-8D0D-5864-1866A8A00272}"/>
              </a:ext>
            </a:extLst>
          </p:cNvPr>
          <p:cNvSpPr/>
          <p:nvPr/>
        </p:nvSpPr>
        <p:spPr>
          <a:xfrm>
            <a:off x="6217812" y="997527"/>
            <a:ext cx="6000155" cy="5860473"/>
          </a:xfrm>
          <a:prstGeom prst="rect">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506128BF-C87D-43E3-2D33-1634058E7363}"/>
              </a:ext>
            </a:extLst>
          </p:cNvPr>
          <p:cNvSpPr/>
          <p:nvPr/>
        </p:nvSpPr>
        <p:spPr>
          <a:xfrm>
            <a:off x="0" y="997527"/>
            <a:ext cx="6000155" cy="586047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21F02CF3-4BF4-29D8-A946-B9EEA0CB1299}"/>
              </a:ext>
            </a:extLst>
          </p:cNvPr>
          <p:cNvSpPr/>
          <p:nvPr/>
        </p:nvSpPr>
        <p:spPr>
          <a:xfrm>
            <a:off x="136973" y="4751686"/>
            <a:ext cx="2717063" cy="191354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Rounded Corners 19">
            <a:extLst>
              <a:ext uri="{FF2B5EF4-FFF2-40B4-BE49-F238E27FC236}">
                <a16:creationId xmlns:a16="http://schemas.microsoft.com/office/drawing/2014/main" id="{3480858C-A5FE-CD8E-9E2B-1564B169E4D8}"/>
              </a:ext>
            </a:extLst>
          </p:cNvPr>
          <p:cNvSpPr/>
          <p:nvPr/>
        </p:nvSpPr>
        <p:spPr>
          <a:xfrm>
            <a:off x="136973" y="1209817"/>
            <a:ext cx="5392136" cy="430888"/>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A8875413-B2D2-E660-59DF-08E2BBE21FE3}"/>
              </a:ext>
            </a:extLst>
          </p:cNvPr>
          <p:cNvSpPr txBox="1"/>
          <p:nvPr/>
        </p:nvSpPr>
        <p:spPr>
          <a:xfrm>
            <a:off x="69097" y="1209818"/>
            <a:ext cx="5392136" cy="430887"/>
          </a:xfrm>
          <a:prstGeom prst="rect">
            <a:avLst/>
          </a:prstGeom>
          <a:noFill/>
        </p:spPr>
        <p:txBody>
          <a:bodyPr wrap="square" rtlCol="0">
            <a:spAutoFit/>
          </a:bodyPr>
          <a:lstStyle/>
          <a:p>
            <a:pPr algn="ctr"/>
            <a:r>
              <a:rPr lang="en-US" sz="2200" dirty="0">
                <a:solidFill>
                  <a:schemeClr val="accent1"/>
                </a:solidFill>
                <a:latin typeface="Century Gothic" panose="020B0502020202020204" pitchFamily="34" charset="0"/>
              </a:rPr>
              <a:t>Branch / Team A</a:t>
            </a:r>
          </a:p>
        </p:txBody>
      </p:sp>
      <p:sp>
        <p:nvSpPr>
          <p:cNvPr id="30" name="TextBox 29">
            <a:extLst>
              <a:ext uri="{FF2B5EF4-FFF2-40B4-BE49-F238E27FC236}">
                <a16:creationId xmlns:a16="http://schemas.microsoft.com/office/drawing/2014/main" id="{AFA0B1ED-BDAF-23AE-ADF4-617FDC901364}"/>
              </a:ext>
            </a:extLst>
          </p:cNvPr>
          <p:cNvSpPr txBox="1"/>
          <p:nvPr/>
        </p:nvSpPr>
        <p:spPr>
          <a:xfrm>
            <a:off x="231880" y="4910126"/>
            <a:ext cx="2596990" cy="323165"/>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Results</a:t>
            </a:r>
            <a:r>
              <a:rPr lang="en-US" sz="1500" dirty="0">
                <a:solidFill>
                  <a:schemeClr val="tx1">
                    <a:lumMod val="65000"/>
                    <a:lumOff val="35000"/>
                  </a:schemeClr>
                </a:solidFill>
                <a:latin typeface="Century Gothic" panose="020B0502020202020204" pitchFamily="34" charset="0"/>
              </a:rPr>
              <a:t>: Description</a:t>
            </a:r>
          </a:p>
        </p:txBody>
      </p:sp>
      <p:sp>
        <p:nvSpPr>
          <p:cNvPr id="4" name="TextBox 3">
            <a:extLst>
              <a:ext uri="{FF2B5EF4-FFF2-40B4-BE49-F238E27FC236}">
                <a16:creationId xmlns:a16="http://schemas.microsoft.com/office/drawing/2014/main" id="{09FB11D6-3B76-AF6B-D623-A0749159D0A6}"/>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4. Multi-Branch OKR View</a:t>
            </a:r>
          </a:p>
        </p:txBody>
      </p:sp>
      <p:sp>
        <p:nvSpPr>
          <p:cNvPr id="6" name="Rectangle: Rounded Corners 5">
            <a:extLst>
              <a:ext uri="{FF2B5EF4-FFF2-40B4-BE49-F238E27FC236}">
                <a16:creationId xmlns:a16="http://schemas.microsoft.com/office/drawing/2014/main" id="{08C24A58-1298-91B2-26D9-82C913BA1712}"/>
              </a:ext>
            </a:extLst>
          </p:cNvPr>
          <p:cNvSpPr/>
          <p:nvPr/>
        </p:nvSpPr>
        <p:spPr>
          <a:xfrm>
            <a:off x="6509103" y="1209817"/>
            <a:ext cx="5392136" cy="430888"/>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6443F0B-DE6A-DE2A-1A7C-329A44556C7C}"/>
              </a:ext>
            </a:extLst>
          </p:cNvPr>
          <p:cNvSpPr txBox="1"/>
          <p:nvPr/>
        </p:nvSpPr>
        <p:spPr>
          <a:xfrm>
            <a:off x="6466394" y="1209818"/>
            <a:ext cx="5392136" cy="430887"/>
          </a:xfrm>
          <a:prstGeom prst="rect">
            <a:avLst/>
          </a:prstGeom>
          <a:noFill/>
        </p:spPr>
        <p:txBody>
          <a:bodyPr wrap="square" rtlCol="0">
            <a:spAutoFit/>
          </a:bodyPr>
          <a:lstStyle/>
          <a:p>
            <a:pPr algn="ctr"/>
            <a:r>
              <a:rPr lang="en-US" sz="2200" dirty="0">
                <a:solidFill>
                  <a:schemeClr val="accent1"/>
                </a:solidFill>
                <a:latin typeface="Century Gothic" panose="020B0502020202020204" pitchFamily="34" charset="0"/>
              </a:rPr>
              <a:t>Branch / Team B</a:t>
            </a:r>
          </a:p>
        </p:txBody>
      </p:sp>
      <p:sp>
        <p:nvSpPr>
          <p:cNvPr id="8" name="TextBox 7">
            <a:extLst>
              <a:ext uri="{FF2B5EF4-FFF2-40B4-BE49-F238E27FC236}">
                <a16:creationId xmlns:a16="http://schemas.microsoft.com/office/drawing/2014/main" id="{281C7628-E0A8-D48D-B9E6-12CA35C4D2EB}"/>
              </a:ext>
            </a:extLst>
          </p:cNvPr>
          <p:cNvSpPr txBox="1"/>
          <p:nvPr/>
        </p:nvSpPr>
        <p:spPr>
          <a:xfrm>
            <a:off x="6509103" y="1749813"/>
            <a:ext cx="3041099" cy="323165"/>
          </a:xfrm>
          <a:prstGeom prst="rect">
            <a:avLst/>
          </a:prstGeom>
          <a:noFill/>
        </p:spPr>
        <p:txBody>
          <a:bodyPr wrap="square" rtlCol="0">
            <a:spAutoFit/>
          </a:bodyPr>
          <a:lstStyle/>
          <a:p>
            <a:r>
              <a:rPr lang="en-US" sz="1500" b="1" dirty="0">
                <a:solidFill>
                  <a:srgbClr val="E3E335"/>
                </a:solidFill>
                <a:latin typeface="Century Gothic" panose="020B0502020202020204" pitchFamily="34" charset="0"/>
              </a:rPr>
              <a:t>Objective</a:t>
            </a:r>
            <a:r>
              <a:rPr lang="en-US" sz="1500" dirty="0">
                <a:solidFill>
                  <a:srgbClr val="E3E335"/>
                </a:solidFill>
                <a:latin typeface="Century Gothic" panose="020B0502020202020204" pitchFamily="34" charset="0"/>
              </a:rPr>
              <a:t>: Description</a:t>
            </a:r>
          </a:p>
        </p:txBody>
      </p:sp>
      <p:sp>
        <p:nvSpPr>
          <p:cNvPr id="9" name="Rectangle: Rounded Corners 8">
            <a:extLst>
              <a:ext uri="{FF2B5EF4-FFF2-40B4-BE49-F238E27FC236}">
                <a16:creationId xmlns:a16="http://schemas.microsoft.com/office/drawing/2014/main" id="{BA32B755-E7C6-F8AA-4FD1-58652C21645C}"/>
              </a:ext>
            </a:extLst>
          </p:cNvPr>
          <p:cNvSpPr/>
          <p:nvPr/>
        </p:nvSpPr>
        <p:spPr>
          <a:xfrm>
            <a:off x="410843" y="2540503"/>
            <a:ext cx="2076281" cy="146982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6D7222F2-7D97-B40B-E859-719B859BCE02}"/>
              </a:ext>
            </a:extLst>
          </p:cNvPr>
          <p:cNvSpPr txBox="1"/>
          <p:nvPr/>
        </p:nvSpPr>
        <p:spPr>
          <a:xfrm>
            <a:off x="410845" y="2686892"/>
            <a:ext cx="2076279" cy="353943"/>
          </a:xfrm>
          <a:prstGeom prst="rect">
            <a:avLst/>
          </a:prstGeom>
          <a:noFill/>
        </p:spPr>
        <p:txBody>
          <a:bodyPr wrap="square" rtlCol="0">
            <a:spAutoFit/>
          </a:bodyPr>
          <a:lstStyle/>
          <a:p>
            <a:r>
              <a:rPr lang="en-US" sz="1700" dirty="0">
                <a:solidFill>
                  <a:schemeClr val="accent1"/>
                </a:solidFill>
                <a:latin typeface="Century Gothic" panose="020B0502020202020204" pitchFamily="34" charset="0"/>
              </a:rPr>
              <a:t>Key Activity 1</a:t>
            </a:r>
          </a:p>
        </p:txBody>
      </p:sp>
      <p:sp>
        <p:nvSpPr>
          <p:cNvPr id="15" name="TextBox 14">
            <a:extLst>
              <a:ext uri="{FF2B5EF4-FFF2-40B4-BE49-F238E27FC236}">
                <a16:creationId xmlns:a16="http://schemas.microsoft.com/office/drawing/2014/main" id="{4BDCC97E-5FEF-85B5-D217-BBF91EC20AF8}"/>
              </a:ext>
            </a:extLst>
          </p:cNvPr>
          <p:cNvSpPr txBox="1"/>
          <p:nvPr/>
        </p:nvSpPr>
        <p:spPr>
          <a:xfrm>
            <a:off x="410845" y="3113834"/>
            <a:ext cx="207627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16" name="Rectangle: Rounded Corners 15">
            <a:extLst>
              <a:ext uri="{FF2B5EF4-FFF2-40B4-BE49-F238E27FC236}">
                <a16:creationId xmlns:a16="http://schemas.microsoft.com/office/drawing/2014/main" id="{142D2878-D17A-D805-0D57-9035AB1DDCEB}"/>
              </a:ext>
            </a:extLst>
          </p:cNvPr>
          <p:cNvSpPr/>
          <p:nvPr/>
        </p:nvSpPr>
        <p:spPr>
          <a:xfrm>
            <a:off x="3152905" y="2540503"/>
            <a:ext cx="2076281" cy="146982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66F73DA0-165B-ED53-7113-6F32FD34B367}"/>
              </a:ext>
            </a:extLst>
          </p:cNvPr>
          <p:cNvSpPr txBox="1"/>
          <p:nvPr/>
        </p:nvSpPr>
        <p:spPr>
          <a:xfrm>
            <a:off x="3152907" y="2686892"/>
            <a:ext cx="2076279" cy="353943"/>
          </a:xfrm>
          <a:prstGeom prst="rect">
            <a:avLst/>
          </a:prstGeom>
          <a:noFill/>
        </p:spPr>
        <p:txBody>
          <a:bodyPr wrap="square" rtlCol="0">
            <a:spAutoFit/>
          </a:bodyPr>
          <a:lstStyle/>
          <a:p>
            <a:r>
              <a:rPr lang="en-US" sz="1700" dirty="0">
                <a:solidFill>
                  <a:schemeClr val="accent1"/>
                </a:solidFill>
                <a:latin typeface="Century Gothic" panose="020B0502020202020204" pitchFamily="34" charset="0"/>
              </a:rPr>
              <a:t>Key Activity 2</a:t>
            </a:r>
          </a:p>
        </p:txBody>
      </p:sp>
      <p:sp>
        <p:nvSpPr>
          <p:cNvPr id="19" name="TextBox 18">
            <a:extLst>
              <a:ext uri="{FF2B5EF4-FFF2-40B4-BE49-F238E27FC236}">
                <a16:creationId xmlns:a16="http://schemas.microsoft.com/office/drawing/2014/main" id="{FE25D636-9464-A8D1-606C-175DE12F0E16}"/>
              </a:ext>
            </a:extLst>
          </p:cNvPr>
          <p:cNvSpPr txBox="1"/>
          <p:nvPr/>
        </p:nvSpPr>
        <p:spPr>
          <a:xfrm>
            <a:off x="3152907" y="3113834"/>
            <a:ext cx="207627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1" name="Rectangle: Rounded Corners 20">
            <a:extLst>
              <a:ext uri="{FF2B5EF4-FFF2-40B4-BE49-F238E27FC236}">
                <a16:creationId xmlns:a16="http://schemas.microsoft.com/office/drawing/2014/main" id="{E4CB64AC-A786-CFDA-1AEF-C9A17DAA5D91}"/>
              </a:ext>
            </a:extLst>
          </p:cNvPr>
          <p:cNvSpPr/>
          <p:nvPr/>
        </p:nvSpPr>
        <p:spPr>
          <a:xfrm>
            <a:off x="6665937" y="2540503"/>
            <a:ext cx="2076281" cy="146982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950F3DCE-37F3-33E6-947A-20B54F2131DA}"/>
              </a:ext>
            </a:extLst>
          </p:cNvPr>
          <p:cNvSpPr txBox="1"/>
          <p:nvPr/>
        </p:nvSpPr>
        <p:spPr>
          <a:xfrm>
            <a:off x="6665939" y="2686892"/>
            <a:ext cx="2076279" cy="353943"/>
          </a:xfrm>
          <a:prstGeom prst="rect">
            <a:avLst/>
          </a:prstGeom>
          <a:noFill/>
        </p:spPr>
        <p:txBody>
          <a:bodyPr wrap="square" rtlCol="0">
            <a:spAutoFit/>
          </a:bodyPr>
          <a:lstStyle/>
          <a:p>
            <a:r>
              <a:rPr lang="en-US" sz="1700" dirty="0">
                <a:solidFill>
                  <a:schemeClr val="accent1"/>
                </a:solidFill>
                <a:latin typeface="Century Gothic" panose="020B0502020202020204" pitchFamily="34" charset="0"/>
              </a:rPr>
              <a:t>Key Activity 1</a:t>
            </a:r>
          </a:p>
        </p:txBody>
      </p:sp>
      <p:sp>
        <p:nvSpPr>
          <p:cNvPr id="26" name="TextBox 25">
            <a:extLst>
              <a:ext uri="{FF2B5EF4-FFF2-40B4-BE49-F238E27FC236}">
                <a16:creationId xmlns:a16="http://schemas.microsoft.com/office/drawing/2014/main" id="{69223113-2804-1CEA-6926-9BB41A9C0250}"/>
              </a:ext>
            </a:extLst>
          </p:cNvPr>
          <p:cNvSpPr txBox="1"/>
          <p:nvPr/>
        </p:nvSpPr>
        <p:spPr>
          <a:xfrm>
            <a:off x="6665939" y="3113834"/>
            <a:ext cx="207627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sp>
        <p:nvSpPr>
          <p:cNvPr id="27" name="Rectangle: Rounded Corners 26">
            <a:extLst>
              <a:ext uri="{FF2B5EF4-FFF2-40B4-BE49-F238E27FC236}">
                <a16:creationId xmlns:a16="http://schemas.microsoft.com/office/drawing/2014/main" id="{CCBF594D-982C-A6BD-117A-439AE492ED40}"/>
              </a:ext>
            </a:extLst>
          </p:cNvPr>
          <p:cNvSpPr/>
          <p:nvPr/>
        </p:nvSpPr>
        <p:spPr>
          <a:xfrm>
            <a:off x="9407999" y="2540503"/>
            <a:ext cx="2076281" cy="146982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9ADE1E21-5F03-0F3E-D500-478DA22BC905}"/>
              </a:ext>
            </a:extLst>
          </p:cNvPr>
          <p:cNvSpPr txBox="1"/>
          <p:nvPr/>
        </p:nvSpPr>
        <p:spPr>
          <a:xfrm>
            <a:off x="9408001" y="2686892"/>
            <a:ext cx="2076279" cy="353943"/>
          </a:xfrm>
          <a:prstGeom prst="rect">
            <a:avLst/>
          </a:prstGeom>
          <a:noFill/>
        </p:spPr>
        <p:txBody>
          <a:bodyPr wrap="square" rtlCol="0">
            <a:spAutoFit/>
          </a:bodyPr>
          <a:lstStyle/>
          <a:p>
            <a:r>
              <a:rPr lang="en-US" sz="1700" dirty="0">
                <a:solidFill>
                  <a:schemeClr val="accent1"/>
                </a:solidFill>
                <a:latin typeface="Century Gothic" panose="020B0502020202020204" pitchFamily="34" charset="0"/>
              </a:rPr>
              <a:t>Key </a:t>
            </a:r>
            <a:r>
              <a:rPr lang="en-US" sz="1700">
                <a:solidFill>
                  <a:schemeClr val="accent1"/>
                </a:solidFill>
                <a:latin typeface="Century Gothic" panose="020B0502020202020204" pitchFamily="34" charset="0"/>
              </a:rPr>
              <a:t>Activity 2</a:t>
            </a:r>
            <a:endParaRPr lang="en-US" sz="1700" dirty="0">
              <a:solidFill>
                <a:schemeClr val="accent1"/>
              </a:solidFill>
              <a:latin typeface="Century Gothic" panose="020B0502020202020204" pitchFamily="34" charset="0"/>
            </a:endParaRPr>
          </a:p>
        </p:txBody>
      </p:sp>
      <p:sp>
        <p:nvSpPr>
          <p:cNvPr id="31" name="TextBox 30">
            <a:extLst>
              <a:ext uri="{FF2B5EF4-FFF2-40B4-BE49-F238E27FC236}">
                <a16:creationId xmlns:a16="http://schemas.microsoft.com/office/drawing/2014/main" id="{2EF8953B-2736-6E22-478A-D0EAE3562FFB}"/>
              </a:ext>
            </a:extLst>
          </p:cNvPr>
          <p:cNvSpPr txBox="1"/>
          <p:nvPr/>
        </p:nvSpPr>
        <p:spPr>
          <a:xfrm>
            <a:off x="9408001" y="3113834"/>
            <a:ext cx="2076279" cy="276999"/>
          </a:xfrm>
          <a:prstGeom prst="rect">
            <a:avLst/>
          </a:prstGeom>
          <a:noFill/>
        </p:spPr>
        <p:txBody>
          <a:bodyPr wrap="square" rtlCol="0">
            <a:spAutoFit/>
          </a:bodyPr>
          <a:lstStyle/>
          <a:p>
            <a:r>
              <a:rPr lang="en-US" sz="1200" dirty="0">
                <a:solidFill>
                  <a:schemeClr val="tx1">
                    <a:lumMod val="65000"/>
                    <a:lumOff val="35000"/>
                  </a:schemeClr>
                </a:solidFill>
                <a:latin typeface="Century Gothic" panose="020B0502020202020204" pitchFamily="34" charset="0"/>
              </a:rPr>
              <a:t>Description</a:t>
            </a:r>
          </a:p>
        </p:txBody>
      </p:sp>
      <p:cxnSp>
        <p:nvCxnSpPr>
          <p:cNvPr id="33" name="Straight Arrow Connector 32">
            <a:extLst>
              <a:ext uri="{FF2B5EF4-FFF2-40B4-BE49-F238E27FC236}">
                <a16:creationId xmlns:a16="http://schemas.microsoft.com/office/drawing/2014/main" id="{68602758-61ED-7803-A4D7-69D9124CF458}"/>
              </a:ext>
            </a:extLst>
          </p:cNvPr>
          <p:cNvCxnSpPr/>
          <p:nvPr/>
        </p:nvCxnSpPr>
        <p:spPr>
          <a:xfrm>
            <a:off x="1424943" y="4091709"/>
            <a:ext cx="0" cy="535709"/>
          </a:xfrm>
          <a:prstGeom prst="straightConnector1">
            <a:avLst/>
          </a:prstGeom>
          <a:ln w="57150">
            <a:solidFill>
              <a:srgbClr val="E3E335"/>
            </a:solidFill>
            <a:tailEnd type="triangle"/>
          </a:ln>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E60AB1C7-FEB4-2792-EAA5-BB55A5F5469C}"/>
              </a:ext>
            </a:extLst>
          </p:cNvPr>
          <p:cNvCxnSpPr/>
          <p:nvPr/>
        </p:nvCxnSpPr>
        <p:spPr>
          <a:xfrm>
            <a:off x="4172761" y="4091709"/>
            <a:ext cx="0" cy="535709"/>
          </a:xfrm>
          <a:prstGeom prst="straightConnector1">
            <a:avLst/>
          </a:prstGeom>
          <a:ln w="57150">
            <a:solidFill>
              <a:srgbClr val="E3E335"/>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FDBBF2B1-AF39-525E-8302-35C136208A5B}"/>
              </a:ext>
            </a:extLst>
          </p:cNvPr>
          <p:cNvCxnSpPr/>
          <p:nvPr/>
        </p:nvCxnSpPr>
        <p:spPr>
          <a:xfrm>
            <a:off x="7744691" y="4091709"/>
            <a:ext cx="0" cy="535709"/>
          </a:xfrm>
          <a:prstGeom prst="straightConnector1">
            <a:avLst/>
          </a:prstGeom>
          <a:ln w="57150">
            <a:solidFill>
              <a:srgbClr val="E3E335"/>
            </a:solidFill>
            <a:tailEnd type="triangle"/>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991BEB3B-70E4-043B-132E-2D7A69732E26}"/>
              </a:ext>
            </a:extLst>
          </p:cNvPr>
          <p:cNvCxnSpPr/>
          <p:nvPr/>
        </p:nvCxnSpPr>
        <p:spPr>
          <a:xfrm>
            <a:off x="10492509" y="4091709"/>
            <a:ext cx="0" cy="535709"/>
          </a:xfrm>
          <a:prstGeom prst="straightConnector1">
            <a:avLst/>
          </a:prstGeom>
          <a:ln w="57150">
            <a:solidFill>
              <a:srgbClr val="E3E335"/>
            </a:solidFill>
            <a:tailEnd type="triangle"/>
          </a:ln>
        </p:spPr>
        <p:style>
          <a:lnRef idx="2">
            <a:schemeClr val="accent1"/>
          </a:lnRef>
          <a:fillRef idx="0">
            <a:schemeClr val="accent1"/>
          </a:fillRef>
          <a:effectRef idx="1">
            <a:schemeClr val="accent1"/>
          </a:effectRef>
          <a:fontRef idx="minor">
            <a:schemeClr val="tx1"/>
          </a:fontRef>
        </p:style>
      </p:cxnSp>
      <p:sp>
        <p:nvSpPr>
          <p:cNvPr id="38" name="Rectangle: Rounded Corners 37">
            <a:extLst>
              <a:ext uri="{FF2B5EF4-FFF2-40B4-BE49-F238E27FC236}">
                <a16:creationId xmlns:a16="http://schemas.microsoft.com/office/drawing/2014/main" id="{780CD21A-F659-7641-F7D0-D23D55E59A00}"/>
              </a:ext>
            </a:extLst>
          </p:cNvPr>
          <p:cNvSpPr/>
          <p:nvPr/>
        </p:nvSpPr>
        <p:spPr>
          <a:xfrm>
            <a:off x="2948943" y="4751686"/>
            <a:ext cx="2717063" cy="191354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3C7E198-4333-B3FF-6494-6C12EE457355}"/>
              </a:ext>
            </a:extLst>
          </p:cNvPr>
          <p:cNvSpPr txBox="1"/>
          <p:nvPr/>
        </p:nvSpPr>
        <p:spPr>
          <a:xfrm>
            <a:off x="3069017" y="4910126"/>
            <a:ext cx="2596990" cy="323165"/>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Results</a:t>
            </a:r>
            <a:r>
              <a:rPr lang="en-US" sz="1500" dirty="0">
                <a:solidFill>
                  <a:schemeClr val="tx1">
                    <a:lumMod val="65000"/>
                    <a:lumOff val="35000"/>
                  </a:schemeClr>
                </a:solidFill>
                <a:latin typeface="Century Gothic" panose="020B0502020202020204" pitchFamily="34" charset="0"/>
              </a:rPr>
              <a:t>: Description</a:t>
            </a:r>
          </a:p>
        </p:txBody>
      </p:sp>
      <p:sp>
        <p:nvSpPr>
          <p:cNvPr id="40" name="Rectangle: Rounded Corners 39">
            <a:extLst>
              <a:ext uri="{FF2B5EF4-FFF2-40B4-BE49-F238E27FC236}">
                <a16:creationId xmlns:a16="http://schemas.microsoft.com/office/drawing/2014/main" id="{A70201E6-D1B3-FD7C-4D56-5309686F3293}"/>
              </a:ext>
            </a:extLst>
          </p:cNvPr>
          <p:cNvSpPr/>
          <p:nvPr/>
        </p:nvSpPr>
        <p:spPr>
          <a:xfrm>
            <a:off x="6386159" y="4785023"/>
            <a:ext cx="2717063" cy="191354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E6ACBD1-6E23-F971-330D-6C55D96A15B4}"/>
              </a:ext>
            </a:extLst>
          </p:cNvPr>
          <p:cNvSpPr txBox="1"/>
          <p:nvPr/>
        </p:nvSpPr>
        <p:spPr>
          <a:xfrm>
            <a:off x="6506233" y="4943463"/>
            <a:ext cx="2596990" cy="323165"/>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Results</a:t>
            </a:r>
            <a:r>
              <a:rPr lang="en-US" sz="1500" dirty="0">
                <a:solidFill>
                  <a:schemeClr val="tx1">
                    <a:lumMod val="65000"/>
                    <a:lumOff val="35000"/>
                  </a:schemeClr>
                </a:solidFill>
                <a:latin typeface="Century Gothic" panose="020B0502020202020204" pitchFamily="34" charset="0"/>
              </a:rPr>
              <a:t>: Description</a:t>
            </a:r>
          </a:p>
        </p:txBody>
      </p:sp>
      <p:sp>
        <p:nvSpPr>
          <p:cNvPr id="42" name="Rectangle: Rounded Corners 41">
            <a:extLst>
              <a:ext uri="{FF2B5EF4-FFF2-40B4-BE49-F238E27FC236}">
                <a16:creationId xmlns:a16="http://schemas.microsoft.com/office/drawing/2014/main" id="{3D218C36-F324-512F-F5FC-8CFA17BA79B6}"/>
              </a:ext>
            </a:extLst>
          </p:cNvPr>
          <p:cNvSpPr/>
          <p:nvPr/>
        </p:nvSpPr>
        <p:spPr>
          <a:xfrm>
            <a:off x="9337963" y="4785023"/>
            <a:ext cx="2717063" cy="1913545"/>
          </a:xfrm>
          <a:prstGeom prst="roundRect">
            <a:avLst/>
          </a:prstGeom>
          <a:solidFill>
            <a:schemeClr val="bg1">
              <a:lumMod val="9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7C8042C1-7FAF-E947-B6E3-64CBB3C4EB3F}"/>
              </a:ext>
            </a:extLst>
          </p:cNvPr>
          <p:cNvSpPr txBox="1"/>
          <p:nvPr/>
        </p:nvSpPr>
        <p:spPr>
          <a:xfrm>
            <a:off x="9458037" y="4943463"/>
            <a:ext cx="2596990" cy="323165"/>
          </a:xfrm>
          <a:prstGeom prst="rect">
            <a:avLst/>
          </a:prstGeom>
          <a:noFill/>
        </p:spPr>
        <p:txBody>
          <a:bodyPr wrap="square" rtlCol="0">
            <a:spAutoFit/>
          </a:bodyPr>
          <a:lstStyle/>
          <a:p>
            <a:r>
              <a:rPr lang="en-US" sz="1500" b="1" dirty="0">
                <a:solidFill>
                  <a:schemeClr val="tx1">
                    <a:lumMod val="65000"/>
                    <a:lumOff val="35000"/>
                  </a:schemeClr>
                </a:solidFill>
                <a:latin typeface="Century Gothic" panose="020B0502020202020204" pitchFamily="34" charset="0"/>
              </a:rPr>
              <a:t>Results</a:t>
            </a:r>
            <a:r>
              <a:rPr lang="en-US" sz="1500" dirty="0">
                <a:solidFill>
                  <a:schemeClr val="tx1">
                    <a:lumMod val="65000"/>
                    <a:lumOff val="35000"/>
                  </a:schemeClr>
                </a:solidFill>
                <a:latin typeface="Century Gothic" panose="020B0502020202020204" pitchFamily="34" charset="0"/>
              </a:rPr>
              <a:t>: Description</a:t>
            </a:r>
          </a:p>
        </p:txBody>
      </p:sp>
      <p:sp>
        <p:nvSpPr>
          <p:cNvPr id="45" name="TextBox 44">
            <a:extLst>
              <a:ext uri="{FF2B5EF4-FFF2-40B4-BE49-F238E27FC236}">
                <a16:creationId xmlns:a16="http://schemas.microsoft.com/office/drawing/2014/main" id="{FF2D64A1-BFA8-8FE6-3503-E109AD5E5F7D}"/>
              </a:ext>
            </a:extLst>
          </p:cNvPr>
          <p:cNvSpPr txBox="1"/>
          <p:nvPr/>
        </p:nvSpPr>
        <p:spPr>
          <a:xfrm>
            <a:off x="111806" y="1739991"/>
            <a:ext cx="3041099" cy="323165"/>
          </a:xfrm>
          <a:prstGeom prst="rect">
            <a:avLst/>
          </a:prstGeom>
          <a:noFill/>
        </p:spPr>
        <p:txBody>
          <a:bodyPr wrap="square" rtlCol="0">
            <a:spAutoFit/>
          </a:bodyPr>
          <a:lstStyle/>
          <a:p>
            <a:r>
              <a:rPr lang="en-US" sz="1500" b="1" dirty="0">
                <a:solidFill>
                  <a:srgbClr val="E3E335"/>
                </a:solidFill>
                <a:latin typeface="Century Gothic" panose="020B0502020202020204" pitchFamily="34" charset="0"/>
              </a:rPr>
              <a:t>Objective</a:t>
            </a:r>
            <a:r>
              <a:rPr lang="en-US" sz="1500" dirty="0">
                <a:solidFill>
                  <a:srgbClr val="E3E335"/>
                </a:solidFill>
                <a:latin typeface="Century Gothic" panose="020B0502020202020204" pitchFamily="34" charset="0"/>
              </a:rPr>
              <a:t>: Description</a:t>
            </a:r>
          </a:p>
        </p:txBody>
      </p:sp>
    </p:spTree>
    <p:extLst>
      <p:ext uri="{BB962C8B-B14F-4D97-AF65-F5344CB8AC3E}">
        <p14:creationId xmlns:p14="http://schemas.microsoft.com/office/powerpoint/2010/main" val="273427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02D52-8634-2EFE-F723-596C30EE26A6}"/>
            </a:ext>
          </a:extLst>
        </p:cNvPr>
        <p:cNvGrpSpPr/>
        <p:nvPr/>
      </p:nvGrpSpPr>
      <p:grpSpPr>
        <a:xfrm>
          <a:off x="0" y="0"/>
          <a:ext cx="0" cy="0"/>
          <a:chOff x="0" y="0"/>
          <a:chExt cx="0" cy="0"/>
        </a:xfrm>
      </p:grpSpPr>
      <p:graphicFrame>
        <p:nvGraphicFramePr>
          <p:cNvPr id="4" name="Google Shape;99;p14">
            <a:extLst>
              <a:ext uri="{FF2B5EF4-FFF2-40B4-BE49-F238E27FC236}">
                <a16:creationId xmlns:a16="http://schemas.microsoft.com/office/drawing/2014/main" id="{3F950473-3FE6-1607-B9C9-81A54841CD45}"/>
              </a:ext>
            </a:extLst>
          </p:cNvPr>
          <p:cNvGraphicFramePr/>
          <p:nvPr>
            <p:extLst>
              <p:ext uri="{D42A27DB-BD31-4B8C-83A1-F6EECF244321}">
                <p14:modId xmlns:p14="http://schemas.microsoft.com/office/powerpoint/2010/main" val="2260602245"/>
              </p:ext>
            </p:extLst>
          </p:nvPr>
        </p:nvGraphicFramePr>
        <p:xfrm>
          <a:off x="136163" y="1000690"/>
          <a:ext cx="11571650" cy="5688082"/>
        </p:xfrm>
        <a:graphic>
          <a:graphicData uri="http://schemas.openxmlformats.org/drawingml/2006/table">
            <a:tbl>
              <a:tblPr firstRow="1">
                <a:noFill/>
              </a:tblPr>
              <a:tblGrid>
                <a:gridCol w="1516150">
                  <a:extLst>
                    <a:ext uri="{9D8B030D-6E8A-4147-A177-3AD203B41FA5}">
                      <a16:colId xmlns:a16="http://schemas.microsoft.com/office/drawing/2014/main" val="20000"/>
                    </a:ext>
                  </a:extLst>
                </a:gridCol>
                <a:gridCol w="2513875">
                  <a:extLst>
                    <a:ext uri="{9D8B030D-6E8A-4147-A177-3AD203B41FA5}">
                      <a16:colId xmlns:a16="http://schemas.microsoft.com/office/drawing/2014/main" val="20001"/>
                    </a:ext>
                  </a:extLst>
                </a:gridCol>
                <a:gridCol w="2513875">
                  <a:extLst>
                    <a:ext uri="{9D8B030D-6E8A-4147-A177-3AD203B41FA5}">
                      <a16:colId xmlns:a16="http://schemas.microsoft.com/office/drawing/2014/main" val="20002"/>
                    </a:ext>
                  </a:extLst>
                </a:gridCol>
                <a:gridCol w="2513875">
                  <a:extLst>
                    <a:ext uri="{9D8B030D-6E8A-4147-A177-3AD203B41FA5}">
                      <a16:colId xmlns:a16="http://schemas.microsoft.com/office/drawing/2014/main" val="20003"/>
                    </a:ext>
                  </a:extLst>
                </a:gridCol>
                <a:gridCol w="2513875">
                  <a:extLst>
                    <a:ext uri="{9D8B030D-6E8A-4147-A177-3AD203B41FA5}">
                      <a16:colId xmlns:a16="http://schemas.microsoft.com/office/drawing/2014/main" val="20004"/>
                    </a:ext>
                  </a:extLst>
                </a:gridCol>
              </a:tblGrid>
              <a:tr h="311752">
                <a:tc>
                  <a:txBody>
                    <a:bodyPr/>
                    <a:lstStyle/>
                    <a:p>
                      <a:pPr marL="0" marR="0" lvl="0" indent="0" algn="ctr" rtl="0">
                        <a:lnSpc>
                          <a:spcPct val="100000"/>
                        </a:lnSpc>
                        <a:spcBef>
                          <a:spcPts val="0"/>
                        </a:spcBef>
                        <a:spcAft>
                          <a:spcPts val="0"/>
                        </a:spcAft>
                        <a:buNone/>
                      </a:pPr>
                      <a:r>
                        <a:rPr lang="en-US" sz="1600" u="none" strike="noStrike" cap="none" dirty="0">
                          <a:solidFill>
                            <a:schemeClr val="dk1"/>
                          </a:solidFill>
                          <a:latin typeface="Century Gothic"/>
                          <a:sym typeface="Century Gothic"/>
                        </a:rPr>
                        <a:t>Stage</a:t>
                      </a:r>
                      <a:endParaRPr dirty="0"/>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57150" cap="flat" cmpd="sng">
                      <a:solidFill>
                        <a:schemeClr val="lt1"/>
                      </a:solidFill>
                      <a:prstDash val="solid"/>
                      <a:round/>
                      <a:headEnd type="none" w="sm" len="sm"/>
                      <a:tailEnd type="none" w="sm" len="sm"/>
                    </a:lnB>
                    <a:solidFill>
                      <a:srgbClr val="D8D8D8"/>
                    </a:solidFill>
                  </a:tcPr>
                </a:tc>
                <a:tc>
                  <a:txBody>
                    <a:bodyPr/>
                    <a:lstStyle/>
                    <a:p>
                      <a:pPr marL="0" marR="0" lvl="0" indent="0" algn="ctr" rtl="0">
                        <a:lnSpc>
                          <a:spcPct val="100000"/>
                        </a:lnSpc>
                        <a:spcBef>
                          <a:spcPts val="0"/>
                        </a:spcBef>
                        <a:spcAft>
                          <a:spcPts val="0"/>
                        </a:spcAft>
                        <a:buNone/>
                      </a:pPr>
                      <a:r>
                        <a:rPr lang="en-US" sz="1600" u="none" strike="noStrike" cap="none" dirty="0">
                          <a:solidFill>
                            <a:schemeClr val="lt1"/>
                          </a:solidFill>
                          <a:latin typeface="Century Gothic"/>
                          <a:ea typeface="Century Gothic"/>
                          <a:cs typeface="Century Gothic"/>
                          <a:sym typeface="Century Gothic"/>
                        </a:rPr>
                        <a:t>QUARTER 1</a:t>
                      </a:r>
                      <a:endParaRPr dirty="0"/>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rgbClr val="7F7F7F"/>
                    </a:solidFill>
                  </a:tcPr>
                </a:tc>
                <a:tc>
                  <a:txBody>
                    <a:bodyPr/>
                    <a:lstStyle/>
                    <a:p>
                      <a:pPr marL="0" marR="0" lvl="0" indent="0" algn="ctr" rtl="0">
                        <a:lnSpc>
                          <a:spcPct val="100000"/>
                        </a:lnSpc>
                        <a:spcBef>
                          <a:spcPts val="0"/>
                        </a:spcBef>
                        <a:spcAft>
                          <a:spcPts val="0"/>
                        </a:spcAft>
                        <a:buNone/>
                      </a:pPr>
                      <a:r>
                        <a:rPr lang="en-US" sz="1600" u="none" strike="noStrike" cap="none" dirty="0">
                          <a:solidFill>
                            <a:schemeClr val="lt1"/>
                          </a:solidFill>
                          <a:latin typeface="Century Gothic"/>
                          <a:ea typeface="Century Gothic"/>
                          <a:cs typeface="Century Gothic"/>
                          <a:sym typeface="Century Gothic"/>
                        </a:rPr>
                        <a:t>QUARTER 2</a:t>
                      </a:r>
                      <a:endParaRPr dirty="0"/>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rgbClr val="7F7F7F"/>
                    </a:solidFill>
                  </a:tcPr>
                </a:tc>
                <a:tc>
                  <a:txBody>
                    <a:bodyPr/>
                    <a:lstStyle/>
                    <a:p>
                      <a:pPr marL="0" marR="0" lvl="0" indent="0" algn="ctr" rtl="0">
                        <a:lnSpc>
                          <a:spcPct val="100000"/>
                        </a:lnSpc>
                        <a:spcBef>
                          <a:spcPts val="0"/>
                        </a:spcBef>
                        <a:spcAft>
                          <a:spcPts val="0"/>
                        </a:spcAft>
                        <a:buNone/>
                      </a:pPr>
                      <a:r>
                        <a:rPr lang="en-US" sz="1600" u="none" strike="noStrike" cap="none" dirty="0">
                          <a:solidFill>
                            <a:schemeClr val="lt1"/>
                          </a:solidFill>
                          <a:latin typeface="Century Gothic"/>
                          <a:ea typeface="Century Gothic"/>
                          <a:cs typeface="Century Gothic"/>
                          <a:sym typeface="Century Gothic"/>
                        </a:rPr>
                        <a:t>QUARTER 3</a:t>
                      </a:r>
                      <a:endParaRPr dirty="0"/>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rgbClr val="7F7F7F"/>
                    </a:solidFill>
                  </a:tcPr>
                </a:tc>
                <a:tc>
                  <a:txBody>
                    <a:bodyPr/>
                    <a:lstStyle/>
                    <a:p>
                      <a:pPr marL="0" marR="0" lvl="0" indent="0" algn="ctr" rtl="0">
                        <a:lnSpc>
                          <a:spcPct val="100000"/>
                        </a:lnSpc>
                        <a:spcBef>
                          <a:spcPts val="0"/>
                        </a:spcBef>
                        <a:spcAft>
                          <a:spcPts val="0"/>
                        </a:spcAft>
                        <a:buNone/>
                      </a:pPr>
                      <a:r>
                        <a:rPr lang="en-US" sz="1600" u="none" strike="noStrike" cap="none" dirty="0">
                          <a:solidFill>
                            <a:schemeClr val="lt1"/>
                          </a:solidFill>
                          <a:latin typeface="Century Gothic"/>
                          <a:ea typeface="Century Gothic"/>
                          <a:cs typeface="Century Gothic"/>
                          <a:sym typeface="Century Gothic"/>
                        </a:rPr>
                        <a:t>QUARTER 4</a:t>
                      </a:r>
                      <a:endParaRPr dirty="0"/>
                    </a:p>
                  </a:txBody>
                  <a:tcPr marL="0" marR="0" marT="0" marB="0" anchor="ctr">
                    <a:lnL w="57150"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1338198">
                <a:tc>
                  <a:txBody>
                    <a:bodyPr/>
                    <a:lstStyle/>
                    <a:p>
                      <a:pPr marL="0" marR="0" lvl="0" indent="0" algn="ctr" rtl="0">
                        <a:lnSpc>
                          <a:spcPct val="100000"/>
                        </a:lnSpc>
                        <a:spcBef>
                          <a:spcPts val="0"/>
                        </a:spcBef>
                        <a:spcAft>
                          <a:spcPts val="0"/>
                        </a:spcAft>
                        <a:buNone/>
                      </a:pPr>
                      <a:r>
                        <a:rPr lang="en-US" sz="1600" b="1" u="none" strike="noStrike" cap="none" dirty="0">
                          <a:solidFill>
                            <a:schemeClr val="lt1"/>
                          </a:solidFill>
                          <a:latin typeface="Century Gothic"/>
                          <a:ea typeface="Century Gothic"/>
                          <a:cs typeface="Century Gothic"/>
                          <a:sym typeface="Century Gothic"/>
                        </a:rPr>
                        <a:t>1. Launch</a:t>
                      </a:r>
                      <a:endParaRPr dirty="0"/>
                    </a:p>
                    <a:p>
                      <a:pPr marL="0" marR="0" lvl="0" indent="0" algn="ctr" rtl="0">
                        <a:lnSpc>
                          <a:spcPct val="100000"/>
                        </a:lnSpc>
                        <a:spcBef>
                          <a:spcPts val="0"/>
                        </a:spcBef>
                        <a:spcAft>
                          <a:spcPts val="0"/>
                        </a:spcAft>
                        <a:buNone/>
                      </a:pPr>
                      <a:r>
                        <a:rPr lang="en-US" sz="1100" b="0" u="none" strike="noStrike" cap="none" dirty="0">
                          <a:solidFill>
                            <a:schemeClr val="lt1"/>
                          </a:solidFill>
                          <a:latin typeface="Century Gothic"/>
                          <a:ea typeface="Century Gothic"/>
                          <a:cs typeface="Century Gothic"/>
                          <a:sym typeface="Century Gothic"/>
                        </a:rPr>
                        <a:t>Descriptor text here</a:t>
                      </a:r>
                      <a:endParaRPr dirty="0"/>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ctr"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0" marR="0" marT="0" marB="0" anchor="ctr">
                    <a:lnL w="57150"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extLst>
                  <a:ext uri="{0D108BD9-81ED-4DB2-BD59-A6C34878D82A}">
                    <a16:rowId xmlns:a16="http://schemas.microsoft.com/office/drawing/2014/main" val="10001"/>
                  </a:ext>
                </a:extLst>
              </a:tr>
              <a:tr h="1338198">
                <a:tc>
                  <a:txBody>
                    <a:bodyPr/>
                    <a:lstStyle/>
                    <a:p>
                      <a:pPr marL="0" marR="0" lvl="0" indent="0" algn="ctr" rtl="0">
                        <a:lnSpc>
                          <a:spcPct val="100000"/>
                        </a:lnSpc>
                        <a:spcBef>
                          <a:spcPts val="0"/>
                        </a:spcBef>
                        <a:spcAft>
                          <a:spcPts val="0"/>
                        </a:spcAft>
                        <a:buNone/>
                      </a:pPr>
                      <a:r>
                        <a:rPr lang="en-US" sz="1600" b="1" u="none" strike="noStrike" cap="none" dirty="0">
                          <a:solidFill>
                            <a:schemeClr val="lt1"/>
                          </a:solidFill>
                          <a:latin typeface="Century Gothic"/>
                          <a:ea typeface="Century Gothic"/>
                          <a:cs typeface="Century Gothic"/>
                          <a:sym typeface="Century Gothic"/>
                        </a:rPr>
                        <a:t>2. Test</a:t>
                      </a:r>
                      <a:endParaRPr dirty="0"/>
                    </a:p>
                    <a:p>
                      <a:pPr marL="0" marR="0" lvl="0" indent="0" algn="ctr" rtl="0">
                        <a:lnSpc>
                          <a:spcPct val="100000"/>
                        </a:lnSpc>
                        <a:spcBef>
                          <a:spcPts val="0"/>
                        </a:spcBef>
                        <a:spcAft>
                          <a:spcPts val="0"/>
                        </a:spcAft>
                        <a:buNone/>
                      </a:pPr>
                      <a:r>
                        <a:rPr lang="en-US" sz="1100" b="0" u="none" strike="noStrike" cap="none" dirty="0">
                          <a:solidFill>
                            <a:schemeClr val="lt1"/>
                          </a:solidFill>
                          <a:latin typeface="Century Gothic"/>
                          <a:ea typeface="Century Gothic"/>
                          <a:cs typeface="Century Gothic"/>
                          <a:sym typeface="Century Gothic"/>
                        </a:rPr>
                        <a:t>Descriptor text here</a:t>
                      </a:r>
                      <a:endParaRPr dirty="0"/>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rgbClr val="68CBF7"/>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tc>
                  <a:txBody>
                    <a:bodyPr/>
                    <a:lstStyle/>
                    <a:p>
                      <a:pPr marL="0" marR="0" lvl="0" indent="0" algn="ctr"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0" marR="0" marT="0" marB="0" anchor="ctr">
                    <a:lnL w="57150"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solidFill>
                        <a:schemeClr val="lt1"/>
                      </a:solidFill>
                      <a:prstDash val="solid"/>
                      <a:round/>
                      <a:headEnd type="none" w="sm" len="sm"/>
                      <a:tailEnd type="none" w="sm" len="sm"/>
                    </a:lnB>
                    <a:solidFill>
                      <a:schemeClr val="lt1">
                        <a:alpha val="49803"/>
                      </a:schemeClr>
                    </a:solidFill>
                  </a:tcPr>
                </a:tc>
                <a:extLst>
                  <a:ext uri="{0D108BD9-81ED-4DB2-BD59-A6C34878D82A}">
                    <a16:rowId xmlns:a16="http://schemas.microsoft.com/office/drawing/2014/main" val="10002"/>
                  </a:ext>
                </a:extLst>
              </a:tr>
              <a:tr h="1338198">
                <a:tc>
                  <a:txBody>
                    <a:bodyPr/>
                    <a:lstStyle/>
                    <a:p>
                      <a:pPr marL="0" marR="0" lvl="0" indent="0" algn="ctr" rtl="0">
                        <a:lnSpc>
                          <a:spcPct val="100000"/>
                        </a:lnSpc>
                        <a:spcBef>
                          <a:spcPts val="0"/>
                        </a:spcBef>
                        <a:spcAft>
                          <a:spcPts val="0"/>
                        </a:spcAft>
                        <a:buNone/>
                      </a:pPr>
                      <a:r>
                        <a:rPr lang="en-US" sz="1600" b="1" u="none" strike="noStrike" cap="none" dirty="0">
                          <a:solidFill>
                            <a:schemeClr val="lt1"/>
                          </a:solidFill>
                          <a:latin typeface="Century Gothic"/>
                          <a:ea typeface="Century Gothic"/>
                          <a:cs typeface="Century Gothic"/>
                          <a:sym typeface="Century Gothic"/>
                        </a:rPr>
                        <a:t>3. Rollout</a:t>
                      </a:r>
                      <a:endParaRPr dirty="0"/>
                    </a:p>
                    <a:p>
                      <a:pPr marL="0" marR="0" lvl="0" indent="0" algn="ctr" rtl="0">
                        <a:lnSpc>
                          <a:spcPct val="100000"/>
                        </a:lnSpc>
                        <a:spcBef>
                          <a:spcPts val="0"/>
                        </a:spcBef>
                        <a:spcAft>
                          <a:spcPts val="0"/>
                        </a:spcAft>
                        <a:buNone/>
                      </a:pPr>
                      <a:r>
                        <a:rPr lang="en-US" sz="1100" b="0" u="none" strike="noStrike" cap="none" dirty="0">
                          <a:solidFill>
                            <a:schemeClr val="lt1"/>
                          </a:solidFill>
                          <a:latin typeface="Century Gothic"/>
                          <a:ea typeface="Century Gothic"/>
                          <a:cs typeface="Century Gothic"/>
                          <a:sym typeface="Century Gothic"/>
                        </a:rPr>
                        <a:t>Descriptor text here</a:t>
                      </a:r>
                      <a:endParaRPr dirty="0"/>
                    </a:p>
                  </a:txBody>
                  <a:tcPr marL="91450" marR="91450" marT="45725" marB="45725" anchor="ctr">
                    <a:lnL w="9525" cap="flat" cmpd="sng">
                      <a:solidFill>
                        <a:srgbClr val="000000">
                          <a:alpha val="0"/>
                        </a:srgbClr>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lgn="ctr">
                      <a:solidFill>
                        <a:schemeClr val="lt1"/>
                      </a:solidFill>
                      <a:prstDash val="solid"/>
                      <a:round/>
                      <a:headEnd type="none" w="sm" len="sm"/>
                      <a:tailEnd type="none" w="sm" len="sm"/>
                    </a:lnB>
                    <a:solidFill>
                      <a:srgbClr val="EEB500"/>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lgn="ctr">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lgn="ctr">
                      <a:solidFill>
                        <a:schemeClr val="lt1"/>
                      </a:solidFill>
                      <a:prstDash val="solid"/>
                      <a:round/>
                      <a:headEnd type="none" w="sm" len="sm"/>
                      <a:tailEnd type="none" w="sm" len="sm"/>
                    </a:lnB>
                    <a:solidFill>
                      <a:schemeClr val="lt1">
                        <a:alpha val="49803"/>
                      </a:schemeClr>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solidFill>
                        <a:schemeClr val="lt1"/>
                      </a:solidFill>
                      <a:prstDash val="solid"/>
                      <a:round/>
                      <a:headEnd type="none" w="sm" len="sm"/>
                      <a:tailEnd type="none" w="sm" len="sm"/>
                    </a:lnL>
                    <a:lnR w="57150"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lgn="ctr">
                      <a:solidFill>
                        <a:schemeClr val="lt1"/>
                      </a:solidFill>
                      <a:prstDash val="solid"/>
                      <a:round/>
                      <a:headEnd type="none" w="sm" len="sm"/>
                      <a:tailEnd type="none" w="sm" len="sm"/>
                    </a:lnB>
                    <a:solidFill>
                      <a:schemeClr val="lt1">
                        <a:alpha val="49803"/>
                      </a:schemeClr>
                    </a:solidFill>
                  </a:tcPr>
                </a:tc>
                <a:tc>
                  <a:txBody>
                    <a:bodyPr/>
                    <a:lstStyle/>
                    <a:p>
                      <a:pPr marL="0" marR="0" lvl="0" indent="0" algn="ctr"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0" marR="0" marT="0" marB="0" anchor="ctr">
                    <a:lnL w="57150"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57150" cap="flat" cmpd="sng" algn="ctr">
                      <a:solidFill>
                        <a:schemeClr val="lt1"/>
                      </a:solidFill>
                      <a:prstDash val="solid"/>
                      <a:round/>
                      <a:headEnd type="none" w="sm" len="sm"/>
                      <a:tailEnd type="none" w="sm" len="sm"/>
                    </a:lnB>
                    <a:solidFill>
                      <a:schemeClr val="lt1">
                        <a:alpha val="49803"/>
                      </a:schemeClr>
                    </a:solidFill>
                  </a:tcPr>
                </a:tc>
                <a:extLst>
                  <a:ext uri="{0D108BD9-81ED-4DB2-BD59-A6C34878D82A}">
                    <a16:rowId xmlns:a16="http://schemas.microsoft.com/office/drawing/2014/main" val="10003"/>
                  </a:ext>
                </a:extLst>
              </a:tr>
              <a:tr h="1338198">
                <a:tc>
                  <a:txBody>
                    <a:bodyPr/>
                    <a:lstStyle/>
                    <a:p>
                      <a:pPr marL="0" marR="0" lvl="0" indent="0" algn="ctr" rtl="0">
                        <a:lnSpc>
                          <a:spcPct val="100000"/>
                        </a:lnSpc>
                        <a:spcBef>
                          <a:spcPts val="0"/>
                        </a:spcBef>
                        <a:spcAft>
                          <a:spcPts val="0"/>
                        </a:spcAft>
                        <a:buNone/>
                      </a:pPr>
                      <a:r>
                        <a:rPr lang="en-US" sz="1600" b="1" u="none" strike="noStrike" cap="none" dirty="0">
                          <a:solidFill>
                            <a:schemeClr val="lt1"/>
                          </a:solidFill>
                          <a:latin typeface="Century Gothic"/>
                          <a:ea typeface="Century Gothic"/>
                          <a:cs typeface="Century Gothic"/>
                          <a:sym typeface="Century Gothic"/>
                        </a:rPr>
                        <a:t>4. Review</a:t>
                      </a:r>
                      <a:endParaRPr lang="en-US" sz="1600" dirty="0"/>
                    </a:p>
                    <a:p>
                      <a:pPr marL="0" marR="0" lvl="0" indent="0" algn="ctr" rtl="0">
                        <a:lnSpc>
                          <a:spcPct val="100000"/>
                        </a:lnSpc>
                        <a:spcBef>
                          <a:spcPts val="0"/>
                        </a:spcBef>
                        <a:spcAft>
                          <a:spcPts val="0"/>
                        </a:spcAft>
                        <a:buNone/>
                      </a:pPr>
                      <a:r>
                        <a:rPr lang="en-US" sz="1100" b="0" u="none" strike="noStrike" cap="none" dirty="0">
                          <a:solidFill>
                            <a:schemeClr val="lt1"/>
                          </a:solidFill>
                          <a:latin typeface="Century Gothic"/>
                          <a:ea typeface="Century Gothic"/>
                          <a:cs typeface="Century Gothic"/>
                          <a:sym typeface="Century Gothic"/>
                        </a:rPr>
                        <a:t>Descriptor text here</a:t>
                      </a:r>
                      <a:endParaRPr lang="en-US" sz="1100" dirty="0"/>
                    </a:p>
                    <a:p>
                      <a:pPr marL="0" marR="0" lvl="0" indent="0" algn="ctr" rtl="0">
                        <a:lnSpc>
                          <a:spcPct val="100000"/>
                        </a:lnSpc>
                        <a:spcBef>
                          <a:spcPts val="0"/>
                        </a:spcBef>
                        <a:spcAft>
                          <a:spcPts val="0"/>
                        </a:spcAft>
                        <a:buNone/>
                      </a:pPr>
                      <a:endParaRPr dirty="0"/>
                    </a:p>
                  </a:txBody>
                  <a:tcPr marL="91450" marR="91450" marT="45725" marB="45725" anchor="ctr">
                    <a:lnL w="9525" cap="flat" cmpd="sng">
                      <a:solidFill>
                        <a:srgbClr val="000000">
                          <a:alpha val="0"/>
                        </a:srgbClr>
                      </a:solidFill>
                      <a:prstDash val="solid"/>
                      <a:round/>
                      <a:headEnd type="none" w="sm" len="sm"/>
                      <a:tailEnd type="none" w="sm" len="sm"/>
                    </a:lnL>
                    <a:lnR w="57150" cap="flat" cmpd="sng" algn="ctr">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5"/>
                    </a:solid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lgn="ctr">
                      <a:solidFill>
                        <a:schemeClr val="lt1"/>
                      </a:solidFill>
                      <a:prstDash val="solid"/>
                      <a:round/>
                      <a:headEnd type="none" w="sm" len="sm"/>
                      <a:tailEnd type="none" w="sm" len="sm"/>
                    </a:lnL>
                    <a:lnR w="57150" cap="flat" cmpd="sng" algn="ctr">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lgn="ctr">
                      <a:solidFill>
                        <a:schemeClr val="lt1"/>
                      </a:solidFill>
                      <a:prstDash val="solid"/>
                      <a:round/>
                      <a:headEnd type="none" w="sm" len="sm"/>
                      <a:tailEnd type="none" w="sm" len="sm"/>
                    </a:lnL>
                    <a:lnR w="57150" cap="flat" cmpd="sng" algn="ctr">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91450" marR="91450" marT="45725" marB="45725" anchor="ctr">
                    <a:lnL w="57150" cap="flat" cmpd="sng" algn="ctr">
                      <a:solidFill>
                        <a:schemeClr val="lt1"/>
                      </a:solidFill>
                      <a:prstDash val="solid"/>
                      <a:round/>
                      <a:headEnd type="none" w="sm" len="sm"/>
                      <a:tailEnd type="none" w="sm" len="sm"/>
                    </a:lnL>
                    <a:lnR w="57150" cap="flat" cmpd="sng" algn="ctr">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000" u="none" strike="noStrike" cap="none" dirty="0">
                        <a:solidFill>
                          <a:schemeClr val="dk1"/>
                        </a:solidFill>
                        <a:latin typeface="Century Gothic"/>
                        <a:ea typeface="Century Gothic"/>
                        <a:cs typeface="Century Gothic"/>
                        <a:sym typeface="Century Gothic"/>
                      </a:endParaRPr>
                    </a:p>
                  </a:txBody>
                  <a:tcPr marL="0" marR="0" marT="0" marB="0" anchor="ctr">
                    <a:lnL w="57150" cap="flat" cmpd="sng" algn="ctr">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57150"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noFill/>
                  </a:tcPr>
                </a:tc>
                <a:extLst>
                  <a:ext uri="{0D108BD9-81ED-4DB2-BD59-A6C34878D82A}">
                    <a16:rowId xmlns:a16="http://schemas.microsoft.com/office/drawing/2014/main" val="3124215096"/>
                  </a:ext>
                </a:extLst>
              </a:tr>
            </a:tbl>
          </a:graphicData>
        </a:graphic>
      </p:graphicFrame>
      <p:sp>
        <p:nvSpPr>
          <p:cNvPr id="6" name="Google Shape;100;p14">
            <a:extLst>
              <a:ext uri="{FF2B5EF4-FFF2-40B4-BE49-F238E27FC236}">
                <a16:creationId xmlns:a16="http://schemas.microsoft.com/office/drawing/2014/main" id="{1A299AC1-05E8-B59D-FC6C-575A04B1B7B4}"/>
              </a:ext>
            </a:extLst>
          </p:cNvPr>
          <p:cNvSpPr/>
          <p:nvPr/>
        </p:nvSpPr>
        <p:spPr>
          <a:xfrm>
            <a:off x="2307901" y="1557490"/>
            <a:ext cx="4921850" cy="316684"/>
          </a:xfrm>
          <a:prstGeom prst="rect">
            <a:avLst/>
          </a:prstGeom>
          <a:solidFill>
            <a:schemeClr val="accent1"/>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marL="0" marR="0" lvl="0" indent="0" algn="l" rtl="0">
              <a:spcBef>
                <a:spcPts val="0"/>
              </a:spcBef>
              <a:spcAft>
                <a:spcPts val="0"/>
              </a:spcAft>
              <a:buNone/>
            </a:pPr>
            <a:r>
              <a:rPr lang="en-US" sz="1200" dirty="0">
                <a:solidFill>
                  <a:schemeClr val="lt1"/>
                </a:solidFill>
                <a:latin typeface="Century Gothic"/>
                <a:ea typeface="Century Gothic"/>
                <a:cs typeface="Century Gothic"/>
                <a:sym typeface="Century Gothic"/>
              </a:rPr>
              <a:t>Activity</a:t>
            </a:r>
            <a:endParaRPr dirty="0"/>
          </a:p>
        </p:txBody>
      </p:sp>
      <p:sp>
        <p:nvSpPr>
          <p:cNvPr id="7" name="Google Shape;101;p14">
            <a:extLst>
              <a:ext uri="{FF2B5EF4-FFF2-40B4-BE49-F238E27FC236}">
                <a16:creationId xmlns:a16="http://schemas.microsoft.com/office/drawing/2014/main" id="{6B79845A-9946-44F0-277C-ED200675646A}"/>
              </a:ext>
            </a:extLst>
          </p:cNvPr>
          <p:cNvSpPr/>
          <p:nvPr/>
        </p:nvSpPr>
        <p:spPr>
          <a:xfrm>
            <a:off x="2307901" y="1996700"/>
            <a:ext cx="217283" cy="214772"/>
          </a:xfrm>
          <a:prstGeom prst="star5">
            <a:avLst>
              <a:gd name="adj" fmla="val 19098"/>
              <a:gd name="hf" fmla="val 105146"/>
              <a:gd name="vf" fmla="val 110557"/>
            </a:avLst>
          </a:prstGeom>
          <a:solidFill>
            <a:schemeClr val="accent1"/>
          </a:solidFill>
          <a:ln>
            <a:noFill/>
          </a:ln>
          <a:effectLst>
            <a:outerShdw blurRad="12700" algn="ctr" rotWithShape="0">
              <a:srgbClr val="000000">
                <a:alpha val="4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 name="Google Shape;102;p14">
            <a:extLst>
              <a:ext uri="{FF2B5EF4-FFF2-40B4-BE49-F238E27FC236}">
                <a16:creationId xmlns:a16="http://schemas.microsoft.com/office/drawing/2014/main" id="{7C0BF12D-BA78-A6B9-D5B9-44A0210BEC2A}"/>
              </a:ext>
            </a:extLst>
          </p:cNvPr>
          <p:cNvSpPr txBox="1"/>
          <p:nvPr/>
        </p:nvSpPr>
        <p:spPr>
          <a:xfrm>
            <a:off x="2525184" y="1996700"/>
            <a:ext cx="152993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entury Gothic" panose="020B0502020202020204" pitchFamily="34" charset="0"/>
                <a:ea typeface="Calibri"/>
                <a:cs typeface="Calibri"/>
                <a:sym typeface="Calibri"/>
              </a:rPr>
              <a:t>Milestone</a:t>
            </a:r>
            <a:endParaRPr b="1" dirty="0">
              <a:latin typeface="Century Gothic" panose="020B0502020202020204" pitchFamily="34" charset="0"/>
            </a:endParaRPr>
          </a:p>
        </p:txBody>
      </p:sp>
      <p:sp>
        <p:nvSpPr>
          <p:cNvPr id="10" name="Google Shape;103;p14">
            <a:extLst>
              <a:ext uri="{FF2B5EF4-FFF2-40B4-BE49-F238E27FC236}">
                <a16:creationId xmlns:a16="http://schemas.microsoft.com/office/drawing/2014/main" id="{917929DE-EE50-FC56-FC5B-150B46B21148}"/>
              </a:ext>
            </a:extLst>
          </p:cNvPr>
          <p:cNvSpPr/>
          <p:nvPr/>
        </p:nvSpPr>
        <p:spPr>
          <a:xfrm>
            <a:off x="4660294" y="2384583"/>
            <a:ext cx="2569458" cy="316684"/>
          </a:xfrm>
          <a:prstGeom prst="rect">
            <a:avLst/>
          </a:prstGeom>
          <a:solidFill>
            <a:schemeClr val="accent1"/>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lvl="0"/>
            <a:r>
              <a:rPr lang="en-US" sz="1200" dirty="0">
                <a:solidFill>
                  <a:schemeClr val="lt1"/>
                </a:solidFill>
                <a:latin typeface="Century Gothic"/>
                <a:ea typeface="Century Gothic"/>
                <a:cs typeface="Century Gothic"/>
                <a:sym typeface="Century Gothic"/>
              </a:rPr>
              <a:t>Activity</a:t>
            </a:r>
            <a:endParaRPr dirty="0"/>
          </a:p>
        </p:txBody>
      </p:sp>
      <p:sp>
        <p:nvSpPr>
          <p:cNvPr id="11" name="Google Shape;104;p14">
            <a:extLst>
              <a:ext uri="{FF2B5EF4-FFF2-40B4-BE49-F238E27FC236}">
                <a16:creationId xmlns:a16="http://schemas.microsoft.com/office/drawing/2014/main" id="{60C38657-6DBB-B959-235B-4BC50EB4038D}"/>
              </a:ext>
            </a:extLst>
          </p:cNvPr>
          <p:cNvSpPr/>
          <p:nvPr/>
        </p:nvSpPr>
        <p:spPr>
          <a:xfrm>
            <a:off x="4660293" y="2812151"/>
            <a:ext cx="217283" cy="214772"/>
          </a:xfrm>
          <a:prstGeom prst="star5">
            <a:avLst>
              <a:gd name="adj" fmla="val 19098"/>
              <a:gd name="hf" fmla="val 105146"/>
              <a:gd name="vf" fmla="val 110557"/>
            </a:avLst>
          </a:prstGeom>
          <a:solidFill>
            <a:schemeClr val="accent1"/>
          </a:solidFill>
          <a:ln>
            <a:noFill/>
          </a:ln>
          <a:effectLst>
            <a:outerShdw blurRad="12700" algn="ctr" rotWithShape="0">
              <a:srgbClr val="000000">
                <a:alpha val="4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 name="Google Shape;111;p14">
            <a:extLst>
              <a:ext uri="{FF2B5EF4-FFF2-40B4-BE49-F238E27FC236}">
                <a16:creationId xmlns:a16="http://schemas.microsoft.com/office/drawing/2014/main" id="{D371C77D-6EA1-2983-8450-82BEC98FFAB2}"/>
              </a:ext>
            </a:extLst>
          </p:cNvPr>
          <p:cNvSpPr/>
          <p:nvPr/>
        </p:nvSpPr>
        <p:spPr>
          <a:xfrm>
            <a:off x="2307901" y="3278198"/>
            <a:ext cx="3087130" cy="316684"/>
          </a:xfrm>
          <a:prstGeom prst="rect">
            <a:avLst/>
          </a:prstGeom>
          <a:solidFill>
            <a:srgbClr val="68CBF7"/>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lvl="0"/>
            <a:r>
              <a:rPr lang="en-US" sz="1200" dirty="0">
                <a:solidFill>
                  <a:schemeClr val="lt1"/>
                </a:solidFill>
                <a:latin typeface="Century Gothic"/>
                <a:ea typeface="Century Gothic"/>
                <a:cs typeface="Century Gothic"/>
                <a:sym typeface="Century Gothic"/>
              </a:rPr>
              <a:t>Activity</a:t>
            </a:r>
            <a:endParaRPr dirty="0"/>
          </a:p>
        </p:txBody>
      </p:sp>
      <p:sp>
        <p:nvSpPr>
          <p:cNvPr id="20" name="Google Shape;112;p14">
            <a:extLst>
              <a:ext uri="{FF2B5EF4-FFF2-40B4-BE49-F238E27FC236}">
                <a16:creationId xmlns:a16="http://schemas.microsoft.com/office/drawing/2014/main" id="{87465D4C-AE2D-9E59-9613-C6BA2D11F0F9}"/>
              </a:ext>
            </a:extLst>
          </p:cNvPr>
          <p:cNvSpPr/>
          <p:nvPr/>
        </p:nvSpPr>
        <p:spPr>
          <a:xfrm>
            <a:off x="2307901" y="3717408"/>
            <a:ext cx="217283" cy="214772"/>
          </a:xfrm>
          <a:prstGeom prst="star5">
            <a:avLst>
              <a:gd name="adj" fmla="val 19098"/>
              <a:gd name="hf" fmla="val 105146"/>
              <a:gd name="vf" fmla="val 110557"/>
            </a:avLst>
          </a:prstGeom>
          <a:solidFill>
            <a:srgbClr val="68CBF7"/>
          </a:solidFill>
          <a:ln>
            <a:noFill/>
          </a:ln>
          <a:effectLst>
            <a:outerShdw blurRad="12700" algn="ctr" rotWithShape="0">
              <a:srgbClr val="000000">
                <a:alpha val="4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 name="Google Shape;124;p14">
            <a:extLst>
              <a:ext uri="{FF2B5EF4-FFF2-40B4-BE49-F238E27FC236}">
                <a16:creationId xmlns:a16="http://schemas.microsoft.com/office/drawing/2014/main" id="{77E78B5F-888C-0D98-480C-C99D2C0CC7DB}"/>
              </a:ext>
            </a:extLst>
          </p:cNvPr>
          <p:cNvSpPr/>
          <p:nvPr/>
        </p:nvSpPr>
        <p:spPr>
          <a:xfrm>
            <a:off x="6336693" y="4545142"/>
            <a:ext cx="3087130" cy="316684"/>
          </a:xfrm>
          <a:prstGeom prst="rect">
            <a:avLst/>
          </a:prstGeom>
          <a:solidFill>
            <a:srgbClr val="EEB500"/>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lvl="0"/>
            <a:r>
              <a:rPr lang="en-US" sz="1200" dirty="0">
                <a:solidFill>
                  <a:schemeClr val="lt1"/>
                </a:solidFill>
                <a:latin typeface="Century Gothic"/>
                <a:ea typeface="Century Gothic"/>
                <a:cs typeface="Century Gothic"/>
                <a:sym typeface="Century Gothic"/>
              </a:rPr>
              <a:t>Activity</a:t>
            </a:r>
            <a:endParaRPr dirty="0"/>
          </a:p>
        </p:txBody>
      </p:sp>
      <p:sp>
        <p:nvSpPr>
          <p:cNvPr id="27" name="Google Shape;125;p14">
            <a:extLst>
              <a:ext uri="{FF2B5EF4-FFF2-40B4-BE49-F238E27FC236}">
                <a16:creationId xmlns:a16="http://schemas.microsoft.com/office/drawing/2014/main" id="{C98AD562-37F2-CE5A-CA7A-B5E2EFB03EF8}"/>
              </a:ext>
            </a:extLst>
          </p:cNvPr>
          <p:cNvSpPr/>
          <p:nvPr/>
        </p:nvSpPr>
        <p:spPr>
          <a:xfrm>
            <a:off x="6336693" y="4984352"/>
            <a:ext cx="217283" cy="214772"/>
          </a:xfrm>
          <a:prstGeom prst="star5">
            <a:avLst>
              <a:gd name="adj" fmla="val 19098"/>
              <a:gd name="hf" fmla="val 105146"/>
              <a:gd name="vf" fmla="val 110557"/>
            </a:avLst>
          </a:prstGeom>
          <a:solidFill>
            <a:srgbClr val="EEB500"/>
          </a:solidFill>
          <a:ln>
            <a:noFill/>
          </a:ln>
          <a:effectLst>
            <a:outerShdw blurRad="12700" algn="ctr" rotWithShape="0">
              <a:srgbClr val="000000">
                <a:alpha val="4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 name="Google Shape;127;p14">
            <a:extLst>
              <a:ext uri="{FF2B5EF4-FFF2-40B4-BE49-F238E27FC236}">
                <a16:creationId xmlns:a16="http://schemas.microsoft.com/office/drawing/2014/main" id="{9C90CB77-5B9A-C33B-A502-8B564223F9C7}"/>
              </a:ext>
            </a:extLst>
          </p:cNvPr>
          <p:cNvSpPr/>
          <p:nvPr/>
        </p:nvSpPr>
        <p:spPr>
          <a:xfrm>
            <a:off x="8981038" y="5816524"/>
            <a:ext cx="2284277" cy="316684"/>
          </a:xfrm>
          <a:prstGeom prst="rect">
            <a:avLst/>
          </a:prstGeom>
          <a:solidFill>
            <a:schemeClr val="accent5"/>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lvl="0"/>
            <a:r>
              <a:rPr lang="en-US" sz="1200" dirty="0">
                <a:solidFill>
                  <a:schemeClr val="lt1"/>
                </a:solidFill>
                <a:latin typeface="Century Gothic"/>
                <a:ea typeface="Century Gothic"/>
                <a:cs typeface="Century Gothic"/>
                <a:sym typeface="Century Gothic"/>
              </a:rPr>
              <a:t>Activity</a:t>
            </a:r>
            <a:endParaRPr dirty="0"/>
          </a:p>
        </p:txBody>
      </p:sp>
      <p:sp>
        <p:nvSpPr>
          <p:cNvPr id="36" name="Google Shape;128;p14">
            <a:extLst>
              <a:ext uri="{FF2B5EF4-FFF2-40B4-BE49-F238E27FC236}">
                <a16:creationId xmlns:a16="http://schemas.microsoft.com/office/drawing/2014/main" id="{26F7A5F6-53FD-7AB4-0EC7-853C4E8B68A8}"/>
              </a:ext>
            </a:extLst>
          </p:cNvPr>
          <p:cNvSpPr/>
          <p:nvPr/>
        </p:nvSpPr>
        <p:spPr>
          <a:xfrm>
            <a:off x="8455102" y="4997591"/>
            <a:ext cx="2208589" cy="316684"/>
          </a:xfrm>
          <a:prstGeom prst="rect">
            <a:avLst/>
          </a:prstGeom>
          <a:solidFill>
            <a:srgbClr val="EEB500"/>
          </a:solidFill>
          <a:ln>
            <a:noFill/>
          </a:ln>
          <a:effectLst>
            <a:outerShdw blurRad="50800" dist="6350" dir="5400000" algn="ctr" rotWithShape="0">
              <a:srgbClr val="000000">
                <a:alpha val="42745"/>
              </a:srgbClr>
            </a:outerShdw>
          </a:effectLst>
        </p:spPr>
        <p:txBody>
          <a:bodyPr spcFirstLastPara="1" wrap="square" lIns="91425" tIns="45700" rIns="91425" bIns="45700" anchor="ctr" anchorCtr="0">
            <a:noAutofit/>
          </a:bodyPr>
          <a:lstStyle/>
          <a:p>
            <a:pPr lvl="0"/>
            <a:r>
              <a:rPr lang="en-US" sz="1200" dirty="0">
                <a:solidFill>
                  <a:schemeClr val="lt1"/>
                </a:solidFill>
                <a:latin typeface="Century Gothic"/>
                <a:ea typeface="Century Gothic"/>
                <a:cs typeface="Century Gothic"/>
                <a:sym typeface="Century Gothic"/>
              </a:rPr>
              <a:t>Activity</a:t>
            </a:r>
            <a:endParaRPr dirty="0"/>
          </a:p>
        </p:txBody>
      </p:sp>
      <p:sp>
        <p:nvSpPr>
          <p:cNvPr id="37" name="Google Shape;129;p14">
            <a:extLst>
              <a:ext uri="{FF2B5EF4-FFF2-40B4-BE49-F238E27FC236}">
                <a16:creationId xmlns:a16="http://schemas.microsoft.com/office/drawing/2014/main" id="{5C3F9A77-807F-1FF3-91E0-F679E12A6B9C}"/>
              </a:ext>
            </a:extLst>
          </p:cNvPr>
          <p:cNvSpPr/>
          <p:nvPr/>
        </p:nvSpPr>
        <p:spPr>
          <a:xfrm>
            <a:off x="9269914" y="5428641"/>
            <a:ext cx="217283" cy="214772"/>
          </a:xfrm>
          <a:prstGeom prst="star5">
            <a:avLst>
              <a:gd name="adj" fmla="val 19098"/>
              <a:gd name="hf" fmla="val 105146"/>
              <a:gd name="vf" fmla="val 110557"/>
            </a:avLst>
          </a:prstGeom>
          <a:solidFill>
            <a:srgbClr val="EEB500"/>
          </a:solidFill>
          <a:ln>
            <a:noFill/>
          </a:ln>
          <a:effectLst>
            <a:outerShdw blurRad="12700" algn="ctr" rotWithShape="0">
              <a:srgbClr val="000000">
                <a:alpha val="4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 name="TextBox 7">
            <a:extLst>
              <a:ext uri="{FF2B5EF4-FFF2-40B4-BE49-F238E27FC236}">
                <a16:creationId xmlns:a16="http://schemas.microsoft.com/office/drawing/2014/main" id="{9E792878-018B-D2A4-37D8-5C75908AB764}"/>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5. Key Results Timeline</a:t>
            </a:r>
          </a:p>
        </p:txBody>
      </p:sp>
      <p:sp>
        <p:nvSpPr>
          <p:cNvPr id="13" name="Google Shape;102;p14">
            <a:extLst>
              <a:ext uri="{FF2B5EF4-FFF2-40B4-BE49-F238E27FC236}">
                <a16:creationId xmlns:a16="http://schemas.microsoft.com/office/drawing/2014/main" id="{336B7A3F-C6D6-8303-4F84-D0F0C0A14272}"/>
              </a:ext>
            </a:extLst>
          </p:cNvPr>
          <p:cNvSpPr txBox="1"/>
          <p:nvPr/>
        </p:nvSpPr>
        <p:spPr>
          <a:xfrm>
            <a:off x="4877576" y="2812151"/>
            <a:ext cx="152993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entury Gothic" panose="020B0502020202020204" pitchFamily="34" charset="0"/>
                <a:ea typeface="Calibri"/>
                <a:cs typeface="Calibri"/>
                <a:sym typeface="Calibri"/>
              </a:rPr>
              <a:t>Milestone</a:t>
            </a:r>
            <a:endParaRPr b="1" dirty="0">
              <a:latin typeface="Century Gothic" panose="020B0502020202020204" pitchFamily="34" charset="0"/>
            </a:endParaRPr>
          </a:p>
        </p:txBody>
      </p:sp>
      <p:sp>
        <p:nvSpPr>
          <p:cNvPr id="14" name="Google Shape;102;p14">
            <a:extLst>
              <a:ext uri="{FF2B5EF4-FFF2-40B4-BE49-F238E27FC236}">
                <a16:creationId xmlns:a16="http://schemas.microsoft.com/office/drawing/2014/main" id="{4CC1D1E5-EE45-3277-E051-3D54C41CF616}"/>
              </a:ext>
            </a:extLst>
          </p:cNvPr>
          <p:cNvSpPr txBox="1"/>
          <p:nvPr/>
        </p:nvSpPr>
        <p:spPr>
          <a:xfrm>
            <a:off x="2525184" y="3686294"/>
            <a:ext cx="152993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entury Gothic" panose="020B0502020202020204" pitchFamily="34" charset="0"/>
                <a:ea typeface="Calibri"/>
                <a:cs typeface="Calibri"/>
                <a:sym typeface="Calibri"/>
              </a:rPr>
              <a:t>Milestone</a:t>
            </a:r>
            <a:endParaRPr b="1" dirty="0">
              <a:latin typeface="Century Gothic" panose="020B0502020202020204" pitchFamily="34" charset="0"/>
            </a:endParaRPr>
          </a:p>
        </p:txBody>
      </p:sp>
      <p:sp>
        <p:nvSpPr>
          <p:cNvPr id="15" name="Google Shape;102;p14">
            <a:extLst>
              <a:ext uri="{FF2B5EF4-FFF2-40B4-BE49-F238E27FC236}">
                <a16:creationId xmlns:a16="http://schemas.microsoft.com/office/drawing/2014/main" id="{5AB4F7B2-D97F-EA53-73FB-2A7851CDEC48}"/>
              </a:ext>
            </a:extLst>
          </p:cNvPr>
          <p:cNvSpPr txBox="1"/>
          <p:nvPr/>
        </p:nvSpPr>
        <p:spPr>
          <a:xfrm>
            <a:off x="6553976" y="4978531"/>
            <a:ext cx="152993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entury Gothic" panose="020B0502020202020204" pitchFamily="34" charset="0"/>
                <a:ea typeface="Calibri"/>
                <a:cs typeface="Calibri"/>
                <a:sym typeface="Calibri"/>
              </a:rPr>
              <a:t>Milestone</a:t>
            </a:r>
            <a:endParaRPr b="1" dirty="0">
              <a:latin typeface="Century Gothic" panose="020B0502020202020204" pitchFamily="34" charset="0"/>
            </a:endParaRPr>
          </a:p>
        </p:txBody>
      </p:sp>
      <p:sp>
        <p:nvSpPr>
          <p:cNvPr id="16" name="Google Shape;102;p14">
            <a:extLst>
              <a:ext uri="{FF2B5EF4-FFF2-40B4-BE49-F238E27FC236}">
                <a16:creationId xmlns:a16="http://schemas.microsoft.com/office/drawing/2014/main" id="{AE7C9673-9C65-5BC0-8D7D-D997C49051EF}"/>
              </a:ext>
            </a:extLst>
          </p:cNvPr>
          <p:cNvSpPr txBox="1"/>
          <p:nvPr/>
        </p:nvSpPr>
        <p:spPr>
          <a:xfrm>
            <a:off x="9487197" y="5421731"/>
            <a:ext cx="1529934"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b="1" dirty="0">
                <a:solidFill>
                  <a:schemeClr val="dk1"/>
                </a:solidFill>
                <a:latin typeface="Century Gothic" panose="020B0502020202020204" pitchFamily="34" charset="0"/>
                <a:ea typeface="Calibri"/>
                <a:cs typeface="Calibri"/>
                <a:sym typeface="Calibri"/>
              </a:rPr>
              <a:t>Milestone</a:t>
            </a:r>
            <a:endParaRPr b="1" dirty="0">
              <a:latin typeface="Century Gothic" panose="020B0502020202020204" pitchFamily="34" charset="0"/>
            </a:endParaRPr>
          </a:p>
        </p:txBody>
      </p:sp>
    </p:spTree>
    <p:extLst>
      <p:ext uri="{BB962C8B-B14F-4D97-AF65-F5344CB8AC3E}">
        <p14:creationId xmlns:p14="http://schemas.microsoft.com/office/powerpoint/2010/main" val="1757917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7C5D4F-357F-006A-AEC2-ABDD4507BD54}"/>
            </a:ext>
          </a:extLst>
        </p:cNvPr>
        <p:cNvGrpSpPr/>
        <p:nvPr/>
      </p:nvGrpSpPr>
      <p:grpSpPr>
        <a:xfrm>
          <a:off x="0" y="0"/>
          <a:ext cx="0" cy="0"/>
          <a:chOff x="0" y="0"/>
          <a:chExt cx="0" cy="0"/>
        </a:xfrm>
      </p:grpSpPr>
      <p:sp>
        <p:nvSpPr>
          <p:cNvPr id="10" name="Oval 9">
            <a:extLst>
              <a:ext uri="{FF2B5EF4-FFF2-40B4-BE49-F238E27FC236}">
                <a16:creationId xmlns:a16="http://schemas.microsoft.com/office/drawing/2014/main" id="{9660DF34-E9D0-7C7D-4AB9-D89EECE78F08}"/>
              </a:ext>
            </a:extLst>
          </p:cNvPr>
          <p:cNvSpPr/>
          <p:nvPr/>
        </p:nvSpPr>
        <p:spPr>
          <a:xfrm>
            <a:off x="230152" y="3136721"/>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FE9A9FA7-06A1-EC9D-A187-F667A6C3D37D}"/>
              </a:ext>
            </a:extLst>
          </p:cNvPr>
          <p:cNvSpPr/>
          <p:nvPr/>
        </p:nvSpPr>
        <p:spPr>
          <a:xfrm>
            <a:off x="75724" y="3044788"/>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5CFAC1CC-0E7D-B1F3-A758-56829F8BC638}"/>
              </a:ext>
            </a:extLst>
          </p:cNvPr>
          <p:cNvSpPr txBox="1"/>
          <p:nvPr/>
        </p:nvSpPr>
        <p:spPr>
          <a:xfrm>
            <a:off x="320511" y="1604018"/>
            <a:ext cx="2152101" cy="1107996"/>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 of objectives on track</a:t>
            </a:r>
          </a:p>
        </p:txBody>
      </p:sp>
      <p:sp>
        <p:nvSpPr>
          <p:cNvPr id="22" name="TextBox 21">
            <a:extLst>
              <a:ext uri="{FF2B5EF4-FFF2-40B4-BE49-F238E27FC236}">
                <a16:creationId xmlns:a16="http://schemas.microsoft.com/office/drawing/2014/main" id="{E4C13B94-BC51-DD8D-1748-F48762F6A778}"/>
              </a:ext>
            </a:extLst>
          </p:cNvPr>
          <p:cNvSpPr txBox="1"/>
          <p:nvPr/>
        </p:nvSpPr>
        <p:spPr>
          <a:xfrm>
            <a:off x="75724" y="3818445"/>
            <a:ext cx="2899993" cy="1046440"/>
          </a:xfrm>
          <a:prstGeom prst="rect">
            <a:avLst/>
          </a:prstGeom>
          <a:noFill/>
        </p:spPr>
        <p:txBody>
          <a:bodyPr wrap="square" rtlCol="0">
            <a:spAutoFit/>
          </a:bodyPr>
          <a:lstStyle/>
          <a:p>
            <a:pPr algn="ctr"/>
            <a:r>
              <a:rPr lang="en-US" sz="6200" b="1" dirty="0">
                <a:solidFill>
                  <a:schemeClr val="bg1"/>
                </a:solidFill>
                <a:latin typeface="Century Gothic" panose="020B0502020202020204" pitchFamily="34" charset="0"/>
              </a:rPr>
              <a:t>0%</a:t>
            </a:r>
          </a:p>
        </p:txBody>
      </p:sp>
      <p:sp>
        <p:nvSpPr>
          <p:cNvPr id="30" name="TextBox 29">
            <a:extLst>
              <a:ext uri="{FF2B5EF4-FFF2-40B4-BE49-F238E27FC236}">
                <a16:creationId xmlns:a16="http://schemas.microsoft.com/office/drawing/2014/main" id="{EF20AEC4-0BF2-0C62-8C1A-6ADBC7C5E485}"/>
              </a:ext>
            </a:extLst>
          </p:cNvPr>
          <p:cNvSpPr txBox="1"/>
          <p:nvPr/>
        </p:nvSpPr>
        <p:spPr>
          <a:xfrm>
            <a:off x="3064225" y="1809791"/>
            <a:ext cx="281148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Average key result score</a:t>
            </a:r>
          </a:p>
        </p:txBody>
      </p:sp>
      <p:sp>
        <p:nvSpPr>
          <p:cNvPr id="32" name="TextBox 31">
            <a:extLst>
              <a:ext uri="{FF2B5EF4-FFF2-40B4-BE49-F238E27FC236}">
                <a16:creationId xmlns:a16="http://schemas.microsoft.com/office/drawing/2014/main" id="{8FADA202-1BE0-3FE4-F7A4-E0B3BA54EF91}"/>
              </a:ext>
            </a:extLst>
          </p:cNvPr>
          <p:cNvSpPr txBox="1"/>
          <p:nvPr/>
        </p:nvSpPr>
        <p:spPr>
          <a:xfrm>
            <a:off x="6139737" y="1809790"/>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Number of completed OKRs</a:t>
            </a:r>
          </a:p>
        </p:txBody>
      </p:sp>
      <p:sp>
        <p:nvSpPr>
          <p:cNvPr id="15" name="Oval 14">
            <a:extLst>
              <a:ext uri="{FF2B5EF4-FFF2-40B4-BE49-F238E27FC236}">
                <a16:creationId xmlns:a16="http://schemas.microsoft.com/office/drawing/2014/main" id="{F7C9664F-0816-D78F-C091-0EF5AA5D9E5F}"/>
              </a:ext>
            </a:extLst>
          </p:cNvPr>
          <p:cNvSpPr/>
          <p:nvPr/>
        </p:nvSpPr>
        <p:spPr>
          <a:xfrm>
            <a:off x="3284573" y="3112925"/>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BB855B88-F24E-5032-8A26-EB3DDB9CA3D6}"/>
              </a:ext>
            </a:extLst>
          </p:cNvPr>
          <p:cNvSpPr/>
          <p:nvPr/>
        </p:nvSpPr>
        <p:spPr>
          <a:xfrm>
            <a:off x="3130145" y="3020992"/>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8986D805-B19C-E416-78FE-E6CCDDAE1AF7}"/>
              </a:ext>
            </a:extLst>
          </p:cNvPr>
          <p:cNvSpPr/>
          <p:nvPr/>
        </p:nvSpPr>
        <p:spPr>
          <a:xfrm>
            <a:off x="6294165" y="3112925"/>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0A872B8B-08B4-7AE2-492D-774937D6414C}"/>
              </a:ext>
            </a:extLst>
          </p:cNvPr>
          <p:cNvSpPr/>
          <p:nvPr/>
        </p:nvSpPr>
        <p:spPr>
          <a:xfrm>
            <a:off x="6139737" y="3020992"/>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AD608A10-40D9-F8C3-C23F-DA1E0C01209D}"/>
              </a:ext>
            </a:extLst>
          </p:cNvPr>
          <p:cNvSpPr/>
          <p:nvPr/>
        </p:nvSpPr>
        <p:spPr>
          <a:xfrm>
            <a:off x="9310272" y="3136721"/>
            <a:ext cx="2745565" cy="2745565"/>
          </a:xfrm>
          <a:prstGeom prst="ellipse">
            <a:avLst/>
          </a:prstGeom>
          <a:solidFill>
            <a:srgbClr val="BEE3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746680F2-FF84-C85C-32B8-D0F4C32F5DA3}"/>
              </a:ext>
            </a:extLst>
          </p:cNvPr>
          <p:cNvSpPr/>
          <p:nvPr/>
        </p:nvSpPr>
        <p:spPr>
          <a:xfrm>
            <a:off x="9155844" y="3044788"/>
            <a:ext cx="2745565" cy="2745565"/>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6FABAC2D-1818-D8B6-FDFD-02C4480FC582}"/>
              </a:ext>
            </a:extLst>
          </p:cNvPr>
          <p:cNvSpPr txBox="1"/>
          <p:nvPr/>
        </p:nvSpPr>
        <p:spPr>
          <a:xfrm>
            <a:off x="9155844" y="1809702"/>
            <a:ext cx="2745565" cy="769441"/>
          </a:xfrm>
          <a:prstGeom prst="rect">
            <a:avLst/>
          </a:prstGeom>
          <a:noFill/>
        </p:spPr>
        <p:txBody>
          <a:bodyPr wrap="square" rtlCol="0">
            <a:spAutoFit/>
          </a:bodyPr>
          <a:lstStyle/>
          <a:p>
            <a:pPr algn="ctr"/>
            <a:r>
              <a:rPr lang="en-US" sz="2200" b="1" dirty="0">
                <a:solidFill>
                  <a:schemeClr val="accent1"/>
                </a:solidFill>
                <a:latin typeface="Century Gothic" panose="020B0502020202020204" pitchFamily="34" charset="0"/>
              </a:rPr>
              <a:t>Teams meeting all targets</a:t>
            </a:r>
          </a:p>
        </p:txBody>
      </p:sp>
      <p:sp>
        <p:nvSpPr>
          <p:cNvPr id="4" name="TextBox 3">
            <a:extLst>
              <a:ext uri="{FF2B5EF4-FFF2-40B4-BE49-F238E27FC236}">
                <a16:creationId xmlns:a16="http://schemas.microsoft.com/office/drawing/2014/main" id="{BE0729E1-12A0-0DBA-D908-04B383D05974}"/>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6. Results Dashboard</a:t>
            </a:r>
          </a:p>
        </p:txBody>
      </p:sp>
      <p:sp>
        <p:nvSpPr>
          <p:cNvPr id="8" name="TextBox 7">
            <a:extLst>
              <a:ext uri="{FF2B5EF4-FFF2-40B4-BE49-F238E27FC236}">
                <a16:creationId xmlns:a16="http://schemas.microsoft.com/office/drawing/2014/main" id="{54F5E044-2E31-A084-E4A6-88807BADFE73}"/>
              </a:ext>
            </a:extLst>
          </p:cNvPr>
          <p:cNvSpPr txBox="1"/>
          <p:nvPr/>
        </p:nvSpPr>
        <p:spPr>
          <a:xfrm>
            <a:off x="3064225" y="3818445"/>
            <a:ext cx="2899993" cy="1046440"/>
          </a:xfrm>
          <a:prstGeom prst="rect">
            <a:avLst/>
          </a:prstGeom>
          <a:noFill/>
        </p:spPr>
        <p:txBody>
          <a:bodyPr wrap="square" rtlCol="0">
            <a:spAutoFit/>
          </a:bodyPr>
          <a:lstStyle/>
          <a:p>
            <a:pPr algn="ctr"/>
            <a:r>
              <a:rPr lang="en-US" sz="6200" b="1" dirty="0">
                <a:solidFill>
                  <a:schemeClr val="bg1"/>
                </a:solidFill>
                <a:latin typeface="Century Gothic" panose="020B0502020202020204" pitchFamily="34" charset="0"/>
              </a:rPr>
              <a:t>1.0</a:t>
            </a:r>
          </a:p>
        </p:txBody>
      </p:sp>
      <p:sp>
        <p:nvSpPr>
          <p:cNvPr id="9" name="TextBox 8">
            <a:extLst>
              <a:ext uri="{FF2B5EF4-FFF2-40B4-BE49-F238E27FC236}">
                <a16:creationId xmlns:a16="http://schemas.microsoft.com/office/drawing/2014/main" id="{E085A325-2DC4-E53F-EB1A-887F7CAC9BD7}"/>
              </a:ext>
            </a:extLst>
          </p:cNvPr>
          <p:cNvSpPr txBox="1"/>
          <p:nvPr/>
        </p:nvSpPr>
        <p:spPr>
          <a:xfrm>
            <a:off x="6030138" y="3818445"/>
            <a:ext cx="2899993" cy="1046440"/>
          </a:xfrm>
          <a:prstGeom prst="rect">
            <a:avLst/>
          </a:prstGeom>
          <a:noFill/>
        </p:spPr>
        <p:txBody>
          <a:bodyPr wrap="square" rtlCol="0">
            <a:spAutoFit/>
          </a:bodyPr>
          <a:lstStyle/>
          <a:p>
            <a:pPr algn="ctr"/>
            <a:r>
              <a:rPr lang="en-US" sz="6200" b="1" dirty="0">
                <a:solidFill>
                  <a:schemeClr val="bg1"/>
                </a:solidFill>
                <a:latin typeface="Century Gothic" panose="020B0502020202020204" pitchFamily="34" charset="0"/>
              </a:rPr>
              <a:t>0</a:t>
            </a:r>
          </a:p>
        </p:txBody>
      </p:sp>
      <p:sp>
        <p:nvSpPr>
          <p:cNvPr id="11" name="TextBox 10">
            <a:extLst>
              <a:ext uri="{FF2B5EF4-FFF2-40B4-BE49-F238E27FC236}">
                <a16:creationId xmlns:a16="http://schemas.microsoft.com/office/drawing/2014/main" id="{0F33BD41-E66E-F942-C2AA-DF28416962D8}"/>
              </a:ext>
            </a:extLst>
          </p:cNvPr>
          <p:cNvSpPr txBox="1"/>
          <p:nvPr/>
        </p:nvSpPr>
        <p:spPr>
          <a:xfrm>
            <a:off x="9078629" y="3818445"/>
            <a:ext cx="2899993" cy="1046440"/>
          </a:xfrm>
          <a:prstGeom prst="rect">
            <a:avLst/>
          </a:prstGeom>
          <a:noFill/>
        </p:spPr>
        <p:txBody>
          <a:bodyPr wrap="square" rtlCol="0">
            <a:spAutoFit/>
          </a:bodyPr>
          <a:lstStyle/>
          <a:p>
            <a:pPr algn="ctr"/>
            <a:r>
              <a:rPr lang="en-US" sz="6200" b="1" dirty="0">
                <a:solidFill>
                  <a:schemeClr val="bg1"/>
                </a:solidFill>
                <a:latin typeface="Century Gothic" panose="020B0502020202020204" pitchFamily="34" charset="0"/>
              </a:rPr>
              <a:t>0</a:t>
            </a:r>
          </a:p>
        </p:txBody>
      </p:sp>
      <p:sp>
        <p:nvSpPr>
          <p:cNvPr id="12" name="Rectangle 11">
            <a:extLst>
              <a:ext uri="{FF2B5EF4-FFF2-40B4-BE49-F238E27FC236}">
                <a16:creationId xmlns:a16="http://schemas.microsoft.com/office/drawing/2014/main" id="{7DDB65BB-53EA-1F8B-8DCB-57A2839FFAA9}"/>
              </a:ext>
            </a:extLst>
          </p:cNvPr>
          <p:cNvSpPr/>
          <p:nvPr/>
        </p:nvSpPr>
        <p:spPr>
          <a:xfrm>
            <a:off x="0" y="6564010"/>
            <a:ext cx="12192000" cy="335476"/>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A618F893-4A5B-9D7E-7385-3F9D36D58912}"/>
              </a:ext>
            </a:extLst>
          </p:cNvPr>
          <p:cNvSpPr/>
          <p:nvPr/>
        </p:nvSpPr>
        <p:spPr>
          <a:xfrm>
            <a:off x="0" y="916649"/>
            <a:ext cx="12192000" cy="335476"/>
          </a:xfrm>
          <a:prstGeom prst="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5016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D301170-1533-A176-F4D3-0FD5B65CFD4F}"/>
              </a:ext>
            </a:extLst>
          </p:cNvPr>
          <p:cNvSpPr/>
          <p:nvPr/>
        </p:nvSpPr>
        <p:spPr>
          <a:xfrm>
            <a:off x="5763492" y="958331"/>
            <a:ext cx="228459" cy="5407155"/>
          </a:xfrm>
          <a:prstGeom prst="round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5654A47F-C93F-4FDF-661D-13FC49E3C711}"/>
              </a:ext>
            </a:extLst>
          </p:cNvPr>
          <p:cNvSpPr/>
          <p:nvPr/>
        </p:nvSpPr>
        <p:spPr>
          <a:xfrm>
            <a:off x="5661805" y="889058"/>
            <a:ext cx="228459" cy="5407155"/>
          </a:xfrm>
          <a:prstGeom prst="roundRect">
            <a:avLst/>
          </a:prstGeom>
          <a:solidFill>
            <a:srgbClr val="E3E33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34291050-3C97-D5F7-A498-8EA2B989791D}"/>
              </a:ext>
            </a:extLst>
          </p:cNvPr>
          <p:cNvSpPr txBox="1"/>
          <p:nvPr/>
        </p:nvSpPr>
        <p:spPr>
          <a:xfrm>
            <a:off x="240145" y="1259107"/>
            <a:ext cx="4135989" cy="430887"/>
          </a:xfrm>
          <a:prstGeom prst="rect">
            <a:avLst/>
          </a:prstGeom>
          <a:noFill/>
        </p:spPr>
        <p:txBody>
          <a:bodyPr wrap="square" rtlCol="0">
            <a:spAutoFit/>
          </a:bodyPr>
          <a:lstStyle/>
          <a:p>
            <a:r>
              <a:rPr lang="en-US" sz="2200" u="sng" dirty="0">
                <a:solidFill>
                  <a:schemeClr val="accent1"/>
                </a:solidFill>
                <a:latin typeface="Century Gothic" panose="020B0502020202020204" pitchFamily="34" charset="0"/>
              </a:rPr>
              <a:t>Summary of Progress</a:t>
            </a:r>
          </a:p>
        </p:txBody>
      </p:sp>
      <p:sp>
        <p:nvSpPr>
          <p:cNvPr id="30" name="TextBox 29">
            <a:extLst>
              <a:ext uri="{FF2B5EF4-FFF2-40B4-BE49-F238E27FC236}">
                <a16:creationId xmlns:a16="http://schemas.microsoft.com/office/drawing/2014/main" id="{5C80E6D5-9C96-3560-BB8C-DD48B73306D6}"/>
              </a:ext>
            </a:extLst>
          </p:cNvPr>
          <p:cNvSpPr txBox="1"/>
          <p:nvPr/>
        </p:nvSpPr>
        <p:spPr>
          <a:xfrm>
            <a:off x="240145" y="1686049"/>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10" name="TextBox 9">
            <a:extLst>
              <a:ext uri="{FF2B5EF4-FFF2-40B4-BE49-F238E27FC236}">
                <a16:creationId xmlns:a16="http://schemas.microsoft.com/office/drawing/2014/main" id="{595F5121-A8C8-8BE0-10AA-48132A9F6BBB}"/>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7. Wrap Up and Next Steps</a:t>
            </a:r>
          </a:p>
        </p:txBody>
      </p:sp>
      <p:sp>
        <p:nvSpPr>
          <p:cNvPr id="12" name="TextBox 11">
            <a:extLst>
              <a:ext uri="{FF2B5EF4-FFF2-40B4-BE49-F238E27FC236}">
                <a16:creationId xmlns:a16="http://schemas.microsoft.com/office/drawing/2014/main" id="{9FA2A8A4-D69F-C143-5C2E-ECE19D8B63E8}"/>
              </a:ext>
            </a:extLst>
          </p:cNvPr>
          <p:cNvSpPr txBox="1"/>
          <p:nvPr/>
        </p:nvSpPr>
        <p:spPr>
          <a:xfrm>
            <a:off x="6428509" y="1097524"/>
            <a:ext cx="5523346" cy="430887"/>
          </a:xfrm>
          <a:prstGeom prst="rect">
            <a:avLst/>
          </a:prstGeom>
          <a:noFill/>
        </p:spPr>
        <p:txBody>
          <a:bodyPr wrap="square" rtlCol="0">
            <a:spAutoFit/>
          </a:bodyPr>
          <a:lstStyle/>
          <a:p>
            <a:r>
              <a:rPr lang="en-US" sz="2200" u="sng" dirty="0">
                <a:solidFill>
                  <a:schemeClr val="accent1"/>
                </a:solidFill>
                <a:latin typeface="Century Gothic" panose="020B0502020202020204" pitchFamily="34" charset="0"/>
              </a:rPr>
              <a:t>Upcoming Priorities for next OKR Cycle</a:t>
            </a:r>
          </a:p>
        </p:txBody>
      </p:sp>
      <p:sp>
        <p:nvSpPr>
          <p:cNvPr id="13" name="TextBox 12">
            <a:extLst>
              <a:ext uri="{FF2B5EF4-FFF2-40B4-BE49-F238E27FC236}">
                <a16:creationId xmlns:a16="http://schemas.microsoft.com/office/drawing/2014/main" id="{BF92ECFB-3C5A-5DB5-2251-11DA0B62EAE4}"/>
              </a:ext>
            </a:extLst>
          </p:cNvPr>
          <p:cNvSpPr txBox="1"/>
          <p:nvPr/>
        </p:nvSpPr>
        <p:spPr>
          <a:xfrm>
            <a:off x="6428509" y="1686048"/>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2" name="TextBox 5">
            <a:extLst>
              <a:ext uri="{FF2B5EF4-FFF2-40B4-BE49-F238E27FC236}">
                <a16:creationId xmlns:a16="http://schemas.microsoft.com/office/drawing/2014/main" id="{E66ED684-A3BC-3680-029A-70898C294443}"/>
              </a:ext>
            </a:extLst>
          </p:cNvPr>
          <p:cNvSpPr txBox="1"/>
          <p:nvPr/>
        </p:nvSpPr>
        <p:spPr>
          <a:xfrm>
            <a:off x="3047144" y="6477000"/>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8107074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224</TotalTime>
  <Words>404</Words>
  <Application>Microsoft Office PowerPoint</Application>
  <PresentationFormat>Widescreen</PresentationFormat>
  <Paragraphs>120</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11</cp:revision>
  <dcterms:created xsi:type="dcterms:W3CDTF">2025-05-29T13:39:50Z</dcterms:created>
  <dcterms:modified xsi:type="dcterms:W3CDTF">2025-09-11T01:30:25Z</dcterms:modified>
</cp:coreProperties>
</file>