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309" r:id="rId4"/>
    <p:sldId id="310" r:id="rId5"/>
    <p:sldId id="311" r:id="rId6"/>
    <p:sldId id="312" r:id="rId7"/>
    <p:sldId id="313" r:id="rId8"/>
    <p:sldId id="258"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335"/>
    <a:srgbClr val="FAF9D3"/>
    <a:srgbClr val="EEB500"/>
    <a:srgbClr val="FFF3CD"/>
    <a:srgbClr val="E2F3FA"/>
    <a:srgbClr val="BEE3F4"/>
    <a:srgbClr val="9A9715"/>
    <a:srgbClr val="39AC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44A415C-9F15-4E71-B49E-C3E82496C161}" v="21" dt="2025-09-04T11:09:52.9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5" autoAdjust="0"/>
    <p:restoredTop sz="94660"/>
  </p:normalViewPr>
  <p:slideViewPr>
    <p:cSldViewPr snapToGrid="0">
      <p:cViewPr varScale="1">
        <p:scale>
          <a:sx n="116" d="100"/>
          <a:sy n="116" d="100"/>
        </p:scale>
        <p:origin x="102"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744A415C-9F15-4E71-B49E-C3E82496C161}"/>
    <pc:docChg chg="undo custSel addSld delSld modSld sldOrd">
      <pc:chgData name="Bess Dunlevy" userId="dd4b9a8537dbe9d0" providerId="LiveId" clId="{744A415C-9F15-4E71-B49E-C3E82496C161}" dt="2025-09-04T11:13:13.036" v="550" actId="14861"/>
      <pc:docMkLst>
        <pc:docMk/>
      </pc:docMkLst>
      <pc:sldChg chg="addSp delSp modSp mod">
        <pc:chgData name="Bess Dunlevy" userId="dd4b9a8537dbe9d0" providerId="LiveId" clId="{744A415C-9F15-4E71-B49E-C3E82496C161}" dt="2025-09-04T11:13:13.036" v="550" actId="14861"/>
        <pc:sldMkLst>
          <pc:docMk/>
          <pc:sldMk cId="1889534648" sldId="256"/>
        </pc:sldMkLst>
        <pc:spChg chg="mod">
          <ac:chgData name="Bess Dunlevy" userId="dd4b9a8537dbe9d0" providerId="LiveId" clId="{744A415C-9F15-4E71-B49E-C3E82496C161}" dt="2025-09-04T10:54:05.940" v="22" actId="20577"/>
          <ac:spMkLst>
            <pc:docMk/>
            <pc:sldMk cId="1889534648" sldId="256"/>
            <ac:spMk id="4" creationId="{256D91EC-DE0E-49EA-2DF6-E75B3753A105}"/>
          </ac:spMkLst>
        </pc:spChg>
        <pc:spChg chg="del">
          <ac:chgData name="Bess Dunlevy" userId="dd4b9a8537dbe9d0" providerId="LiveId" clId="{744A415C-9F15-4E71-B49E-C3E82496C161}" dt="2025-09-04T10:54:11.313" v="23" actId="478"/>
          <ac:spMkLst>
            <pc:docMk/>
            <pc:sldMk cId="1889534648" sldId="256"/>
            <ac:spMk id="7" creationId="{25CD0601-F5E4-5E19-7EDC-26DB06AAF48C}"/>
          </ac:spMkLst>
        </pc:spChg>
        <pc:spChg chg="del">
          <ac:chgData name="Bess Dunlevy" userId="dd4b9a8537dbe9d0" providerId="LiveId" clId="{744A415C-9F15-4E71-B49E-C3E82496C161}" dt="2025-09-04T10:54:11.313" v="23" actId="478"/>
          <ac:spMkLst>
            <pc:docMk/>
            <pc:sldMk cId="1889534648" sldId="256"/>
            <ac:spMk id="8" creationId="{C3C27209-7DE3-25C2-B343-B10E914BE7D3}"/>
          </ac:spMkLst>
        </pc:spChg>
        <pc:spChg chg="add mod">
          <ac:chgData name="Bess Dunlevy" userId="dd4b9a8537dbe9d0" providerId="LiveId" clId="{744A415C-9F15-4E71-B49E-C3E82496C161}" dt="2025-09-04T11:12:43.815" v="546" actId="14861"/>
          <ac:spMkLst>
            <pc:docMk/>
            <pc:sldMk cId="1889534648" sldId="256"/>
            <ac:spMk id="9" creationId="{E290B819-2357-E5BF-F857-A2718572144A}"/>
          </ac:spMkLst>
        </pc:spChg>
        <pc:spChg chg="add mod">
          <ac:chgData name="Bess Dunlevy" userId="dd4b9a8537dbe9d0" providerId="LiveId" clId="{744A415C-9F15-4E71-B49E-C3E82496C161}" dt="2025-09-04T11:12:49.641" v="547" actId="14861"/>
          <ac:spMkLst>
            <pc:docMk/>
            <pc:sldMk cId="1889534648" sldId="256"/>
            <ac:spMk id="10" creationId="{ED8FF859-52C0-3CF7-0795-16E5F0F3334F}"/>
          </ac:spMkLst>
        </pc:spChg>
        <pc:spChg chg="del">
          <ac:chgData name="Bess Dunlevy" userId="dd4b9a8537dbe9d0" providerId="LiveId" clId="{744A415C-9F15-4E71-B49E-C3E82496C161}" dt="2025-09-04T10:54:11.313" v="23" actId="478"/>
          <ac:spMkLst>
            <pc:docMk/>
            <pc:sldMk cId="1889534648" sldId="256"/>
            <ac:spMk id="11" creationId="{A8942666-82C7-775B-0405-BE2EAC17C831}"/>
          </ac:spMkLst>
        </pc:spChg>
        <pc:spChg chg="del">
          <ac:chgData name="Bess Dunlevy" userId="dd4b9a8537dbe9d0" providerId="LiveId" clId="{744A415C-9F15-4E71-B49E-C3E82496C161}" dt="2025-09-04T10:54:11.313" v="23" actId="478"/>
          <ac:spMkLst>
            <pc:docMk/>
            <pc:sldMk cId="1889534648" sldId="256"/>
            <ac:spMk id="19" creationId="{A276C294-CFE7-1152-AE58-020E73D5C7AF}"/>
          </ac:spMkLst>
        </pc:spChg>
        <pc:spChg chg="add mod">
          <ac:chgData name="Bess Dunlevy" userId="dd4b9a8537dbe9d0" providerId="LiveId" clId="{744A415C-9F15-4E71-B49E-C3E82496C161}" dt="2025-09-04T11:12:55.603" v="548" actId="14861"/>
          <ac:spMkLst>
            <pc:docMk/>
            <pc:sldMk cId="1889534648" sldId="256"/>
            <ac:spMk id="20" creationId="{53FD5640-EE19-1CD4-42C1-14AC0687F7AE}"/>
          </ac:spMkLst>
        </pc:spChg>
        <pc:spChg chg="del">
          <ac:chgData name="Bess Dunlevy" userId="dd4b9a8537dbe9d0" providerId="LiveId" clId="{744A415C-9F15-4E71-B49E-C3E82496C161}" dt="2025-09-04T10:54:11.313" v="23" actId="478"/>
          <ac:spMkLst>
            <pc:docMk/>
            <pc:sldMk cId="1889534648" sldId="256"/>
            <ac:spMk id="22" creationId="{722791D9-57E8-649C-9A69-15D4E19E94EB}"/>
          </ac:spMkLst>
        </pc:spChg>
        <pc:spChg chg="add mod">
          <ac:chgData name="Bess Dunlevy" userId="dd4b9a8537dbe9d0" providerId="LiveId" clId="{744A415C-9F15-4E71-B49E-C3E82496C161}" dt="2025-09-04T11:13:06.784" v="549" actId="14861"/>
          <ac:spMkLst>
            <pc:docMk/>
            <pc:sldMk cId="1889534648" sldId="256"/>
            <ac:spMk id="23" creationId="{B5526518-7D66-CD08-A5C8-912232442C56}"/>
          </ac:spMkLst>
        </pc:spChg>
        <pc:spChg chg="add mod">
          <ac:chgData name="Bess Dunlevy" userId="dd4b9a8537dbe9d0" providerId="LiveId" clId="{744A415C-9F15-4E71-B49E-C3E82496C161}" dt="2025-09-04T11:13:13.036" v="550" actId="14861"/>
          <ac:spMkLst>
            <pc:docMk/>
            <pc:sldMk cId="1889534648" sldId="256"/>
            <ac:spMk id="24" creationId="{C7C86878-F2D7-8CA7-9301-5D938240D861}"/>
          </ac:spMkLst>
        </pc:spChg>
        <pc:spChg chg="add mod">
          <ac:chgData name="Bess Dunlevy" userId="dd4b9a8537dbe9d0" providerId="LiveId" clId="{744A415C-9F15-4E71-B49E-C3E82496C161}" dt="2025-09-04T11:13:13.036" v="550" actId="14861"/>
          <ac:spMkLst>
            <pc:docMk/>
            <pc:sldMk cId="1889534648" sldId="256"/>
            <ac:spMk id="25" creationId="{07F205C8-888F-A0A5-4629-10ED47C0B3F0}"/>
          </ac:spMkLst>
        </pc:spChg>
        <pc:spChg chg="add mod">
          <ac:chgData name="Bess Dunlevy" userId="dd4b9a8537dbe9d0" providerId="LiveId" clId="{744A415C-9F15-4E71-B49E-C3E82496C161}" dt="2025-09-04T10:56:51.809" v="72" actId="122"/>
          <ac:spMkLst>
            <pc:docMk/>
            <pc:sldMk cId="1889534648" sldId="256"/>
            <ac:spMk id="26" creationId="{467A67D5-7E23-C145-B91A-DF8D9B79B679}"/>
          </ac:spMkLst>
        </pc:spChg>
        <pc:spChg chg="add del mod">
          <ac:chgData name="Bess Dunlevy" userId="dd4b9a8537dbe9d0" providerId="LiveId" clId="{744A415C-9F15-4E71-B49E-C3E82496C161}" dt="2025-09-04T10:57:10.894" v="82" actId="478"/>
          <ac:spMkLst>
            <pc:docMk/>
            <pc:sldMk cId="1889534648" sldId="256"/>
            <ac:spMk id="27" creationId="{02E0DC90-7475-412F-9EA3-FC4578BB27A6}"/>
          </ac:spMkLst>
        </pc:spChg>
        <pc:spChg chg="add mod">
          <ac:chgData name="Bess Dunlevy" userId="dd4b9a8537dbe9d0" providerId="LiveId" clId="{744A415C-9F15-4E71-B49E-C3E82496C161}" dt="2025-09-04T10:57:04.517" v="76" actId="1076"/>
          <ac:spMkLst>
            <pc:docMk/>
            <pc:sldMk cId="1889534648" sldId="256"/>
            <ac:spMk id="28" creationId="{929A114F-AC57-7D5B-ED71-EB6DE356D453}"/>
          </ac:spMkLst>
        </pc:spChg>
        <pc:spChg chg="add mod">
          <ac:chgData name="Bess Dunlevy" userId="dd4b9a8537dbe9d0" providerId="LiveId" clId="{744A415C-9F15-4E71-B49E-C3E82496C161}" dt="2025-09-04T11:12:21.509" v="545" actId="1076"/>
          <ac:spMkLst>
            <pc:docMk/>
            <pc:sldMk cId="1889534648" sldId="256"/>
            <ac:spMk id="29" creationId="{C439DD43-AF4C-F82E-BB99-ED201F98166B}"/>
          </ac:spMkLst>
        </pc:spChg>
        <pc:spChg chg="add mod">
          <ac:chgData name="Bess Dunlevy" userId="dd4b9a8537dbe9d0" providerId="LiveId" clId="{744A415C-9F15-4E71-B49E-C3E82496C161}" dt="2025-09-04T11:09:09.925" v="458" actId="1076"/>
          <ac:spMkLst>
            <pc:docMk/>
            <pc:sldMk cId="1889534648" sldId="256"/>
            <ac:spMk id="32" creationId="{A73C8DA6-554B-CB00-30D3-DF57F9B172E9}"/>
          </ac:spMkLst>
        </pc:spChg>
        <pc:spChg chg="add mod">
          <ac:chgData name="Bess Dunlevy" userId="dd4b9a8537dbe9d0" providerId="LiveId" clId="{744A415C-9F15-4E71-B49E-C3E82496C161}" dt="2025-09-04T11:09:50.490" v="505" actId="14100"/>
          <ac:spMkLst>
            <pc:docMk/>
            <pc:sldMk cId="1889534648" sldId="256"/>
            <ac:spMk id="33" creationId="{3614C6B4-AB62-7C22-4445-8185F7896632}"/>
          </ac:spMkLst>
        </pc:spChg>
        <pc:spChg chg="add mod">
          <ac:chgData name="Bess Dunlevy" userId="dd4b9a8537dbe9d0" providerId="LiveId" clId="{744A415C-9F15-4E71-B49E-C3E82496C161}" dt="2025-09-04T11:09:47.946" v="504" actId="1076"/>
          <ac:spMkLst>
            <pc:docMk/>
            <pc:sldMk cId="1889534648" sldId="256"/>
            <ac:spMk id="34" creationId="{611FCB8B-DF8E-D1A2-0C0F-44271AD05CC1}"/>
          </ac:spMkLst>
        </pc:spChg>
        <pc:spChg chg="add mod">
          <ac:chgData name="Bess Dunlevy" userId="dd4b9a8537dbe9d0" providerId="LiveId" clId="{744A415C-9F15-4E71-B49E-C3E82496C161}" dt="2025-09-04T11:10:02.252" v="529" actId="20577"/>
          <ac:spMkLst>
            <pc:docMk/>
            <pc:sldMk cId="1889534648" sldId="256"/>
            <ac:spMk id="35" creationId="{BC99C3B5-7A48-4018-0A0A-CDC4AB269D5A}"/>
          </ac:spMkLst>
        </pc:spChg>
        <pc:spChg chg="add mod">
          <ac:chgData name="Bess Dunlevy" userId="dd4b9a8537dbe9d0" providerId="LiveId" clId="{744A415C-9F15-4E71-B49E-C3E82496C161}" dt="2025-09-04T11:10:08.466" v="544" actId="20577"/>
          <ac:spMkLst>
            <pc:docMk/>
            <pc:sldMk cId="1889534648" sldId="256"/>
            <ac:spMk id="36" creationId="{2EDAD44C-2D9A-5F7B-83DF-6725672DA36E}"/>
          </ac:spMkLst>
        </pc:spChg>
        <pc:grpChg chg="del">
          <ac:chgData name="Bess Dunlevy" userId="dd4b9a8537dbe9d0" providerId="LiveId" clId="{744A415C-9F15-4E71-B49E-C3E82496C161}" dt="2025-09-04T10:54:11.313" v="23" actId="478"/>
          <ac:grpSpMkLst>
            <pc:docMk/>
            <pc:sldMk cId="1889534648" sldId="256"/>
            <ac:grpSpMk id="21" creationId="{80903608-5CB7-E42B-9F94-A286F37FE304}"/>
          </ac:grpSpMkLst>
        </pc:grpChg>
        <pc:graphicFrameChg chg="add del mod modGraphic">
          <ac:chgData name="Bess Dunlevy" userId="dd4b9a8537dbe9d0" providerId="LiveId" clId="{744A415C-9F15-4E71-B49E-C3E82496C161}" dt="2025-09-04T11:08:42.710" v="437" actId="478"/>
          <ac:graphicFrameMkLst>
            <pc:docMk/>
            <pc:sldMk cId="1889534648" sldId="256"/>
            <ac:graphicFrameMk id="5" creationId="{E3C29F2E-E841-0852-F4DB-B3FAADA3E3AE}"/>
          </ac:graphicFrameMkLst>
        </pc:graphicFrameChg>
        <pc:picChg chg="add del mod">
          <ac:chgData name="Bess Dunlevy" userId="dd4b9a8537dbe9d0" providerId="LiveId" clId="{744A415C-9F15-4E71-B49E-C3E82496C161}" dt="2025-09-04T10:57:23.984" v="85" actId="478"/>
          <ac:picMkLst>
            <pc:docMk/>
            <pc:sldMk cId="1889534648" sldId="256"/>
            <ac:picMk id="30" creationId="{A6F35228-74D1-FBDE-28F4-177A8DA2759D}"/>
          </ac:picMkLst>
        </pc:picChg>
        <pc:picChg chg="add del mod">
          <ac:chgData name="Bess Dunlevy" userId="dd4b9a8537dbe9d0" providerId="LiveId" clId="{744A415C-9F15-4E71-B49E-C3E82496C161}" dt="2025-09-04T10:57:21.726" v="84" actId="478"/>
          <ac:picMkLst>
            <pc:docMk/>
            <pc:sldMk cId="1889534648" sldId="256"/>
            <ac:picMk id="31" creationId="{F477E66C-54A3-9563-3AB4-FCAFB3DBFB1A}"/>
          </ac:picMkLst>
        </pc:picChg>
      </pc:sldChg>
      <pc:sldChg chg="del">
        <pc:chgData name="Bess Dunlevy" userId="dd4b9a8537dbe9d0" providerId="LiveId" clId="{744A415C-9F15-4E71-B49E-C3E82496C161}" dt="2025-09-04T10:57:28.289" v="86" actId="47"/>
        <pc:sldMkLst>
          <pc:docMk/>
          <pc:sldMk cId="4073460643" sldId="257"/>
        </pc:sldMkLst>
      </pc:sldChg>
      <pc:sldChg chg="modSp mod ord">
        <pc:chgData name="Bess Dunlevy" userId="dd4b9a8537dbe9d0" providerId="LiveId" clId="{744A415C-9F15-4E71-B49E-C3E82496C161}" dt="2025-09-04T11:08:15.693" v="434" actId="14100"/>
        <pc:sldMkLst>
          <pc:docMk/>
          <pc:sldMk cId="1810707444" sldId="258"/>
        </pc:sldMkLst>
        <pc:spChg chg="mod">
          <ac:chgData name="Bess Dunlevy" userId="dd4b9a8537dbe9d0" providerId="LiveId" clId="{744A415C-9F15-4E71-B49E-C3E82496C161}" dt="2025-09-04T11:07:13.960" v="350"/>
          <ac:spMkLst>
            <pc:docMk/>
            <pc:sldMk cId="1810707444" sldId="258"/>
            <ac:spMk id="10" creationId="{595F5121-A8C8-8BE0-10AA-48132A9F6BBB}"/>
          </ac:spMkLst>
        </pc:spChg>
        <pc:spChg chg="mod">
          <ac:chgData name="Bess Dunlevy" userId="dd4b9a8537dbe9d0" providerId="LiveId" clId="{744A415C-9F15-4E71-B49E-C3E82496C161}" dt="2025-09-04T11:08:01.777" v="430" actId="1076"/>
          <ac:spMkLst>
            <pc:docMk/>
            <pc:sldMk cId="1810707444" sldId="258"/>
            <ac:spMk id="11" creationId="{1D301170-1533-A176-F4D3-0FD5B65CFD4F}"/>
          </ac:spMkLst>
        </pc:spChg>
        <pc:spChg chg="mod">
          <ac:chgData name="Bess Dunlevy" userId="dd4b9a8537dbe9d0" providerId="LiveId" clId="{744A415C-9F15-4E71-B49E-C3E82496C161}" dt="2025-09-04T11:08:12.577" v="433" actId="20577"/>
          <ac:spMkLst>
            <pc:docMk/>
            <pc:sldMk cId="1810707444" sldId="258"/>
            <ac:spMk id="12" creationId="{9FA2A8A4-D69F-C143-5C2E-ECE19D8B63E8}"/>
          </ac:spMkLst>
        </pc:spChg>
        <pc:spChg chg="mod">
          <ac:chgData name="Bess Dunlevy" userId="dd4b9a8537dbe9d0" providerId="LiveId" clId="{744A415C-9F15-4E71-B49E-C3E82496C161}" dt="2025-09-04T11:08:15.693" v="434" actId="14100"/>
          <ac:spMkLst>
            <pc:docMk/>
            <pc:sldMk cId="1810707444" sldId="258"/>
            <ac:spMk id="13" creationId="{BF92ECFB-3C5A-5DB5-2251-11DA0B62EAE4}"/>
          </ac:spMkLst>
        </pc:spChg>
        <pc:spChg chg="mod">
          <ac:chgData name="Bess Dunlevy" userId="dd4b9a8537dbe9d0" providerId="LiveId" clId="{744A415C-9F15-4E71-B49E-C3E82496C161}" dt="2025-09-04T11:08:01.777" v="430" actId="1076"/>
          <ac:spMkLst>
            <pc:docMk/>
            <pc:sldMk cId="1810707444" sldId="258"/>
            <ac:spMk id="21" creationId="{5654A47F-C93F-4FDF-661D-13FC49E3C711}"/>
          </ac:spMkLst>
        </pc:spChg>
        <pc:spChg chg="mod">
          <ac:chgData name="Bess Dunlevy" userId="dd4b9a8537dbe9d0" providerId="LiveId" clId="{744A415C-9F15-4E71-B49E-C3E82496C161}" dt="2025-09-04T11:07:42.724" v="382" actId="207"/>
          <ac:spMkLst>
            <pc:docMk/>
            <pc:sldMk cId="1810707444" sldId="258"/>
            <ac:spMk id="29" creationId="{34291050-3C97-D5F7-A498-8EA2B989791D}"/>
          </ac:spMkLst>
        </pc:spChg>
        <pc:spChg chg="mod">
          <ac:chgData name="Bess Dunlevy" userId="dd4b9a8537dbe9d0" providerId="LiveId" clId="{744A415C-9F15-4E71-B49E-C3E82496C161}" dt="2025-09-04T11:08:08.268" v="432" actId="1076"/>
          <ac:spMkLst>
            <pc:docMk/>
            <pc:sldMk cId="1810707444" sldId="258"/>
            <ac:spMk id="30" creationId="{5C80E6D5-9C96-3560-BB8C-DD48B73306D6}"/>
          </ac:spMkLst>
        </pc:spChg>
      </pc:sldChg>
      <pc:sldChg chg="addSp delSp modSp mod">
        <pc:chgData name="Bess Dunlevy" userId="dd4b9a8537dbe9d0" providerId="LiveId" clId="{744A415C-9F15-4E71-B49E-C3E82496C161}" dt="2025-09-04T11:08:55.605" v="438" actId="14100"/>
        <pc:sldMkLst>
          <pc:docMk/>
          <pc:sldMk cId="1062681940" sldId="259"/>
        </pc:sldMkLst>
        <pc:spChg chg="del mod">
          <ac:chgData name="Bess Dunlevy" userId="dd4b9a8537dbe9d0" providerId="LiveId" clId="{744A415C-9F15-4E71-B49E-C3E82496C161}" dt="2025-09-04T10:57:56.336" v="112" actId="478"/>
          <ac:spMkLst>
            <pc:docMk/>
            <pc:sldMk cId="1062681940" sldId="259"/>
            <ac:spMk id="2" creationId="{63E94936-4F05-7382-4756-334B48CCFFA5}"/>
          </ac:spMkLst>
        </pc:spChg>
        <pc:spChg chg="del mod">
          <ac:chgData name="Bess Dunlevy" userId="dd4b9a8537dbe9d0" providerId="LiveId" clId="{744A415C-9F15-4E71-B49E-C3E82496C161}" dt="2025-09-04T10:57:50.863" v="109" actId="478"/>
          <ac:spMkLst>
            <pc:docMk/>
            <pc:sldMk cId="1062681940" sldId="259"/>
            <ac:spMk id="3" creationId="{5AC8819A-2D36-7753-F9E2-51505739B9E5}"/>
          </ac:spMkLst>
        </pc:spChg>
        <pc:spChg chg="del">
          <ac:chgData name="Bess Dunlevy" userId="dd4b9a8537dbe9d0" providerId="LiveId" clId="{744A415C-9F15-4E71-B49E-C3E82496C161}" dt="2025-09-04T10:57:58.853" v="113" actId="478"/>
          <ac:spMkLst>
            <pc:docMk/>
            <pc:sldMk cId="1062681940" sldId="259"/>
            <ac:spMk id="4" creationId="{8C4CAC00-7EFA-7264-BEA3-2FF9061A3756}"/>
          </ac:spMkLst>
        </pc:spChg>
        <pc:spChg chg="add mod">
          <ac:chgData name="Bess Dunlevy" userId="dd4b9a8537dbe9d0" providerId="LiveId" clId="{744A415C-9F15-4E71-B49E-C3E82496C161}" dt="2025-09-04T10:59:56.077" v="143" actId="1076"/>
          <ac:spMkLst>
            <pc:docMk/>
            <pc:sldMk cId="1062681940" sldId="259"/>
            <ac:spMk id="5" creationId="{6B9D764D-20A0-039F-B35A-A2A2868AD656}"/>
          </ac:spMkLst>
        </pc:spChg>
        <pc:spChg chg="del mod">
          <ac:chgData name="Bess Dunlevy" userId="dd4b9a8537dbe9d0" providerId="LiveId" clId="{744A415C-9F15-4E71-B49E-C3E82496C161}" dt="2025-09-04T10:58:03.933" v="116" actId="478"/>
          <ac:spMkLst>
            <pc:docMk/>
            <pc:sldMk cId="1062681940" sldId="259"/>
            <ac:spMk id="6" creationId="{0D74CB4F-871C-A104-9EAF-91F5925D0540}"/>
          </ac:spMkLst>
        </pc:spChg>
        <pc:spChg chg="add mod">
          <ac:chgData name="Bess Dunlevy" userId="dd4b9a8537dbe9d0" providerId="LiveId" clId="{744A415C-9F15-4E71-B49E-C3E82496C161}" dt="2025-09-04T11:00:14.959" v="147" actId="1076"/>
          <ac:spMkLst>
            <pc:docMk/>
            <pc:sldMk cId="1062681940" sldId="259"/>
            <ac:spMk id="7" creationId="{5E90B658-FD9D-CDA0-296A-84E113662335}"/>
          </ac:spMkLst>
        </pc:spChg>
        <pc:spChg chg="del">
          <ac:chgData name="Bess Dunlevy" userId="dd4b9a8537dbe9d0" providerId="LiveId" clId="{744A415C-9F15-4E71-B49E-C3E82496C161}" dt="2025-09-04T10:57:58.853" v="113" actId="478"/>
          <ac:spMkLst>
            <pc:docMk/>
            <pc:sldMk cId="1062681940" sldId="259"/>
            <ac:spMk id="8" creationId="{30B1150C-CA6B-2B62-5BA5-B48D0994D599}"/>
          </ac:spMkLst>
        </pc:spChg>
        <pc:spChg chg="del">
          <ac:chgData name="Bess Dunlevy" userId="dd4b9a8537dbe9d0" providerId="LiveId" clId="{744A415C-9F15-4E71-B49E-C3E82496C161}" dt="2025-09-04T10:57:58.853" v="113" actId="478"/>
          <ac:spMkLst>
            <pc:docMk/>
            <pc:sldMk cId="1062681940" sldId="259"/>
            <ac:spMk id="9" creationId="{BAE8EEA6-C1F5-847C-88C4-93B4E8B3DB65}"/>
          </ac:spMkLst>
        </pc:spChg>
        <pc:spChg chg="del">
          <ac:chgData name="Bess Dunlevy" userId="dd4b9a8537dbe9d0" providerId="LiveId" clId="{744A415C-9F15-4E71-B49E-C3E82496C161}" dt="2025-09-04T10:58:02.629" v="115" actId="478"/>
          <ac:spMkLst>
            <pc:docMk/>
            <pc:sldMk cId="1062681940" sldId="259"/>
            <ac:spMk id="11" creationId="{52465354-C817-9332-869B-35E6F1440249}"/>
          </ac:spMkLst>
        </pc:spChg>
        <pc:spChg chg="del mod">
          <ac:chgData name="Bess Dunlevy" userId="dd4b9a8537dbe9d0" providerId="LiveId" clId="{744A415C-9F15-4E71-B49E-C3E82496C161}" dt="2025-09-04T10:57:56.336" v="112" actId="478"/>
          <ac:spMkLst>
            <pc:docMk/>
            <pc:sldMk cId="1062681940" sldId="259"/>
            <ac:spMk id="12" creationId="{D7D7443A-E176-8051-E1F2-9C7DD3D92141}"/>
          </ac:spMkLst>
        </pc:spChg>
        <pc:spChg chg="add mod">
          <ac:chgData name="Bess Dunlevy" userId="dd4b9a8537dbe9d0" providerId="LiveId" clId="{744A415C-9F15-4E71-B49E-C3E82496C161}" dt="2025-09-04T10:59:37.868" v="139" actId="1076"/>
          <ac:spMkLst>
            <pc:docMk/>
            <pc:sldMk cId="1062681940" sldId="259"/>
            <ac:spMk id="13" creationId="{8D7F2AAD-AE43-A7E4-46F7-16C3902F583A}"/>
          </ac:spMkLst>
        </pc:spChg>
        <pc:spChg chg="add mod">
          <ac:chgData name="Bess Dunlevy" userId="dd4b9a8537dbe9d0" providerId="LiveId" clId="{744A415C-9F15-4E71-B49E-C3E82496C161}" dt="2025-09-04T11:01:07.405" v="189" actId="1076"/>
          <ac:spMkLst>
            <pc:docMk/>
            <pc:sldMk cId="1062681940" sldId="259"/>
            <ac:spMk id="14" creationId="{D252592B-8367-DCAF-C1FA-2B3E3C009C8D}"/>
          </ac:spMkLst>
        </pc:spChg>
        <pc:spChg chg="add mod">
          <ac:chgData name="Bess Dunlevy" userId="dd4b9a8537dbe9d0" providerId="LiveId" clId="{744A415C-9F15-4E71-B49E-C3E82496C161}" dt="2025-09-04T11:01:17.256" v="192" actId="1076"/>
          <ac:spMkLst>
            <pc:docMk/>
            <pc:sldMk cId="1062681940" sldId="259"/>
            <ac:spMk id="15" creationId="{6C8FC16B-2EBB-659B-FBCA-A57AB12720D0}"/>
          </ac:spMkLst>
        </pc:spChg>
        <pc:spChg chg="add mod">
          <ac:chgData name="Bess Dunlevy" userId="dd4b9a8537dbe9d0" providerId="LiveId" clId="{744A415C-9F15-4E71-B49E-C3E82496C161}" dt="2025-09-04T11:01:26.020" v="202" actId="20577"/>
          <ac:spMkLst>
            <pc:docMk/>
            <pc:sldMk cId="1062681940" sldId="259"/>
            <ac:spMk id="16" creationId="{2DE2A238-6CA1-3A4C-2937-F74A4B316B79}"/>
          </ac:spMkLst>
        </pc:spChg>
        <pc:spChg chg="add mod">
          <ac:chgData name="Bess Dunlevy" userId="dd4b9a8537dbe9d0" providerId="LiveId" clId="{744A415C-9F15-4E71-B49E-C3E82496C161}" dt="2025-09-04T11:01:37.778" v="255" actId="20577"/>
          <ac:spMkLst>
            <pc:docMk/>
            <pc:sldMk cId="1062681940" sldId="259"/>
            <ac:spMk id="17" creationId="{86351C17-0840-1AB8-E590-980BDE91D171}"/>
          </ac:spMkLst>
        </pc:spChg>
        <pc:spChg chg="del mod">
          <ac:chgData name="Bess Dunlevy" userId="dd4b9a8537dbe9d0" providerId="LiveId" clId="{744A415C-9F15-4E71-B49E-C3E82496C161}" dt="2025-09-04T10:58:02.629" v="115" actId="478"/>
          <ac:spMkLst>
            <pc:docMk/>
            <pc:sldMk cId="1062681940" sldId="259"/>
            <ac:spMk id="26" creationId="{485BBDA5-56D0-7924-C962-16C143EE8404}"/>
          </ac:spMkLst>
        </pc:spChg>
        <pc:spChg chg="del mod">
          <ac:chgData name="Bess Dunlevy" userId="dd4b9a8537dbe9d0" providerId="LiveId" clId="{744A415C-9F15-4E71-B49E-C3E82496C161}" dt="2025-09-04T10:57:56.336" v="112" actId="478"/>
          <ac:spMkLst>
            <pc:docMk/>
            <pc:sldMk cId="1062681940" sldId="259"/>
            <ac:spMk id="27" creationId="{FE2DEA96-19F6-9B6C-A164-C96448048732}"/>
          </ac:spMkLst>
        </pc:spChg>
        <pc:spChg chg="del mod">
          <ac:chgData name="Bess Dunlevy" userId="dd4b9a8537dbe9d0" providerId="LiveId" clId="{744A415C-9F15-4E71-B49E-C3E82496C161}" dt="2025-09-04T10:57:56.336" v="112" actId="478"/>
          <ac:spMkLst>
            <pc:docMk/>
            <pc:sldMk cId="1062681940" sldId="259"/>
            <ac:spMk id="28" creationId="{1084416B-513A-5C96-B6E9-C81898E4DF3D}"/>
          </ac:spMkLst>
        </pc:spChg>
        <pc:spChg chg="del mod">
          <ac:chgData name="Bess Dunlevy" userId="dd4b9a8537dbe9d0" providerId="LiveId" clId="{744A415C-9F15-4E71-B49E-C3E82496C161}" dt="2025-09-04T10:57:56.336" v="112" actId="478"/>
          <ac:spMkLst>
            <pc:docMk/>
            <pc:sldMk cId="1062681940" sldId="259"/>
            <ac:spMk id="29" creationId="{FDA78E29-BB89-3563-40C1-FFFDD4D91EE4}"/>
          </ac:spMkLst>
        </pc:spChg>
        <pc:spChg chg="del mod">
          <ac:chgData name="Bess Dunlevy" userId="dd4b9a8537dbe9d0" providerId="LiveId" clId="{744A415C-9F15-4E71-B49E-C3E82496C161}" dt="2025-09-04T10:57:56.336" v="112" actId="478"/>
          <ac:spMkLst>
            <pc:docMk/>
            <pc:sldMk cId="1062681940" sldId="259"/>
            <ac:spMk id="31" creationId="{DE20EB1D-C9A7-C1D0-BE04-3AE353D8DF16}"/>
          </ac:spMkLst>
        </pc:spChg>
        <pc:spChg chg="del mod">
          <ac:chgData name="Bess Dunlevy" userId="dd4b9a8537dbe9d0" providerId="LiveId" clId="{744A415C-9F15-4E71-B49E-C3E82496C161}" dt="2025-09-04T10:57:56.336" v="112" actId="478"/>
          <ac:spMkLst>
            <pc:docMk/>
            <pc:sldMk cId="1062681940" sldId="259"/>
            <ac:spMk id="39" creationId="{EA55520C-B458-8F8E-38E2-9E01A9C5C362}"/>
          </ac:spMkLst>
        </pc:spChg>
        <pc:spChg chg="del">
          <ac:chgData name="Bess Dunlevy" userId="dd4b9a8537dbe9d0" providerId="LiveId" clId="{744A415C-9F15-4E71-B49E-C3E82496C161}" dt="2025-09-04T10:57:56.336" v="112" actId="478"/>
          <ac:spMkLst>
            <pc:docMk/>
            <pc:sldMk cId="1062681940" sldId="259"/>
            <ac:spMk id="40" creationId="{C59E4487-AAF9-1164-FFA9-B86EF154AC80}"/>
          </ac:spMkLst>
        </pc:spChg>
        <pc:spChg chg="del mod">
          <ac:chgData name="Bess Dunlevy" userId="dd4b9a8537dbe9d0" providerId="LiveId" clId="{744A415C-9F15-4E71-B49E-C3E82496C161}" dt="2025-09-04T10:57:56.336" v="112" actId="478"/>
          <ac:spMkLst>
            <pc:docMk/>
            <pc:sldMk cId="1062681940" sldId="259"/>
            <ac:spMk id="41" creationId="{F30CE2DE-E494-13EE-3B86-2B0F7269B769}"/>
          </ac:spMkLst>
        </pc:spChg>
        <pc:spChg chg="mod">
          <ac:chgData name="Bess Dunlevy" userId="dd4b9a8537dbe9d0" providerId="LiveId" clId="{744A415C-9F15-4E71-B49E-C3E82496C161}" dt="2025-09-04T11:08:55.605" v="438" actId="14100"/>
          <ac:spMkLst>
            <pc:docMk/>
            <pc:sldMk cId="1062681940" sldId="259"/>
            <ac:spMk id="42" creationId="{26D6336D-68CA-7A4E-8BCB-8EF46E7781AF}"/>
          </ac:spMkLst>
        </pc:spChg>
        <pc:picChg chg="add mod">
          <ac:chgData name="Bess Dunlevy" userId="dd4b9a8537dbe9d0" providerId="LiveId" clId="{744A415C-9F15-4E71-B49E-C3E82496C161}" dt="2025-09-04T11:00:09.687" v="145" actId="207"/>
          <ac:picMkLst>
            <pc:docMk/>
            <pc:sldMk cId="1062681940" sldId="259"/>
            <ac:picMk id="10" creationId="{930D6271-6318-D13F-E273-2AFC84D1096F}"/>
          </ac:picMkLst>
        </pc:picChg>
        <pc:picChg chg="del">
          <ac:chgData name="Bess Dunlevy" userId="dd4b9a8537dbe9d0" providerId="LiveId" clId="{744A415C-9F15-4E71-B49E-C3E82496C161}" dt="2025-09-04T10:58:02.629" v="115" actId="478"/>
          <ac:picMkLst>
            <pc:docMk/>
            <pc:sldMk cId="1062681940" sldId="259"/>
            <ac:picMk id="34" creationId="{A202C6EA-9A52-B7AB-B01C-6577C9012B7F}"/>
          </ac:picMkLst>
        </pc:picChg>
        <pc:picChg chg="del">
          <ac:chgData name="Bess Dunlevy" userId="dd4b9a8537dbe9d0" providerId="LiveId" clId="{744A415C-9F15-4E71-B49E-C3E82496C161}" dt="2025-09-04T10:58:04.581" v="117" actId="478"/>
          <ac:picMkLst>
            <pc:docMk/>
            <pc:sldMk cId="1062681940" sldId="259"/>
            <ac:picMk id="36" creationId="{E9BC7AB4-1C98-7F44-5E78-C9C9F134A5E5}"/>
          </ac:picMkLst>
        </pc:picChg>
        <pc:picChg chg="del">
          <ac:chgData name="Bess Dunlevy" userId="dd4b9a8537dbe9d0" providerId="LiveId" clId="{744A415C-9F15-4E71-B49E-C3E82496C161}" dt="2025-09-04T10:58:02.629" v="115" actId="478"/>
          <ac:picMkLst>
            <pc:docMk/>
            <pc:sldMk cId="1062681940" sldId="259"/>
            <ac:picMk id="38" creationId="{7F40D8FF-9FE8-EA2A-C30A-F1D59E40D774}"/>
          </ac:picMkLst>
        </pc:picChg>
        <pc:cxnChg chg="add mod ord">
          <ac:chgData name="Bess Dunlevy" userId="dd4b9a8537dbe9d0" providerId="LiveId" clId="{744A415C-9F15-4E71-B49E-C3E82496C161}" dt="2025-09-04T11:02:14.327" v="263" actId="167"/>
          <ac:cxnSpMkLst>
            <pc:docMk/>
            <pc:sldMk cId="1062681940" sldId="259"/>
            <ac:cxnSpMk id="19" creationId="{8EBF73D9-3A1C-4F2C-5FE4-502FA2266B2A}"/>
          </ac:cxnSpMkLst>
        </pc:cxnChg>
        <pc:cxnChg chg="add mod ord">
          <ac:chgData name="Bess Dunlevy" userId="dd4b9a8537dbe9d0" providerId="LiveId" clId="{744A415C-9F15-4E71-B49E-C3E82496C161}" dt="2025-09-04T11:02:18.053" v="264" actId="167"/>
          <ac:cxnSpMkLst>
            <pc:docMk/>
            <pc:sldMk cId="1062681940" sldId="259"/>
            <ac:cxnSpMk id="20" creationId="{532D962F-8650-4ED3-FB58-9E3B60447CD3}"/>
          </ac:cxnSpMkLst>
        </pc:cxnChg>
      </pc:sldChg>
      <pc:sldChg chg="del">
        <pc:chgData name="Bess Dunlevy" userId="dd4b9a8537dbe9d0" providerId="LiveId" clId="{744A415C-9F15-4E71-B49E-C3E82496C161}" dt="2025-09-04T11:08:19.970" v="435" actId="47"/>
        <pc:sldMkLst>
          <pc:docMk/>
          <pc:sldMk cId="1757917957" sldId="304"/>
        </pc:sldMkLst>
      </pc:sldChg>
      <pc:sldChg chg="del">
        <pc:chgData name="Bess Dunlevy" userId="dd4b9a8537dbe9d0" providerId="LiveId" clId="{744A415C-9F15-4E71-B49E-C3E82496C161}" dt="2025-09-04T11:08:19.970" v="435" actId="47"/>
        <pc:sldMkLst>
          <pc:docMk/>
          <pc:sldMk cId="2734279168" sldId="305"/>
        </pc:sldMkLst>
      </pc:sldChg>
      <pc:sldChg chg="del">
        <pc:chgData name="Bess Dunlevy" userId="dd4b9a8537dbe9d0" providerId="LiveId" clId="{744A415C-9F15-4E71-B49E-C3E82496C161}" dt="2025-09-04T11:08:19.970" v="435" actId="47"/>
        <pc:sldMkLst>
          <pc:docMk/>
          <pc:sldMk cId="3150160049" sldId="306"/>
        </pc:sldMkLst>
      </pc:sldChg>
      <pc:sldChg chg="modSp del mod">
        <pc:chgData name="Bess Dunlevy" userId="dd4b9a8537dbe9d0" providerId="LiveId" clId="{744A415C-9F15-4E71-B49E-C3E82496C161}" dt="2025-09-04T11:08:19.970" v="435" actId="47"/>
        <pc:sldMkLst>
          <pc:docMk/>
          <pc:sldMk cId="3450710135" sldId="307"/>
        </pc:sldMkLst>
        <pc:spChg chg="mod">
          <ac:chgData name="Bess Dunlevy" userId="dd4b9a8537dbe9d0" providerId="LiveId" clId="{744A415C-9F15-4E71-B49E-C3E82496C161}" dt="2025-09-04T11:06:58.234" v="345" actId="20577"/>
          <ac:spMkLst>
            <pc:docMk/>
            <pc:sldMk cId="3450710135" sldId="307"/>
            <ac:spMk id="42" creationId="{B1F76D7B-E96E-8A4A-65F1-46F6DB39135F}"/>
          </ac:spMkLst>
        </pc:spChg>
      </pc:sldChg>
      <pc:sldChg chg="del">
        <pc:chgData name="Bess Dunlevy" userId="dd4b9a8537dbe9d0" providerId="LiveId" clId="{744A415C-9F15-4E71-B49E-C3E82496C161}" dt="2025-09-04T11:08:19.970" v="435" actId="47"/>
        <pc:sldMkLst>
          <pc:docMk/>
          <pc:sldMk cId="1004386658" sldId="308"/>
        </pc:sldMkLst>
      </pc:sldChg>
      <pc:sldChg chg="addSp delSp modSp add mod">
        <pc:chgData name="Bess Dunlevy" userId="dd4b9a8537dbe9d0" providerId="LiveId" clId="{744A415C-9F15-4E71-B49E-C3E82496C161}" dt="2025-09-04T11:03:42.633" v="282" actId="255"/>
        <pc:sldMkLst>
          <pc:docMk/>
          <pc:sldMk cId="2647663498" sldId="309"/>
        </pc:sldMkLst>
        <pc:spChg chg="del">
          <ac:chgData name="Bess Dunlevy" userId="dd4b9a8537dbe9d0" providerId="LiveId" clId="{744A415C-9F15-4E71-B49E-C3E82496C161}" dt="2025-09-04T11:02:38.890" v="266" actId="478"/>
          <ac:spMkLst>
            <pc:docMk/>
            <pc:sldMk cId="2647663498" sldId="309"/>
            <ac:spMk id="5" creationId="{7D7D4580-B23C-A821-4686-827CF323769D}"/>
          </ac:spMkLst>
        </pc:spChg>
        <pc:spChg chg="add del mod">
          <ac:chgData name="Bess Dunlevy" userId="dd4b9a8537dbe9d0" providerId="LiveId" clId="{744A415C-9F15-4E71-B49E-C3E82496C161}" dt="2025-09-04T11:03:00.213" v="274" actId="14100"/>
          <ac:spMkLst>
            <pc:docMk/>
            <pc:sldMk cId="2647663498" sldId="309"/>
            <ac:spMk id="7" creationId="{3C6F4C5D-E46B-3C91-238D-9FFCDDF6FB7C}"/>
          </ac:spMkLst>
        </pc:spChg>
        <pc:spChg chg="del">
          <ac:chgData name="Bess Dunlevy" userId="dd4b9a8537dbe9d0" providerId="LiveId" clId="{744A415C-9F15-4E71-B49E-C3E82496C161}" dt="2025-09-04T11:03:04.534" v="275" actId="478"/>
          <ac:spMkLst>
            <pc:docMk/>
            <pc:sldMk cId="2647663498" sldId="309"/>
            <ac:spMk id="13" creationId="{F7C7D4E8-1A49-016A-E67C-9AA50A2C7917}"/>
          </ac:spMkLst>
        </pc:spChg>
        <pc:spChg chg="del">
          <ac:chgData name="Bess Dunlevy" userId="dd4b9a8537dbe9d0" providerId="LiveId" clId="{744A415C-9F15-4E71-B49E-C3E82496C161}" dt="2025-09-04T11:03:04.534" v="275" actId="478"/>
          <ac:spMkLst>
            <pc:docMk/>
            <pc:sldMk cId="2647663498" sldId="309"/>
            <ac:spMk id="14" creationId="{FF2CD556-7C98-A4DE-CB87-CCFF21BA62F3}"/>
          </ac:spMkLst>
        </pc:spChg>
        <pc:spChg chg="del">
          <ac:chgData name="Bess Dunlevy" userId="dd4b9a8537dbe9d0" providerId="LiveId" clId="{744A415C-9F15-4E71-B49E-C3E82496C161}" dt="2025-09-04T11:03:04.534" v="275" actId="478"/>
          <ac:spMkLst>
            <pc:docMk/>
            <pc:sldMk cId="2647663498" sldId="309"/>
            <ac:spMk id="15" creationId="{D690DD41-DEF4-D6B7-6232-0597BCDBBB92}"/>
          </ac:spMkLst>
        </pc:spChg>
        <pc:spChg chg="del">
          <ac:chgData name="Bess Dunlevy" userId="dd4b9a8537dbe9d0" providerId="LiveId" clId="{744A415C-9F15-4E71-B49E-C3E82496C161}" dt="2025-09-04T11:03:04.534" v="275" actId="478"/>
          <ac:spMkLst>
            <pc:docMk/>
            <pc:sldMk cId="2647663498" sldId="309"/>
            <ac:spMk id="16" creationId="{6119CF3E-8D37-4D7F-982D-C5726F8A43D2}"/>
          </ac:spMkLst>
        </pc:spChg>
        <pc:spChg chg="del">
          <ac:chgData name="Bess Dunlevy" userId="dd4b9a8537dbe9d0" providerId="LiveId" clId="{744A415C-9F15-4E71-B49E-C3E82496C161}" dt="2025-09-04T11:03:04.534" v="275" actId="478"/>
          <ac:spMkLst>
            <pc:docMk/>
            <pc:sldMk cId="2647663498" sldId="309"/>
            <ac:spMk id="17" creationId="{80605005-6656-B312-A907-78B15617CE46}"/>
          </ac:spMkLst>
        </pc:spChg>
        <pc:graphicFrameChg chg="add mod modGraphic">
          <ac:chgData name="Bess Dunlevy" userId="dd4b9a8537dbe9d0" providerId="LiveId" clId="{744A415C-9F15-4E71-B49E-C3E82496C161}" dt="2025-09-04T11:03:42.633" v="282" actId="255"/>
          <ac:graphicFrameMkLst>
            <pc:docMk/>
            <pc:sldMk cId="2647663498" sldId="309"/>
            <ac:graphicFrameMk id="2" creationId="{6E8DABDF-72CE-736D-0A7B-160C5E5D043D}"/>
          </ac:graphicFrameMkLst>
        </pc:graphicFrameChg>
        <pc:picChg chg="mod">
          <ac:chgData name="Bess Dunlevy" userId="dd4b9a8537dbe9d0" providerId="LiveId" clId="{744A415C-9F15-4E71-B49E-C3E82496C161}" dt="2025-09-04T11:02:54.871" v="271" actId="207"/>
          <ac:picMkLst>
            <pc:docMk/>
            <pc:sldMk cId="2647663498" sldId="309"/>
            <ac:picMk id="10" creationId="{4A93312B-3FDF-8162-C358-9C95E8990FBE}"/>
          </ac:picMkLst>
        </pc:picChg>
        <pc:cxnChg chg="del">
          <ac:chgData name="Bess Dunlevy" userId="dd4b9a8537dbe9d0" providerId="LiveId" clId="{744A415C-9F15-4E71-B49E-C3E82496C161}" dt="2025-09-04T11:03:04.534" v="275" actId="478"/>
          <ac:cxnSpMkLst>
            <pc:docMk/>
            <pc:sldMk cId="2647663498" sldId="309"/>
            <ac:cxnSpMk id="19" creationId="{CF174B73-2D58-C7F6-55A5-9B9D6462A6E2}"/>
          </ac:cxnSpMkLst>
        </pc:cxnChg>
        <pc:cxnChg chg="del">
          <ac:chgData name="Bess Dunlevy" userId="dd4b9a8537dbe9d0" providerId="LiveId" clId="{744A415C-9F15-4E71-B49E-C3E82496C161}" dt="2025-09-04T11:03:04.534" v="275" actId="478"/>
          <ac:cxnSpMkLst>
            <pc:docMk/>
            <pc:sldMk cId="2647663498" sldId="309"/>
            <ac:cxnSpMk id="20" creationId="{331E1DAC-864B-58C9-B288-D1B2B9E7F461}"/>
          </ac:cxnSpMkLst>
        </pc:cxnChg>
      </pc:sldChg>
      <pc:sldChg chg="modSp add mod">
        <pc:chgData name="Bess Dunlevy" userId="dd4b9a8537dbe9d0" providerId="LiveId" clId="{744A415C-9F15-4E71-B49E-C3E82496C161}" dt="2025-09-04T11:05:01.744" v="296" actId="208"/>
        <pc:sldMkLst>
          <pc:docMk/>
          <pc:sldMk cId="3484937230" sldId="310"/>
        </pc:sldMkLst>
        <pc:spChg chg="mod">
          <ac:chgData name="Bess Dunlevy" userId="dd4b9a8537dbe9d0" providerId="LiveId" clId="{744A415C-9F15-4E71-B49E-C3E82496C161}" dt="2025-09-04T11:04:27.827" v="287" actId="207"/>
          <ac:spMkLst>
            <pc:docMk/>
            <pc:sldMk cId="3484937230" sldId="310"/>
            <ac:spMk id="5" creationId="{0B50F063-C85B-35D0-D86C-F9CB7FFC5E70}"/>
          </ac:spMkLst>
        </pc:spChg>
        <pc:spChg chg="mod">
          <ac:chgData name="Bess Dunlevy" userId="dd4b9a8537dbe9d0" providerId="LiveId" clId="{744A415C-9F15-4E71-B49E-C3E82496C161}" dt="2025-09-04T11:04:40.690" v="289" actId="207"/>
          <ac:spMkLst>
            <pc:docMk/>
            <pc:sldMk cId="3484937230" sldId="310"/>
            <ac:spMk id="7" creationId="{7A09778F-6D6A-0237-BB8A-61272D6EA95B}"/>
          </ac:spMkLst>
        </pc:spChg>
        <pc:spChg chg="mod">
          <ac:chgData name="Bess Dunlevy" userId="dd4b9a8537dbe9d0" providerId="LiveId" clId="{744A415C-9F15-4E71-B49E-C3E82496C161}" dt="2025-09-04T11:04:42.735" v="290" actId="207"/>
          <ac:spMkLst>
            <pc:docMk/>
            <pc:sldMk cId="3484937230" sldId="310"/>
            <ac:spMk id="13" creationId="{3F1739E1-8FBE-7A12-4958-4020A385BBDD}"/>
          </ac:spMkLst>
        </pc:spChg>
        <pc:spChg chg="mod">
          <ac:chgData name="Bess Dunlevy" userId="dd4b9a8537dbe9d0" providerId="LiveId" clId="{744A415C-9F15-4E71-B49E-C3E82496C161}" dt="2025-09-04T11:04:48.748" v="291" actId="207"/>
          <ac:spMkLst>
            <pc:docMk/>
            <pc:sldMk cId="3484937230" sldId="310"/>
            <ac:spMk id="14" creationId="{870CA780-97B5-8447-E708-5133E7CAE342}"/>
          </ac:spMkLst>
        </pc:spChg>
        <pc:spChg chg="mod">
          <ac:chgData name="Bess Dunlevy" userId="dd4b9a8537dbe9d0" providerId="LiveId" clId="{744A415C-9F15-4E71-B49E-C3E82496C161}" dt="2025-09-04T11:04:50.774" v="292" actId="207"/>
          <ac:spMkLst>
            <pc:docMk/>
            <pc:sldMk cId="3484937230" sldId="310"/>
            <ac:spMk id="15" creationId="{DBD47E7A-7795-A7B5-E474-87DF49F9F5E6}"/>
          </ac:spMkLst>
        </pc:spChg>
        <pc:spChg chg="mod">
          <ac:chgData name="Bess Dunlevy" userId="dd4b9a8537dbe9d0" providerId="LiveId" clId="{744A415C-9F15-4E71-B49E-C3E82496C161}" dt="2025-09-04T11:04:52.632" v="293" actId="207"/>
          <ac:spMkLst>
            <pc:docMk/>
            <pc:sldMk cId="3484937230" sldId="310"/>
            <ac:spMk id="16" creationId="{E0076C36-9BED-6085-3ED9-136E7E7C99A7}"/>
          </ac:spMkLst>
        </pc:spChg>
        <pc:spChg chg="mod">
          <ac:chgData name="Bess Dunlevy" userId="dd4b9a8537dbe9d0" providerId="LiveId" clId="{744A415C-9F15-4E71-B49E-C3E82496C161}" dt="2025-09-04T11:04:54.769" v="294" actId="207"/>
          <ac:spMkLst>
            <pc:docMk/>
            <pc:sldMk cId="3484937230" sldId="310"/>
            <ac:spMk id="17" creationId="{65C7DBC1-B9A7-D4C8-95CE-F9AB65551243}"/>
          </ac:spMkLst>
        </pc:spChg>
        <pc:picChg chg="mod">
          <ac:chgData name="Bess Dunlevy" userId="dd4b9a8537dbe9d0" providerId="LiveId" clId="{744A415C-9F15-4E71-B49E-C3E82496C161}" dt="2025-09-04T11:04:34.448" v="288" actId="207"/>
          <ac:picMkLst>
            <pc:docMk/>
            <pc:sldMk cId="3484937230" sldId="310"/>
            <ac:picMk id="10" creationId="{6641099E-0CE4-45DD-3C5F-BE28AC7C92BB}"/>
          </ac:picMkLst>
        </pc:picChg>
        <pc:cxnChg chg="mod">
          <ac:chgData name="Bess Dunlevy" userId="dd4b9a8537dbe9d0" providerId="LiveId" clId="{744A415C-9F15-4E71-B49E-C3E82496C161}" dt="2025-09-04T11:04:59.553" v="295" actId="208"/>
          <ac:cxnSpMkLst>
            <pc:docMk/>
            <pc:sldMk cId="3484937230" sldId="310"/>
            <ac:cxnSpMk id="19" creationId="{174C27E9-35C5-FD23-17B2-09E4914D9211}"/>
          </ac:cxnSpMkLst>
        </pc:cxnChg>
        <pc:cxnChg chg="mod">
          <ac:chgData name="Bess Dunlevy" userId="dd4b9a8537dbe9d0" providerId="LiveId" clId="{744A415C-9F15-4E71-B49E-C3E82496C161}" dt="2025-09-04T11:05:01.744" v="296" actId="208"/>
          <ac:cxnSpMkLst>
            <pc:docMk/>
            <pc:sldMk cId="3484937230" sldId="310"/>
            <ac:cxnSpMk id="20" creationId="{91BF71FB-20BF-AB7F-A6F4-8BA59307880D}"/>
          </ac:cxnSpMkLst>
        </pc:cxnChg>
      </pc:sldChg>
      <pc:sldChg chg="modSp add mod">
        <pc:chgData name="Bess Dunlevy" userId="dd4b9a8537dbe9d0" providerId="LiveId" clId="{744A415C-9F15-4E71-B49E-C3E82496C161}" dt="2025-09-04T11:05:20.612" v="301" actId="207"/>
        <pc:sldMkLst>
          <pc:docMk/>
          <pc:sldMk cId="3221695180" sldId="311"/>
        </pc:sldMkLst>
        <pc:spChg chg="mod">
          <ac:chgData name="Bess Dunlevy" userId="dd4b9a8537dbe9d0" providerId="LiveId" clId="{744A415C-9F15-4E71-B49E-C3E82496C161}" dt="2025-09-04T11:05:10.586" v="298" actId="207"/>
          <ac:spMkLst>
            <pc:docMk/>
            <pc:sldMk cId="3221695180" sldId="311"/>
            <ac:spMk id="7" creationId="{E1984BE9-5A4B-C6B6-999F-16366A29FBC1}"/>
          </ac:spMkLst>
        </pc:spChg>
        <pc:graphicFrameChg chg="modGraphic">
          <ac:chgData name="Bess Dunlevy" userId="dd4b9a8537dbe9d0" providerId="LiveId" clId="{744A415C-9F15-4E71-B49E-C3E82496C161}" dt="2025-09-04T11:05:20.612" v="301" actId="207"/>
          <ac:graphicFrameMkLst>
            <pc:docMk/>
            <pc:sldMk cId="3221695180" sldId="311"/>
            <ac:graphicFrameMk id="2" creationId="{598FF5D7-B3D1-C451-072B-46222F547BAD}"/>
          </ac:graphicFrameMkLst>
        </pc:graphicFrameChg>
        <pc:picChg chg="mod">
          <ac:chgData name="Bess Dunlevy" userId="dd4b9a8537dbe9d0" providerId="LiveId" clId="{744A415C-9F15-4E71-B49E-C3E82496C161}" dt="2025-09-04T11:05:08.671" v="297" actId="207"/>
          <ac:picMkLst>
            <pc:docMk/>
            <pc:sldMk cId="3221695180" sldId="311"/>
            <ac:picMk id="10" creationId="{2240A841-D275-469A-3321-AA3286991072}"/>
          </ac:picMkLst>
        </pc:picChg>
      </pc:sldChg>
      <pc:sldChg chg="modSp add mod">
        <pc:chgData name="Bess Dunlevy" userId="dd4b9a8537dbe9d0" providerId="LiveId" clId="{744A415C-9F15-4E71-B49E-C3E82496C161}" dt="2025-09-04T11:06:20.629" v="315" actId="207"/>
        <pc:sldMkLst>
          <pc:docMk/>
          <pc:sldMk cId="1192377388" sldId="312"/>
        </pc:sldMkLst>
        <pc:spChg chg="mod">
          <ac:chgData name="Bess Dunlevy" userId="dd4b9a8537dbe9d0" providerId="LiveId" clId="{744A415C-9F15-4E71-B49E-C3E82496C161}" dt="2025-09-04T11:06:00.627" v="308" actId="1076"/>
          <ac:spMkLst>
            <pc:docMk/>
            <pc:sldMk cId="1192377388" sldId="312"/>
            <ac:spMk id="5" creationId="{0527C3AD-4361-450A-0346-F68F2571E3EC}"/>
          </ac:spMkLst>
        </pc:spChg>
        <pc:spChg chg="mod">
          <ac:chgData name="Bess Dunlevy" userId="dd4b9a8537dbe9d0" providerId="LiveId" clId="{744A415C-9F15-4E71-B49E-C3E82496C161}" dt="2025-09-04T11:06:18.320" v="314" actId="207"/>
          <ac:spMkLst>
            <pc:docMk/>
            <pc:sldMk cId="1192377388" sldId="312"/>
            <ac:spMk id="7" creationId="{760AE471-AA74-F4FC-D89D-9BA8145BD2D6}"/>
          </ac:spMkLst>
        </pc:spChg>
        <pc:spChg chg="mod">
          <ac:chgData name="Bess Dunlevy" userId="dd4b9a8537dbe9d0" providerId="LiveId" clId="{744A415C-9F15-4E71-B49E-C3E82496C161}" dt="2025-09-04T11:06:20.629" v="315" actId="207"/>
          <ac:spMkLst>
            <pc:docMk/>
            <pc:sldMk cId="1192377388" sldId="312"/>
            <ac:spMk id="13" creationId="{443F99F5-E0D3-F5A9-9F6B-1B94D0CA1615}"/>
          </ac:spMkLst>
        </pc:spChg>
        <pc:spChg chg="mod">
          <ac:chgData name="Bess Dunlevy" userId="dd4b9a8537dbe9d0" providerId="LiveId" clId="{744A415C-9F15-4E71-B49E-C3E82496C161}" dt="2025-09-04T11:06:08.711" v="310" actId="207"/>
          <ac:spMkLst>
            <pc:docMk/>
            <pc:sldMk cId="1192377388" sldId="312"/>
            <ac:spMk id="14" creationId="{CC20F7DB-DB43-6F72-B160-B5F03799C02D}"/>
          </ac:spMkLst>
        </pc:spChg>
        <pc:spChg chg="mod">
          <ac:chgData name="Bess Dunlevy" userId="dd4b9a8537dbe9d0" providerId="LiveId" clId="{744A415C-9F15-4E71-B49E-C3E82496C161}" dt="2025-09-04T11:06:11.220" v="311" actId="207"/>
          <ac:spMkLst>
            <pc:docMk/>
            <pc:sldMk cId="1192377388" sldId="312"/>
            <ac:spMk id="15" creationId="{E59B302B-8575-014A-1B57-9FDC182E7394}"/>
          </ac:spMkLst>
        </pc:spChg>
        <pc:spChg chg="mod">
          <ac:chgData name="Bess Dunlevy" userId="dd4b9a8537dbe9d0" providerId="LiveId" clId="{744A415C-9F15-4E71-B49E-C3E82496C161}" dt="2025-09-04T11:06:13.253" v="312" actId="207"/>
          <ac:spMkLst>
            <pc:docMk/>
            <pc:sldMk cId="1192377388" sldId="312"/>
            <ac:spMk id="16" creationId="{679E3DC7-03FD-9596-79F2-F5104D40D299}"/>
          </ac:spMkLst>
        </pc:spChg>
        <pc:spChg chg="mod">
          <ac:chgData name="Bess Dunlevy" userId="dd4b9a8537dbe9d0" providerId="LiveId" clId="{744A415C-9F15-4E71-B49E-C3E82496C161}" dt="2025-09-04T11:06:15.075" v="313" actId="207"/>
          <ac:spMkLst>
            <pc:docMk/>
            <pc:sldMk cId="1192377388" sldId="312"/>
            <ac:spMk id="17" creationId="{9EA71F73-B802-28AC-4721-9FE81A2E2C5E}"/>
          </ac:spMkLst>
        </pc:spChg>
        <pc:picChg chg="mod">
          <ac:chgData name="Bess Dunlevy" userId="dd4b9a8537dbe9d0" providerId="LiveId" clId="{744A415C-9F15-4E71-B49E-C3E82496C161}" dt="2025-09-04T11:06:04.822" v="309" actId="207"/>
          <ac:picMkLst>
            <pc:docMk/>
            <pc:sldMk cId="1192377388" sldId="312"/>
            <ac:picMk id="10" creationId="{B307E7FF-4F19-D90E-B318-AFD171F9CE63}"/>
          </ac:picMkLst>
        </pc:picChg>
        <pc:cxnChg chg="mod">
          <ac:chgData name="Bess Dunlevy" userId="dd4b9a8537dbe9d0" providerId="LiveId" clId="{744A415C-9F15-4E71-B49E-C3E82496C161}" dt="2025-09-04T11:05:47.060" v="305" actId="208"/>
          <ac:cxnSpMkLst>
            <pc:docMk/>
            <pc:sldMk cId="1192377388" sldId="312"/>
            <ac:cxnSpMk id="19" creationId="{7E5620F9-F91F-4144-3EF7-BE1AD384F5AA}"/>
          </ac:cxnSpMkLst>
        </pc:cxnChg>
        <pc:cxnChg chg="mod">
          <ac:chgData name="Bess Dunlevy" userId="dd4b9a8537dbe9d0" providerId="LiveId" clId="{744A415C-9F15-4E71-B49E-C3E82496C161}" dt="2025-09-04T11:05:52.847" v="307" actId="208"/>
          <ac:cxnSpMkLst>
            <pc:docMk/>
            <pc:sldMk cId="1192377388" sldId="312"/>
            <ac:cxnSpMk id="20" creationId="{B75844F3-9068-ECDB-1CDA-2FD1A937C62F}"/>
          </ac:cxnSpMkLst>
        </pc:cxnChg>
      </pc:sldChg>
      <pc:sldChg chg="modSp add mod">
        <pc:chgData name="Bess Dunlevy" userId="dd4b9a8537dbe9d0" providerId="LiveId" clId="{744A415C-9F15-4E71-B49E-C3E82496C161}" dt="2025-09-04T11:06:39.212" v="321" actId="207"/>
        <pc:sldMkLst>
          <pc:docMk/>
          <pc:sldMk cId="1498446998" sldId="313"/>
        </pc:sldMkLst>
        <pc:spChg chg="mod">
          <ac:chgData name="Bess Dunlevy" userId="dd4b9a8537dbe9d0" providerId="LiveId" clId="{744A415C-9F15-4E71-B49E-C3E82496C161}" dt="2025-09-04T11:06:32.373" v="318" actId="207"/>
          <ac:spMkLst>
            <pc:docMk/>
            <pc:sldMk cId="1498446998" sldId="313"/>
            <ac:spMk id="7" creationId="{82F9D75C-99F7-D3C3-015A-A05690FBA882}"/>
          </ac:spMkLst>
        </pc:spChg>
        <pc:graphicFrameChg chg="modGraphic">
          <ac:chgData name="Bess Dunlevy" userId="dd4b9a8537dbe9d0" providerId="LiveId" clId="{744A415C-9F15-4E71-B49E-C3E82496C161}" dt="2025-09-04T11:06:39.212" v="321" actId="207"/>
          <ac:graphicFrameMkLst>
            <pc:docMk/>
            <pc:sldMk cId="1498446998" sldId="313"/>
            <ac:graphicFrameMk id="2" creationId="{385CA85B-7661-540D-85DA-9F0C8D03F3F9}"/>
          </ac:graphicFrameMkLst>
        </pc:graphicFrameChg>
        <pc:picChg chg="mod">
          <ac:chgData name="Bess Dunlevy" userId="dd4b9a8537dbe9d0" providerId="LiveId" clId="{744A415C-9F15-4E71-B49E-C3E82496C161}" dt="2025-09-04T11:06:28.224" v="317" actId="207"/>
          <ac:picMkLst>
            <pc:docMk/>
            <pc:sldMk cId="1498446998" sldId="313"/>
            <ac:picMk id="10" creationId="{5D29F226-8F4E-8F08-6C7D-DB56301ED17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93E2C0-3971-4D1E-83B8-3DF9CAC83F93}" type="datetimeFigureOut">
              <a:rPr lang="en-US" smtClean="0"/>
              <a:t>9/4/2025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0B5682-A3FB-4B4A-94D1-CC9DAAFA53AA}" type="slidenum">
              <a:rPr lang="en-US" smtClean="0"/>
              <a:t>‹#›</a:t>
            </a:fld>
            <a:endParaRPr lang="en-US" dirty="0"/>
          </a:p>
        </p:txBody>
      </p:sp>
    </p:spTree>
    <p:extLst>
      <p:ext uri="{BB962C8B-B14F-4D97-AF65-F5344CB8AC3E}">
        <p14:creationId xmlns:p14="http://schemas.microsoft.com/office/powerpoint/2010/main" val="650121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964152-F907-9D7E-FF7D-50B4213E0F2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955A58-73F8-14F4-5A60-F5F887C5DB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0B6E83-1ABE-E64E-328C-C0D326004966}"/>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1522F631-CA22-82FB-BB07-23999D27719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3D1846-27C3-1316-EE4A-12D38606EEF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009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269098-F8D1-7560-ADD4-17A2292D71B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2A74191-75F2-C82E-DDCE-33F6B24245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2342B-715D-A6C2-E645-D83215D910C5}"/>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9F6C3800-9835-AD71-13D6-E592F61E0CD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448D6A2-F380-0100-F121-615C2D2C09E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96529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F2AE03-EA86-8866-9C4C-D5C61866A14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DC8BCB-98F6-3BBA-DFAD-E493CF99F18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013C70-D678-7F59-5A88-22F17C67423E}"/>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EF0E9B56-CE7B-CA4C-5846-FE9B4932E99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E8832C0-1605-8C28-A816-0D63190FF636}"/>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669798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DC3D6-281C-69B6-D6D9-CFDA435FDE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59E3EC-C334-7D38-1FD1-A2F4B97F93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6671C3-F375-AFD7-C961-BE1AA2D867BE}"/>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0BC8F8B7-175C-379C-1935-789CFC0C37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E1A9E2B-4C8A-15B5-9C73-90E6D325F6D0}"/>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758582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4205F-D9C1-2A2E-1297-82735BA9B77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5C91CF1-041D-C78A-7443-29149468F5E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4892B5-80DB-E857-3F73-7224C95977E5}"/>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26DCE983-29E5-2F1D-28B7-0A208036CA3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4B9DE40-DB55-BB60-5A37-06EB43BA50ED}"/>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7979375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F6AD2-3AAD-CFEE-1FAA-0E4EBAD9C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FC565B-EB78-2011-CEA2-661B2120455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C196213-B524-ADD0-F367-A9192DC2AD7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30A71-9B5D-69C7-369B-58D693AB5017}"/>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6" name="Footer Placeholder 5">
            <a:extLst>
              <a:ext uri="{FF2B5EF4-FFF2-40B4-BE49-F238E27FC236}">
                <a16:creationId xmlns:a16="http://schemas.microsoft.com/office/drawing/2014/main" id="{2E157FB9-C473-B2BF-EADC-6993A0BD7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39D37A8D-623E-1AAF-6BAD-4A873060EB0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36012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17C-F88D-5850-A301-C439DBC65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DA01EE-7E81-27CC-A1B0-7F9DD93AA2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13F03-6704-7A50-66C0-2534FADA29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718C8FC-DF39-1350-4379-5B1DC49F3B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E0B099-1B97-FDBF-BE60-9A00FDFE717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FB6D90-F4FE-E341-3F49-2A40B2CD8295}"/>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8" name="Footer Placeholder 7">
            <a:extLst>
              <a:ext uri="{FF2B5EF4-FFF2-40B4-BE49-F238E27FC236}">
                <a16:creationId xmlns:a16="http://schemas.microsoft.com/office/drawing/2014/main" id="{EDDCAB2A-F1BC-20DD-0C91-74187F8FCBC1}"/>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596E768-8300-AE62-8C37-5A0714B45727}"/>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908290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4374AC-A20B-259B-95BD-ABB27AAAD26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FCB5C59-7CBB-FCA6-950F-091522F00855}"/>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4" name="Footer Placeholder 3">
            <a:extLst>
              <a:ext uri="{FF2B5EF4-FFF2-40B4-BE49-F238E27FC236}">
                <a16:creationId xmlns:a16="http://schemas.microsoft.com/office/drawing/2014/main" id="{105B30ED-7B48-C913-1B9D-278D2972466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9CB87E9-A20B-6522-2930-D0AEA2DB6031}"/>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17549695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F2CA89-FFB4-0AE4-2ADC-53A245AC31B8}"/>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3" name="Footer Placeholder 2">
            <a:extLst>
              <a:ext uri="{FF2B5EF4-FFF2-40B4-BE49-F238E27FC236}">
                <a16:creationId xmlns:a16="http://schemas.microsoft.com/office/drawing/2014/main" id="{FFBB1D07-4FD8-E3F1-BC92-A94B600032D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8D32BBE0-ED5A-91E9-0D2B-B85D3DFAE248}"/>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2088651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8454F-E62E-2990-8E71-F0C5601704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0AFE5D7-8D17-ABBE-67F9-726EDD4F885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43917D-23A6-D1DC-5705-7F65A62A4A0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51C5E-4621-9453-6369-97732E8006C7}"/>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6" name="Footer Placeholder 5">
            <a:extLst>
              <a:ext uri="{FF2B5EF4-FFF2-40B4-BE49-F238E27FC236}">
                <a16:creationId xmlns:a16="http://schemas.microsoft.com/office/drawing/2014/main" id="{6A36982B-90EC-DEAD-F6D8-E2E604F02BA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59EA193-D674-6EB6-5A9B-BFB5E83CBA8F}"/>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498744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65A74-EE61-B89B-1B05-03A9E72EF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FB1A24-D036-0C55-4260-1437EFB5EC0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4713753-BAA1-CC4C-953F-F1C99F3112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5C5F21B-53BC-885E-12A0-97B3E32FBD42}"/>
              </a:ext>
            </a:extLst>
          </p:cNvPr>
          <p:cNvSpPr>
            <a:spLocks noGrp="1"/>
          </p:cNvSpPr>
          <p:nvPr>
            <p:ph type="dt" sz="half" idx="10"/>
          </p:nvPr>
        </p:nvSpPr>
        <p:spPr/>
        <p:txBody>
          <a:bodyPr/>
          <a:lstStyle/>
          <a:p>
            <a:fld id="{5213ED28-C258-4B32-86FA-7B9535E15008}" type="datetimeFigureOut">
              <a:rPr lang="en-US" smtClean="0"/>
              <a:t>9/4/2025</a:t>
            </a:fld>
            <a:endParaRPr lang="en-US" dirty="0"/>
          </a:p>
        </p:txBody>
      </p:sp>
      <p:sp>
        <p:nvSpPr>
          <p:cNvPr id="6" name="Footer Placeholder 5">
            <a:extLst>
              <a:ext uri="{FF2B5EF4-FFF2-40B4-BE49-F238E27FC236}">
                <a16:creationId xmlns:a16="http://schemas.microsoft.com/office/drawing/2014/main" id="{65F7CF15-867E-7E06-1D77-37EB6657F4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933B65C5-4C01-0C83-DE5F-4D34E253F13A}"/>
              </a:ext>
            </a:extLst>
          </p:cNvPr>
          <p:cNvSpPr>
            <a:spLocks noGrp="1"/>
          </p:cNvSpPr>
          <p:nvPr>
            <p:ph type="sldNum" sz="quarter" idx="12"/>
          </p:nvPr>
        </p:nvSpPr>
        <p:spPr/>
        <p:txBody>
          <a:bodyPr/>
          <a:lstStyle/>
          <a:p>
            <a:fld id="{1CD548BE-8493-46DA-8A40-64098EEA5881}" type="slidenum">
              <a:rPr lang="en-US" smtClean="0"/>
              <a:t>‹#›</a:t>
            </a:fld>
            <a:endParaRPr lang="en-US" dirty="0"/>
          </a:p>
        </p:txBody>
      </p:sp>
    </p:spTree>
    <p:extLst>
      <p:ext uri="{BB962C8B-B14F-4D97-AF65-F5344CB8AC3E}">
        <p14:creationId xmlns:p14="http://schemas.microsoft.com/office/powerpoint/2010/main" val="31042030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4ABA30-01AB-29F2-2C69-44B3FE01DF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F098638-A209-906C-5E21-8F427D81F9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EA383D-AD60-E78E-A764-FD601E78F3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213ED28-C258-4B32-86FA-7B9535E15008}" type="datetimeFigureOut">
              <a:rPr lang="en-US" smtClean="0"/>
              <a:t>9/4/2025</a:t>
            </a:fld>
            <a:endParaRPr lang="en-US" dirty="0"/>
          </a:p>
        </p:txBody>
      </p:sp>
      <p:sp>
        <p:nvSpPr>
          <p:cNvPr id="5" name="Footer Placeholder 4">
            <a:extLst>
              <a:ext uri="{FF2B5EF4-FFF2-40B4-BE49-F238E27FC236}">
                <a16:creationId xmlns:a16="http://schemas.microsoft.com/office/drawing/2014/main" id="{072EBD03-510B-125B-8E24-50EA1CE456B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04198EB0-AA5F-9EC7-D3F4-44E02BCF68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CD548BE-8493-46DA-8A40-64098EEA5881}" type="slidenum">
              <a:rPr lang="en-US" smtClean="0"/>
              <a:t>‹#›</a:t>
            </a:fld>
            <a:endParaRPr lang="en-US" dirty="0"/>
          </a:p>
        </p:txBody>
      </p:sp>
    </p:spTree>
    <p:extLst>
      <p:ext uri="{BB962C8B-B14F-4D97-AF65-F5344CB8AC3E}">
        <p14:creationId xmlns:p14="http://schemas.microsoft.com/office/powerpoint/2010/main" val="3861758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56D91EC-DE0E-49EA-2DF6-E75B3753A105}"/>
              </a:ext>
            </a:extLst>
          </p:cNvPr>
          <p:cNvSpPr txBox="1"/>
          <p:nvPr/>
        </p:nvSpPr>
        <p:spPr>
          <a:xfrm>
            <a:off x="417250" y="372862"/>
            <a:ext cx="6116715" cy="584775"/>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OKR Planning Template</a:t>
            </a:r>
          </a:p>
        </p:txBody>
      </p:sp>
      <p:sp>
        <p:nvSpPr>
          <p:cNvPr id="9" name="Oval 8">
            <a:extLst>
              <a:ext uri="{FF2B5EF4-FFF2-40B4-BE49-F238E27FC236}">
                <a16:creationId xmlns:a16="http://schemas.microsoft.com/office/drawing/2014/main" id="{E290B819-2357-E5BF-F857-A2718572144A}"/>
              </a:ext>
            </a:extLst>
          </p:cNvPr>
          <p:cNvSpPr/>
          <p:nvPr/>
        </p:nvSpPr>
        <p:spPr>
          <a:xfrm>
            <a:off x="417250" y="1087120"/>
            <a:ext cx="2733040" cy="2733040"/>
          </a:xfrm>
          <a:prstGeom prst="ellipse">
            <a:avLst/>
          </a:prstGeom>
          <a:solidFill>
            <a:schemeClr val="accent6">
              <a:lumMod val="40000"/>
              <a:lumOff val="60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D8FF859-52C0-3CF7-0795-16E5F0F3334F}"/>
              </a:ext>
            </a:extLst>
          </p:cNvPr>
          <p:cNvSpPr/>
          <p:nvPr/>
        </p:nvSpPr>
        <p:spPr>
          <a:xfrm>
            <a:off x="3150290" y="1087120"/>
            <a:ext cx="2733040" cy="2733040"/>
          </a:xfrm>
          <a:prstGeom prst="ellipse">
            <a:avLst/>
          </a:prstGeom>
          <a:solidFill>
            <a:schemeClr val="accent6">
              <a:lumMod val="40000"/>
              <a:lumOff val="60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53FD5640-EE19-1CD4-42C1-14AC0687F7AE}"/>
              </a:ext>
            </a:extLst>
          </p:cNvPr>
          <p:cNvSpPr/>
          <p:nvPr/>
        </p:nvSpPr>
        <p:spPr>
          <a:xfrm>
            <a:off x="5883330" y="1087120"/>
            <a:ext cx="2733040" cy="2733040"/>
          </a:xfrm>
          <a:prstGeom prst="ellipse">
            <a:avLst/>
          </a:prstGeom>
          <a:solidFill>
            <a:schemeClr val="accent6">
              <a:lumMod val="40000"/>
              <a:lumOff val="60000"/>
            </a:schemeClr>
          </a:solidFill>
          <a:ln>
            <a:solidFill>
              <a:schemeClr val="accent6"/>
            </a:solidFill>
          </a:ln>
          <a:effectLst>
            <a:outerShdw blurRad="50800" dist="38100" dir="5400000" algn="t"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a:extLst>
              <a:ext uri="{FF2B5EF4-FFF2-40B4-BE49-F238E27FC236}">
                <a16:creationId xmlns:a16="http://schemas.microsoft.com/office/drawing/2014/main" id="{B5526518-7D66-CD08-A5C8-912232442C56}"/>
              </a:ext>
            </a:extLst>
          </p:cNvPr>
          <p:cNvSpPr txBox="1"/>
          <p:nvPr/>
        </p:nvSpPr>
        <p:spPr>
          <a:xfrm>
            <a:off x="1148390" y="1087120"/>
            <a:ext cx="1401389" cy="1631216"/>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10000" b="1" dirty="0">
                <a:solidFill>
                  <a:schemeClr val="accent6">
                    <a:lumMod val="20000"/>
                    <a:lumOff val="80000"/>
                  </a:schemeClr>
                </a:solidFill>
                <a:latin typeface="Century Gothic" panose="020B0502020202020204" pitchFamily="34" charset="0"/>
              </a:rPr>
              <a:t>O</a:t>
            </a:r>
          </a:p>
        </p:txBody>
      </p:sp>
      <p:sp>
        <p:nvSpPr>
          <p:cNvPr id="24" name="TextBox 23">
            <a:extLst>
              <a:ext uri="{FF2B5EF4-FFF2-40B4-BE49-F238E27FC236}">
                <a16:creationId xmlns:a16="http://schemas.microsoft.com/office/drawing/2014/main" id="{C7C86878-F2D7-8CA7-9301-5D938240D861}"/>
              </a:ext>
            </a:extLst>
          </p:cNvPr>
          <p:cNvSpPr txBox="1"/>
          <p:nvPr/>
        </p:nvSpPr>
        <p:spPr>
          <a:xfrm>
            <a:off x="3881430" y="1087120"/>
            <a:ext cx="1401389" cy="1631216"/>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10000" b="1" dirty="0">
                <a:solidFill>
                  <a:schemeClr val="accent6">
                    <a:lumMod val="20000"/>
                    <a:lumOff val="80000"/>
                  </a:schemeClr>
                </a:solidFill>
                <a:latin typeface="Century Gothic" panose="020B0502020202020204" pitchFamily="34" charset="0"/>
              </a:rPr>
              <a:t>K</a:t>
            </a:r>
          </a:p>
        </p:txBody>
      </p:sp>
      <p:sp>
        <p:nvSpPr>
          <p:cNvPr id="25" name="TextBox 24">
            <a:extLst>
              <a:ext uri="{FF2B5EF4-FFF2-40B4-BE49-F238E27FC236}">
                <a16:creationId xmlns:a16="http://schemas.microsoft.com/office/drawing/2014/main" id="{07F205C8-888F-A0A5-4629-10ED47C0B3F0}"/>
              </a:ext>
            </a:extLst>
          </p:cNvPr>
          <p:cNvSpPr txBox="1"/>
          <p:nvPr/>
        </p:nvSpPr>
        <p:spPr>
          <a:xfrm>
            <a:off x="6817160" y="1087120"/>
            <a:ext cx="1401389" cy="1631216"/>
          </a:xfrm>
          <a:prstGeom prst="rect">
            <a:avLst/>
          </a:prstGeom>
          <a:noFill/>
          <a:effectLst>
            <a:outerShdw blurRad="50800" dist="38100" dir="5400000" algn="t" rotWithShape="0">
              <a:prstClr val="black">
                <a:alpha val="40000"/>
              </a:prstClr>
            </a:outerShdw>
          </a:effectLst>
        </p:spPr>
        <p:txBody>
          <a:bodyPr wrap="square" rtlCol="0">
            <a:spAutoFit/>
          </a:bodyPr>
          <a:lstStyle/>
          <a:p>
            <a:r>
              <a:rPr lang="en-US" sz="10000" b="1" dirty="0">
                <a:solidFill>
                  <a:schemeClr val="accent6">
                    <a:lumMod val="20000"/>
                    <a:lumOff val="80000"/>
                  </a:schemeClr>
                </a:solidFill>
                <a:latin typeface="Century Gothic" panose="020B0502020202020204" pitchFamily="34" charset="0"/>
              </a:rPr>
              <a:t>R</a:t>
            </a:r>
          </a:p>
        </p:txBody>
      </p:sp>
      <p:sp>
        <p:nvSpPr>
          <p:cNvPr id="26" name="TextBox 25">
            <a:extLst>
              <a:ext uri="{FF2B5EF4-FFF2-40B4-BE49-F238E27FC236}">
                <a16:creationId xmlns:a16="http://schemas.microsoft.com/office/drawing/2014/main" id="{467A67D5-7E23-C145-B91A-DF8D9B79B679}"/>
              </a:ext>
            </a:extLst>
          </p:cNvPr>
          <p:cNvSpPr txBox="1"/>
          <p:nvPr/>
        </p:nvSpPr>
        <p:spPr>
          <a:xfrm>
            <a:off x="398463" y="2527493"/>
            <a:ext cx="2745565" cy="584775"/>
          </a:xfrm>
          <a:prstGeom prst="rect">
            <a:avLst/>
          </a:prstGeom>
          <a:noFill/>
        </p:spPr>
        <p:txBody>
          <a:bodyPr wrap="square" rtlCol="0">
            <a:spAutoFit/>
          </a:bodyPr>
          <a:lstStyle/>
          <a:p>
            <a:pPr algn="ctr"/>
            <a:r>
              <a:rPr lang="en-US" sz="3200" dirty="0">
                <a:solidFill>
                  <a:schemeClr val="accent6">
                    <a:lumMod val="20000"/>
                    <a:lumOff val="80000"/>
                  </a:schemeClr>
                </a:solidFill>
                <a:latin typeface="Century Gothic" panose="020B0502020202020204" pitchFamily="34" charset="0"/>
              </a:rPr>
              <a:t>Objective</a:t>
            </a:r>
          </a:p>
        </p:txBody>
      </p:sp>
      <p:sp>
        <p:nvSpPr>
          <p:cNvPr id="28" name="TextBox 27">
            <a:extLst>
              <a:ext uri="{FF2B5EF4-FFF2-40B4-BE49-F238E27FC236}">
                <a16:creationId xmlns:a16="http://schemas.microsoft.com/office/drawing/2014/main" id="{929A114F-AC57-7D5B-ED71-EB6DE356D453}"/>
              </a:ext>
            </a:extLst>
          </p:cNvPr>
          <p:cNvSpPr txBox="1"/>
          <p:nvPr/>
        </p:nvSpPr>
        <p:spPr>
          <a:xfrm>
            <a:off x="2332073" y="2501711"/>
            <a:ext cx="4356951" cy="584775"/>
          </a:xfrm>
          <a:prstGeom prst="rect">
            <a:avLst/>
          </a:prstGeom>
          <a:noFill/>
        </p:spPr>
        <p:txBody>
          <a:bodyPr wrap="square" rtlCol="0">
            <a:spAutoFit/>
          </a:bodyPr>
          <a:lstStyle/>
          <a:p>
            <a:pPr algn="ctr"/>
            <a:r>
              <a:rPr lang="en-US" sz="3200" dirty="0">
                <a:solidFill>
                  <a:schemeClr val="accent6">
                    <a:lumMod val="20000"/>
                    <a:lumOff val="80000"/>
                  </a:schemeClr>
                </a:solidFill>
                <a:latin typeface="Century Gothic" panose="020B0502020202020204" pitchFamily="34" charset="0"/>
              </a:rPr>
              <a:t>Key Activities</a:t>
            </a:r>
          </a:p>
        </p:txBody>
      </p:sp>
      <p:sp>
        <p:nvSpPr>
          <p:cNvPr id="29" name="TextBox 28">
            <a:extLst>
              <a:ext uri="{FF2B5EF4-FFF2-40B4-BE49-F238E27FC236}">
                <a16:creationId xmlns:a16="http://schemas.microsoft.com/office/drawing/2014/main" id="{C439DD43-AF4C-F82E-BB99-ED201F98166B}"/>
              </a:ext>
            </a:extLst>
          </p:cNvPr>
          <p:cNvSpPr txBox="1"/>
          <p:nvPr/>
        </p:nvSpPr>
        <p:spPr>
          <a:xfrm>
            <a:off x="5870805" y="2527492"/>
            <a:ext cx="2745565" cy="584775"/>
          </a:xfrm>
          <a:prstGeom prst="rect">
            <a:avLst/>
          </a:prstGeom>
          <a:noFill/>
        </p:spPr>
        <p:txBody>
          <a:bodyPr wrap="square" rtlCol="0">
            <a:spAutoFit/>
          </a:bodyPr>
          <a:lstStyle/>
          <a:p>
            <a:pPr algn="ctr"/>
            <a:r>
              <a:rPr lang="en-US" sz="3200" dirty="0">
                <a:solidFill>
                  <a:schemeClr val="accent6">
                    <a:lumMod val="20000"/>
                    <a:lumOff val="80000"/>
                  </a:schemeClr>
                </a:solidFill>
                <a:latin typeface="Century Gothic" panose="020B0502020202020204" pitchFamily="34" charset="0"/>
              </a:rPr>
              <a:t>Results</a:t>
            </a:r>
          </a:p>
        </p:txBody>
      </p:sp>
      <p:sp>
        <p:nvSpPr>
          <p:cNvPr id="32" name="TextBox 31">
            <a:extLst>
              <a:ext uri="{FF2B5EF4-FFF2-40B4-BE49-F238E27FC236}">
                <a16:creationId xmlns:a16="http://schemas.microsoft.com/office/drawing/2014/main" id="{A73C8DA6-554B-CB00-30D3-DF57F9B172E9}"/>
              </a:ext>
            </a:extLst>
          </p:cNvPr>
          <p:cNvSpPr txBox="1"/>
          <p:nvPr/>
        </p:nvSpPr>
        <p:spPr>
          <a:xfrm>
            <a:off x="398463" y="4363954"/>
            <a:ext cx="450950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Strategic Framing</a:t>
            </a:r>
          </a:p>
        </p:txBody>
      </p:sp>
      <p:sp>
        <p:nvSpPr>
          <p:cNvPr id="33" name="TextBox 32">
            <a:extLst>
              <a:ext uri="{FF2B5EF4-FFF2-40B4-BE49-F238E27FC236}">
                <a16:creationId xmlns:a16="http://schemas.microsoft.com/office/drawing/2014/main" id="{3614C6B4-AB62-7C22-4445-8185F7896632}"/>
              </a:ext>
            </a:extLst>
          </p:cNvPr>
          <p:cNvSpPr txBox="1"/>
          <p:nvPr/>
        </p:nvSpPr>
        <p:spPr>
          <a:xfrm>
            <a:off x="371845" y="5071846"/>
            <a:ext cx="4509508" cy="430887"/>
          </a:xfrm>
          <a:prstGeom prst="rect">
            <a:avLst/>
          </a:prstGeom>
          <a:noFill/>
        </p:spPr>
        <p:txBody>
          <a:bodyPr wrap="square" rtlCol="0">
            <a:spAutoFit/>
          </a:bodyPr>
          <a:lstStyle/>
          <a:p>
            <a:r>
              <a:rPr lang="en-US" sz="2200" u="sng" dirty="0">
                <a:solidFill>
                  <a:schemeClr val="accent6"/>
                </a:solidFill>
                <a:latin typeface="Century Gothic" panose="020B0502020202020204" pitchFamily="34" charset="0"/>
              </a:rPr>
              <a:t>Company or Team Vision</a:t>
            </a:r>
          </a:p>
        </p:txBody>
      </p:sp>
      <p:sp>
        <p:nvSpPr>
          <p:cNvPr id="34" name="TextBox 33">
            <a:extLst>
              <a:ext uri="{FF2B5EF4-FFF2-40B4-BE49-F238E27FC236}">
                <a16:creationId xmlns:a16="http://schemas.microsoft.com/office/drawing/2014/main" id="{611FCB8B-DF8E-D1A2-0C0F-44271AD05CC1}"/>
              </a:ext>
            </a:extLst>
          </p:cNvPr>
          <p:cNvSpPr txBox="1"/>
          <p:nvPr/>
        </p:nvSpPr>
        <p:spPr>
          <a:xfrm>
            <a:off x="398463" y="5646417"/>
            <a:ext cx="3509586" cy="553998"/>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Short mission/vision statement that frames all OKRs.</a:t>
            </a:r>
          </a:p>
        </p:txBody>
      </p:sp>
      <p:sp>
        <p:nvSpPr>
          <p:cNvPr id="35" name="TextBox 34">
            <a:extLst>
              <a:ext uri="{FF2B5EF4-FFF2-40B4-BE49-F238E27FC236}">
                <a16:creationId xmlns:a16="http://schemas.microsoft.com/office/drawing/2014/main" id="{BC99C3B5-7A48-4018-0A0A-CDC4AB269D5A}"/>
              </a:ext>
            </a:extLst>
          </p:cNvPr>
          <p:cNvSpPr txBox="1"/>
          <p:nvPr/>
        </p:nvSpPr>
        <p:spPr>
          <a:xfrm>
            <a:off x="7494005" y="5071846"/>
            <a:ext cx="4509508" cy="430887"/>
          </a:xfrm>
          <a:prstGeom prst="rect">
            <a:avLst/>
          </a:prstGeom>
          <a:noFill/>
        </p:spPr>
        <p:txBody>
          <a:bodyPr wrap="square" rtlCol="0">
            <a:spAutoFit/>
          </a:bodyPr>
          <a:lstStyle/>
          <a:p>
            <a:r>
              <a:rPr lang="en-US" sz="2200" u="sng" dirty="0">
                <a:solidFill>
                  <a:schemeClr val="accent6"/>
                </a:solidFill>
                <a:latin typeface="Century Gothic" panose="020B0502020202020204" pitchFamily="34" charset="0"/>
              </a:rPr>
              <a:t>Quarter or Timeframe</a:t>
            </a:r>
          </a:p>
        </p:txBody>
      </p:sp>
      <p:sp>
        <p:nvSpPr>
          <p:cNvPr id="36" name="TextBox 35">
            <a:extLst>
              <a:ext uri="{FF2B5EF4-FFF2-40B4-BE49-F238E27FC236}">
                <a16:creationId xmlns:a16="http://schemas.microsoft.com/office/drawing/2014/main" id="{2EDAD44C-2D9A-5F7B-83DF-6725672DA36E}"/>
              </a:ext>
            </a:extLst>
          </p:cNvPr>
          <p:cNvSpPr txBox="1"/>
          <p:nvPr/>
        </p:nvSpPr>
        <p:spPr>
          <a:xfrm>
            <a:off x="7520623" y="5646417"/>
            <a:ext cx="3509586"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Quarter 1, 20XX</a:t>
            </a:r>
          </a:p>
        </p:txBody>
      </p:sp>
    </p:spTree>
    <p:extLst>
      <p:ext uri="{BB962C8B-B14F-4D97-AF65-F5344CB8AC3E}">
        <p14:creationId xmlns:p14="http://schemas.microsoft.com/office/powerpoint/2010/main" val="1889534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915C14-FEBD-E5BD-424A-9A6DFDC6BC39}"/>
            </a:ext>
          </a:extLst>
        </p:cNvPr>
        <p:cNvGrpSpPr/>
        <p:nvPr/>
      </p:nvGrpSpPr>
      <p:grpSpPr>
        <a:xfrm>
          <a:off x="0" y="0"/>
          <a:ext cx="0" cy="0"/>
          <a:chOff x="0" y="0"/>
          <a:chExt cx="0" cy="0"/>
        </a:xfrm>
      </p:grpSpPr>
      <p:cxnSp>
        <p:nvCxnSpPr>
          <p:cNvPr id="20" name="Straight Arrow Connector 19">
            <a:extLst>
              <a:ext uri="{FF2B5EF4-FFF2-40B4-BE49-F238E27FC236}">
                <a16:creationId xmlns:a16="http://schemas.microsoft.com/office/drawing/2014/main" id="{532D962F-8650-4ED3-FB58-9E3B60447CD3}"/>
              </a:ext>
            </a:extLst>
          </p:cNvPr>
          <p:cNvCxnSpPr>
            <a:cxnSpLocks/>
          </p:cNvCxnSpPr>
          <p:nvPr/>
        </p:nvCxnSpPr>
        <p:spPr>
          <a:xfrm>
            <a:off x="4509508" y="3096164"/>
            <a:ext cx="1155568" cy="557482"/>
          </a:xfrm>
          <a:prstGeom prst="straightConnector1">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8EBF73D9-3A1C-4F2C-5FE4-502FA2266B2A}"/>
              </a:ext>
            </a:extLst>
          </p:cNvPr>
          <p:cNvCxnSpPr>
            <a:cxnSpLocks/>
          </p:cNvCxnSpPr>
          <p:nvPr/>
        </p:nvCxnSpPr>
        <p:spPr>
          <a:xfrm flipV="1">
            <a:off x="4046483" y="861848"/>
            <a:ext cx="1492469" cy="1713662"/>
          </a:xfrm>
          <a:prstGeom prst="straightConnector1">
            <a:avLst/>
          </a:prstGeom>
          <a:ln>
            <a:solidFill>
              <a:schemeClr val="accent6"/>
            </a:solidFill>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26D6336D-68CA-7A4E-8BCB-8EF46E7781AF}"/>
              </a:ext>
            </a:extLst>
          </p:cNvPr>
          <p:cNvSpPr txBox="1"/>
          <p:nvPr/>
        </p:nvSpPr>
        <p:spPr>
          <a:xfrm>
            <a:off x="0" y="192769"/>
            <a:ext cx="4509508"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5" name="Oval 4">
            <a:extLst>
              <a:ext uri="{FF2B5EF4-FFF2-40B4-BE49-F238E27FC236}">
                <a16:creationId xmlns:a16="http://schemas.microsoft.com/office/drawing/2014/main" id="{6B9D764D-20A0-039F-B35A-A2A2868AD656}"/>
              </a:ext>
            </a:extLst>
          </p:cNvPr>
          <p:cNvSpPr/>
          <p:nvPr/>
        </p:nvSpPr>
        <p:spPr>
          <a:xfrm>
            <a:off x="149412" y="1348146"/>
            <a:ext cx="4670720" cy="4670720"/>
          </a:xfrm>
          <a:prstGeom prst="ellipse">
            <a:avLst/>
          </a:prstGeom>
          <a:solidFill>
            <a:schemeClr val="accent6">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5E90B658-FD9D-CDA0-296A-84E113662335}"/>
              </a:ext>
            </a:extLst>
          </p:cNvPr>
          <p:cNvSpPr txBox="1"/>
          <p:nvPr/>
        </p:nvSpPr>
        <p:spPr>
          <a:xfrm>
            <a:off x="149412" y="2575510"/>
            <a:ext cx="4670720" cy="738664"/>
          </a:xfrm>
          <a:prstGeom prst="rect">
            <a:avLst/>
          </a:prstGeom>
          <a:noFill/>
        </p:spPr>
        <p:txBody>
          <a:bodyPr wrap="square" rtlCol="0">
            <a:spAutoFit/>
          </a:bodyPr>
          <a:lstStyle/>
          <a:p>
            <a:pPr algn="ctr"/>
            <a:r>
              <a:rPr lang="en-US" sz="4200" dirty="0">
                <a:solidFill>
                  <a:schemeClr val="accent6">
                    <a:lumMod val="20000"/>
                    <a:lumOff val="80000"/>
                  </a:schemeClr>
                </a:solidFill>
                <a:latin typeface="Century Gothic" panose="020B0502020202020204" pitchFamily="34" charset="0"/>
              </a:rPr>
              <a:t>Objective 1</a:t>
            </a:r>
          </a:p>
        </p:txBody>
      </p:sp>
      <p:pic>
        <p:nvPicPr>
          <p:cNvPr id="10" name="Graphic 9" descr="Bullseye outline">
            <a:extLst>
              <a:ext uri="{FF2B5EF4-FFF2-40B4-BE49-F238E27FC236}">
                <a16:creationId xmlns:a16="http://schemas.microsoft.com/office/drawing/2014/main" id="{930D6271-6318-D13F-E273-2AFC84D1096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27572" y="1459840"/>
            <a:ext cx="914400" cy="914400"/>
          </a:xfrm>
          <a:prstGeom prst="rect">
            <a:avLst/>
          </a:prstGeom>
        </p:spPr>
      </p:pic>
      <p:sp>
        <p:nvSpPr>
          <p:cNvPr id="13" name="TextBox 12">
            <a:extLst>
              <a:ext uri="{FF2B5EF4-FFF2-40B4-BE49-F238E27FC236}">
                <a16:creationId xmlns:a16="http://schemas.microsoft.com/office/drawing/2014/main" id="{8D7F2AAD-AE43-A7E4-46F7-16C3902F583A}"/>
              </a:ext>
            </a:extLst>
          </p:cNvPr>
          <p:cNvSpPr txBox="1"/>
          <p:nvPr/>
        </p:nvSpPr>
        <p:spPr>
          <a:xfrm>
            <a:off x="758264" y="3683506"/>
            <a:ext cx="3190006" cy="1400383"/>
          </a:xfrm>
          <a:prstGeom prst="rect">
            <a:avLst/>
          </a:prstGeom>
          <a:noFill/>
        </p:spPr>
        <p:txBody>
          <a:bodyPr wrap="square" rtlCol="0">
            <a:spAutoFit/>
          </a:bodyPr>
          <a:lstStyle/>
          <a:p>
            <a:r>
              <a:rPr lang="en-US" sz="1700" dirty="0">
                <a:solidFill>
                  <a:schemeClr val="accent6">
                    <a:lumMod val="20000"/>
                    <a:lumOff val="80000"/>
                  </a:schemeClr>
                </a:solidFill>
                <a:latin typeface="Century Gothic" panose="020B0502020202020204" pitchFamily="34" charset="0"/>
              </a:rPr>
              <a:t>Clear, concise description. Clearly label and define each objective, connect it to broader goals, and assign accountability.</a:t>
            </a:r>
            <a:endParaRPr lang="en-US" sz="2500" dirty="0">
              <a:solidFill>
                <a:schemeClr val="accent6">
                  <a:lumMod val="20000"/>
                  <a:lumOff val="80000"/>
                </a:schemeClr>
              </a:solidFill>
              <a:latin typeface="Century Gothic" panose="020B0502020202020204" pitchFamily="34" charset="0"/>
            </a:endParaRPr>
          </a:p>
        </p:txBody>
      </p:sp>
      <p:sp>
        <p:nvSpPr>
          <p:cNvPr id="14" name="TextBox 13">
            <a:extLst>
              <a:ext uri="{FF2B5EF4-FFF2-40B4-BE49-F238E27FC236}">
                <a16:creationId xmlns:a16="http://schemas.microsoft.com/office/drawing/2014/main" id="{D252592B-8367-DCAF-C1FA-2B3E3C009C8D}"/>
              </a:ext>
            </a:extLst>
          </p:cNvPr>
          <p:cNvSpPr txBox="1"/>
          <p:nvPr/>
        </p:nvSpPr>
        <p:spPr>
          <a:xfrm>
            <a:off x="5760748" y="398052"/>
            <a:ext cx="6431252" cy="584775"/>
          </a:xfrm>
          <a:prstGeom prst="rect">
            <a:avLst/>
          </a:prstGeom>
          <a:noFill/>
        </p:spPr>
        <p:txBody>
          <a:bodyPr wrap="square" rtlCol="0">
            <a:spAutoFit/>
          </a:bodyPr>
          <a:lstStyle/>
          <a:p>
            <a:r>
              <a:rPr lang="en-US" sz="3200" dirty="0">
                <a:solidFill>
                  <a:schemeClr val="accent6"/>
                </a:solidFill>
                <a:latin typeface="Century Gothic" panose="020B0502020202020204" pitchFamily="34" charset="0"/>
              </a:rPr>
              <a:t>Linked Strategic Goal or Theme</a:t>
            </a:r>
          </a:p>
        </p:txBody>
      </p:sp>
      <p:sp>
        <p:nvSpPr>
          <p:cNvPr id="15" name="TextBox 14">
            <a:extLst>
              <a:ext uri="{FF2B5EF4-FFF2-40B4-BE49-F238E27FC236}">
                <a16:creationId xmlns:a16="http://schemas.microsoft.com/office/drawing/2014/main" id="{6C8FC16B-2EBB-659B-FBCA-A57AB12720D0}"/>
              </a:ext>
            </a:extLst>
          </p:cNvPr>
          <p:cNvSpPr txBox="1"/>
          <p:nvPr/>
        </p:nvSpPr>
        <p:spPr>
          <a:xfrm>
            <a:off x="5848264" y="1011138"/>
            <a:ext cx="6256220" cy="353943"/>
          </a:xfrm>
          <a:prstGeom prst="rect">
            <a:avLst/>
          </a:prstGeom>
          <a:noFill/>
        </p:spPr>
        <p:txBody>
          <a:bodyPr wrap="square" rtlCol="0">
            <a:spAutoFit/>
          </a:bodyPr>
          <a:lstStyle/>
          <a:p>
            <a:r>
              <a:rPr lang="en-US" sz="1700" dirty="0">
                <a:solidFill>
                  <a:schemeClr val="accent6"/>
                </a:solidFill>
                <a:latin typeface="Century Gothic" panose="020B0502020202020204" pitchFamily="34" charset="0"/>
              </a:rPr>
              <a:t>Objective to a larger initiative or KPI pillar.</a:t>
            </a:r>
            <a:endParaRPr lang="en-US" sz="2500" dirty="0">
              <a:solidFill>
                <a:schemeClr val="accent6"/>
              </a:solidFill>
              <a:latin typeface="Century Gothic" panose="020B0502020202020204" pitchFamily="34" charset="0"/>
            </a:endParaRPr>
          </a:p>
        </p:txBody>
      </p:sp>
      <p:sp>
        <p:nvSpPr>
          <p:cNvPr id="16" name="TextBox 15">
            <a:extLst>
              <a:ext uri="{FF2B5EF4-FFF2-40B4-BE49-F238E27FC236}">
                <a16:creationId xmlns:a16="http://schemas.microsoft.com/office/drawing/2014/main" id="{2DE2A238-6CA1-3A4C-2937-F74A4B316B79}"/>
              </a:ext>
            </a:extLst>
          </p:cNvPr>
          <p:cNvSpPr txBox="1"/>
          <p:nvPr/>
        </p:nvSpPr>
        <p:spPr>
          <a:xfrm>
            <a:off x="5760748" y="3493349"/>
            <a:ext cx="6431252" cy="584775"/>
          </a:xfrm>
          <a:prstGeom prst="rect">
            <a:avLst/>
          </a:prstGeom>
          <a:noFill/>
        </p:spPr>
        <p:txBody>
          <a:bodyPr wrap="square" rtlCol="0">
            <a:spAutoFit/>
          </a:bodyPr>
          <a:lstStyle/>
          <a:p>
            <a:r>
              <a:rPr lang="en-US" sz="3200" dirty="0">
                <a:solidFill>
                  <a:schemeClr val="accent6"/>
                </a:solidFill>
                <a:latin typeface="Century Gothic" panose="020B0502020202020204" pitchFamily="34" charset="0"/>
              </a:rPr>
              <a:t>Owner(s)</a:t>
            </a:r>
          </a:p>
        </p:txBody>
      </p:sp>
      <p:sp>
        <p:nvSpPr>
          <p:cNvPr id="17" name="TextBox 16">
            <a:extLst>
              <a:ext uri="{FF2B5EF4-FFF2-40B4-BE49-F238E27FC236}">
                <a16:creationId xmlns:a16="http://schemas.microsoft.com/office/drawing/2014/main" id="{86351C17-0840-1AB8-E590-980BDE91D171}"/>
              </a:ext>
            </a:extLst>
          </p:cNvPr>
          <p:cNvSpPr txBox="1"/>
          <p:nvPr/>
        </p:nvSpPr>
        <p:spPr>
          <a:xfrm>
            <a:off x="5848264" y="4106435"/>
            <a:ext cx="6256220" cy="353943"/>
          </a:xfrm>
          <a:prstGeom prst="rect">
            <a:avLst/>
          </a:prstGeom>
          <a:noFill/>
        </p:spPr>
        <p:txBody>
          <a:bodyPr wrap="square" rtlCol="0">
            <a:spAutoFit/>
          </a:bodyPr>
          <a:lstStyle/>
          <a:p>
            <a:r>
              <a:rPr lang="en-US" sz="1700" dirty="0">
                <a:solidFill>
                  <a:schemeClr val="accent6"/>
                </a:solidFill>
                <a:latin typeface="Century Gothic" panose="020B0502020202020204" pitchFamily="34" charset="0"/>
              </a:rPr>
              <a:t>Name(s) responsible for achieving the objective</a:t>
            </a:r>
            <a:endParaRPr lang="en-US" sz="2500" dirty="0">
              <a:solidFill>
                <a:schemeClr val="accent6"/>
              </a:solidFill>
              <a:latin typeface="Century Gothic" panose="020B0502020202020204" pitchFamily="34" charset="0"/>
            </a:endParaRPr>
          </a:p>
        </p:txBody>
      </p:sp>
    </p:spTree>
    <p:extLst>
      <p:ext uri="{BB962C8B-B14F-4D97-AF65-F5344CB8AC3E}">
        <p14:creationId xmlns:p14="http://schemas.microsoft.com/office/powerpoint/2010/main" val="106268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5E105-02C2-9BC8-E428-3F087F1F597E}"/>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AFD85B20-16D5-01B0-366A-047A1D303128}"/>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7" name="TextBox 6">
            <a:extLst>
              <a:ext uri="{FF2B5EF4-FFF2-40B4-BE49-F238E27FC236}">
                <a16:creationId xmlns:a16="http://schemas.microsoft.com/office/drawing/2014/main" id="{3C6F4C5D-E46B-3C91-238D-9FFCDDF6FB7C}"/>
              </a:ext>
            </a:extLst>
          </p:cNvPr>
          <p:cNvSpPr txBox="1"/>
          <p:nvPr/>
        </p:nvSpPr>
        <p:spPr>
          <a:xfrm>
            <a:off x="1063812" y="1089185"/>
            <a:ext cx="3445696" cy="738664"/>
          </a:xfrm>
          <a:prstGeom prst="rect">
            <a:avLst/>
          </a:prstGeom>
          <a:noFill/>
        </p:spPr>
        <p:txBody>
          <a:bodyPr wrap="square" rtlCol="0">
            <a:spAutoFit/>
          </a:bodyPr>
          <a:lstStyle/>
          <a:p>
            <a:r>
              <a:rPr lang="en-US" sz="4200" dirty="0">
                <a:solidFill>
                  <a:schemeClr val="accent6"/>
                </a:solidFill>
                <a:latin typeface="Century Gothic" panose="020B0502020202020204" pitchFamily="34" charset="0"/>
              </a:rPr>
              <a:t>Objective 1</a:t>
            </a:r>
          </a:p>
        </p:txBody>
      </p:sp>
      <p:pic>
        <p:nvPicPr>
          <p:cNvPr id="10" name="Graphic 9" descr="Bullseye outline">
            <a:extLst>
              <a:ext uri="{FF2B5EF4-FFF2-40B4-BE49-F238E27FC236}">
                <a16:creationId xmlns:a16="http://schemas.microsoft.com/office/drawing/2014/main" id="{4A93312B-3FDF-8162-C358-9C95E8990FB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9412" y="1022454"/>
            <a:ext cx="914400" cy="914400"/>
          </a:xfrm>
          <a:prstGeom prst="rect">
            <a:avLst/>
          </a:prstGeom>
        </p:spPr>
      </p:pic>
      <p:graphicFrame>
        <p:nvGraphicFramePr>
          <p:cNvPr id="2" name="Table 1">
            <a:extLst>
              <a:ext uri="{FF2B5EF4-FFF2-40B4-BE49-F238E27FC236}">
                <a16:creationId xmlns:a16="http://schemas.microsoft.com/office/drawing/2014/main" id="{6E8DABDF-72CE-736D-0A7B-160C5E5D043D}"/>
              </a:ext>
            </a:extLst>
          </p:cNvPr>
          <p:cNvGraphicFramePr>
            <a:graphicFrameLocks noGrp="1"/>
          </p:cNvGraphicFramePr>
          <p:nvPr>
            <p:extLst>
              <p:ext uri="{D42A27DB-BD31-4B8C-83A1-F6EECF244321}">
                <p14:modId xmlns:p14="http://schemas.microsoft.com/office/powerpoint/2010/main" val="3515205873"/>
              </p:ext>
            </p:extLst>
          </p:nvPr>
        </p:nvGraphicFramePr>
        <p:xfrm>
          <a:off x="260131" y="2139490"/>
          <a:ext cx="11795235" cy="4439987"/>
        </p:xfrm>
        <a:graphic>
          <a:graphicData uri="http://schemas.openxmlformats.org/drawingml/2006/table">
            <a:tbl>
              <a:tblPr/>
              <a:tblGrid>
                <a:gridCol w="1865016">
                  <a:extLst>
                    <a:ext uri="{9D8B030D-6E8A-4147-A177-3AD203B41FA5}">
                      <a16:colId xmlns:a16="http://schemas.microsoft.com/office/drawing/2014/main" val="1942842901"/>
                    </a:ext>
                  </a:extLst>
                </a:gridCol>
                <a:gridCol w="1865016">
                  <a:extLst>
                    <a:ext uri="{9D8B030D-6E8A-4147-A177-3AD203B41FA5}">
                      <a16:colId xmlns:a16="http://schemas.microsoft.com/office/drawing/2014/main" val="2766465794"/>
                    </a:ext>
                  </a:extLst>
                </a:gridCol>
                <a:gridCol w="823385">
                  <a:extLst>
                    <a:ext uri="{9D8B030D-6E8A-4147-A177-3AD203B41FA5}">
                      <a16:colId xmlns:a16="http://schemas.microsoft.com/office/drawing/2014/main" val="939968242"/>
                    </a:ext>
                  </a:extLst>
                </a:gridCol>
                <a:gridCol w="823385">
                  <a:extLst>
                    <a:ext uri="{9D8B030D-6E8A-4147-A177-3AD203B41FA5}">
                      <a16:colId xmlns:a16="http://schemas.microsoft.com/office/drawing/2014/main" val="710074770"/>
                    </a:ext>
                  </a:extLst>
                </a:gridCol>
                <a:gridCol w="823385">
                  <a:extLst>
                    <a:ext uri="{9D8B030D-6E8A-4147-A177-3AD203B41FA5}">
                      <a16:colId xmlns:a16="http://schemas.microsoft.com/office/drawing/2014/main" val="2803512163"/>
                    </a:ext>
                  </a:extLst>
                </a:gridCol>
                <a:gridCol w="1865016">
                  <a:extLst>
                    <a:ext uri="{9D8B030D-6E8A-4147-A177-3AD203B41FA5}">
                      <a16:colId xmlns:a16="http://schemas.microsoft.com/office/drawing/2014/main" val="3430480894"/>
                    </a:ext>
                  </a:extLst>
                </a:gridCol>
                <a:gridCol w="1865016">
                  <a:extLst>
                    <a:ext uri="{9D8B030D-6E8A-4147-A177-3AD203B41FA5}">
                      <a16:colId xmlns:a16="http://schemas.microsoft.com/office/drawing/2014/main" val="1013214572"/>
                    </a:ext>
                  </a:extLst>
                </a:gridCol>
                <a:gridCol w="1865016">
                  <a:extLst>
                    <a:ext uri="{9D8B030D-6E8A-4147-A177-3AD203B41FA5}">
                      <a16:colId xmlns:a16="http://schemas.microsoft.com/office/drawing/2014/main" val="3122434637"/>
                    </a:ext>
                  </a:extLst>
                </a:gridCol>
              </a:tblGrid>
              <a:tr h="587242">
                <a:tc gridSpan="2">
                  <a:txBody>
                    <a:bodyPr/>
                    <a:lstStyle/>
                    <a:p>
                      <a:pPr algn="l" fontAlgn="b">
                        <a:buNone/>
                      </a:pPr>
                      <a:r>
                        <a:rPr lang="en-US" sz="2200" b="0" i="0" u="none" strike="noStrike" dirty="0">
                          <a:solidFill>
                            <a:srgbClr val="4EA72E"/>
                          </a:solidFill>
                          <a:effectLst/>
                          <a:latin typeface="Century Gothic" panose="020B0502020202020204" pitchFamily="34" charset="0"/>
                        </a:rPr>
                        <a:t>Key Results Mapping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2200" b="0" i="0" u="none" strike="noStrike" dirty="0">
                        <a:solidFill>
                          <a:srgbClr val="4EA72E"/>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rgbClr val="4EA72E"/>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rgbClr val="4EA72E"/>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gridSpan="2">
                  <a:txBody>
                    <a:bodyPr/>
                    <a:lstStyle/>
                    <a:p>
                      <a:pPr algn="l" fontAlgn="b">
                        <a:buNone/>
                      </a:pPr>
                      <a:r>
                        <a:rPr lang="en-US" sz="2200" b="0" i="0" u="none" strike="noStrike" dirty="0">
                          <a:solidFill>
                            <a:srgbClr val="4EA72E"/>
                          </a:solidFill>
                          <a:effectLst/>
                          <a:latin typeface="Century Gothic" panose="020B0502020202020204" pitchFamily="34" charset="0"/>
                        </a:rPr>
                        <a:t>Execution and Tracking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800" b="0" i="0" u="none" strike="noStrike" dirty="0">
                        <a:solidFill>
                          <a:srgbClr val="000000"/>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32576395"/>
                  </a:ext>
                </a:extLst>
              </a:tr>
              <a:tr h="916535">
                <a:tc>
                  <a:txBody>
                    <a:bodyPr/>
                    <a:lstStyle/>
                    <a:p>
                      <a:pPr algn="l" fontAlgn="ctr">
                        <a:buNone/>
                      </a:pPr>
                      <a:r>
                        <a:rPr lang="en-US" sz="1400" b="0" i="0" u="none" strike="noStrike" dirty="0">
                          <a:solidFill>
                            <a:srgbClr val="000000"/>
                          </a:solidFill>
                          <a:effectLst/>
                          <a:latin typeface="Century Gothic" panose="020B0502020202020204" pitchFamily="34" charset="0"/>
                        </a:rPr>
                        <a:t>Key Result ID and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Target Metrics / Units of Measure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Start Value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Target Value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ctr" fontAlgn="ctr">
                        <a:buNone/>
                      </a:pPr>
                      <a:r>
                        <a:rPr lang="en-US" sz="1400" b="0" i="0" u="none" strike="noStrike" dirty="0">
                          <a:solidFill>
                            <a:srgbClr val="000000"/>
                          </a:solidFill>
                          <a:effectLst/>
                          <a:latin typeface="Century Gothic" panose="020B0502020202020204" pitchFamily="34" charset="0"/>
                        </a:rPr>
                        <a:t>Deadline / Target Date</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Progress Update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Confidence Score / Status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tc>
                  <a:txBody>
                    <a:bodyPr/>
                    <a:lstStyle/>
                    <a:p>
                      <a:pPr algn="l" fontAlgn="ctr">
                        <a:buNone/>
                      </a:pPr>
                      <a:r>
                        <a:rPr lang="en-US" sz="1400" b="0" i="0" u="none" strike="noStrike" dirty="0">
                          <a:solidFill>
                            <a:srgbClr val="000000"/>
                          </a:solidFill>
                          <a:effectLst/>
                          <a:latin typeface="Century Gothic" panose="020B0502020202020204" pitchFamily="34" charset="0"/>
                        </a:rPr>
                        <a:t>Owner Notes / Roadblocks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8ECAA"/>
                    </a:solidFill>
                  </a:tcPr>
                </a:tc>
                <a:extLst>
                  <a:ext uri="{0D108BD9-81ED-4DB2-BD59-A6C34878D82A}">
                    <a16:rowId xmlns:a16="http://schemas.microsoft.com/office/drawing/2014/main" val="2449513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Unique identifier (e.g., O-1) and a clear, concise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Specify the KPI type (e.g., % growth, $ revenue, # users).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MM/DD/YY</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Weekly or bi-weekly notes; may be a numeric % complete or text.</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RAG (Red/Amber/Green) drop-down, numeric score (1–5), or emoji.</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Qualitative updates or blockers.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256131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22666532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97464984"/>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1506491"/>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010884"/>
                  </a:ext>
                </a:extLst>
              </a:tr>
            </a:tbl>
          </a:graphicData>
        </a:graphic>
      </p:graphicFrame>
    </p:spTree>
    <p:extLst>
      <p:ext uri="{BB962C8B-B14F-4D97-AF65-F5344CB8AC3E}">
        <p14:creationId xmlns:p14="http://schemas.microsoft.com/office/powerpoint/2010/main" val="26476634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AD5EB-1258-1B5F-0D91-9E40F82DD675}"/>
            </a:ext>
          </a:extLst>
        </p:cNvPr>
        <p:cNvGrpSpPr/>
        <p:nvPr/>
      </p:nvGrpSpPr>
      <p:grpSpPr>
        <a:xfrm>
          <a:off x="0" y="0"/>
          <a:ext cx="0" cy="0"/>
          <a:chOff x="0" y="0"/>
          <a:chExt cx="0" cy="0"/>
        </a:xfrm>
      </p:grpSpPr>
      <p:cxnSp>
        <p:nvCxnSpPr>
          <p:cNvPr id="20" name="Straight Arrow Connector 19">
            <a:extLst>
              <a:ext uri="{FF2B5EF4-FFF2-40B4-BE49-F238E27FC236}">
                <a16:creationId xmlns:a16="http://schemas.microsoft.com/office/drawing/2014/main" id="{91BF71FB-20BF-AB7F-A6F4-8BA59307880D}"/>
              </a:ext>
            </a:extLst>
          </p:cNvPr>
          <p:cNvCxnSpPr>
            <a:cxnSpLocks/>
          </p:cNvCxnSpPr>
          <p:nvPr/>
        </p:nvCxnSpPr>
        <p:spPr>
          <a:xfrm>
            <a:off x="4509508" y="3096164"/>
            <a:ext cx="1155568" cy="557482"/>
          </a:xfrm>
          <a:prstGeom prst="straightConnector1">
            <a:avLst/>
          </a:prstGeom>
          <a:ln>
            <a:solidFill>
              <a:schemeClr val="tx2">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174C27E9-35C5-FD23-17B2-09E4914D9211}"/>
              </a:ext>
            </a:extLst>
          </p:cNvPr>
          <p:cNvCxnSpPr>
            <a:cxnSpLocks/>
          </p:cNvCxnSpPr>
          <p:nvPr/>
        </p:nvCxnSpPr>
        <p:spPr>
          <a:xfrm flipV="1">
            <a:off x="4046483" y="861848"/>
            <a:ext cx="1492469" cy="1713662"/>
          </a:xfrm>
          <a:prstGeom prst="straightConnector1">
            <a:avLst/>
          </a:prstGeom>
          <a:ln>
            <a:solidFill>
              <a:schemeClr val="tx2">
                <a:lumMod val="75000"/>
                <a:lumOff val="25000"/>
              </a:schemeClr>
            </a:solidFill>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9B32AFA7-C241-FA6A-8D24-C895F504A327}"/>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5" name="Oval 4">
            <a:extLst>
              <a:ext uri="{FF2B5EF4-FFF2-40B4-BE49-F238E27FC236}">
                <a16:creationId xmlns:a16="http://schemas.microsoft.com/office/drawing/2014/main" id="{0B50F063-C85B-35D0-D86C-F9CB7FFC5E70}"/>
              </a:ext>
            </a:extLst>
          </p:cNvPr>
          <p:cNvSpPr/>
          <p:nvPr/>
        </p:nvSpPr>
        <p:spPr>
          <a:xfrm>
            <a:off x="149412" y="1348146"/>
            <a:ext cx="4670720" cy="4670720"/>
          </a:xfrm>
          <a:prstGeom prst="ellipse">
            <a:avLst/>
          </a:prstGeom>
          <a:solidFill>
            <a:schemeClr val="tx2">
              <a:lumMod val="75000"/>
              <a:lumOff val="2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A09778F-6D6A-0237-BB8A-61272D6EA95B}"/>
              </a:ext>
            </a:extLst>
          </p:cNvPr>
          <p:cNvSpPr txBox="1"/>
          <p:nvPr/>
        </p:nvSpPr>
        <p:spPr>
          <a:xfrm>
            <a:off x="149412" y="2575510"/>
            <a:ext cx="4670720" cy="738664"/>
          </a:xfrm>
          <a:prstGeom prst="rect">
            <a:avLst/>
          </a:prstGeom>
          <a:noFill/>
        </p:spPr>
        <p:txBody>
          <a:bodyPr wrap="square" rtlCol="0">
            <a:spAutoFit/>
          </a:bodyPr>
          <a:lstStyle/>
          <a:p>
            <a:pPr algn="ctr"/>
            <a:r>
              <a:rPr lang="en-US" sz="4200" dirty="0">
                <a:solidFill>
                  <a:schemeClr val="accent4">
                    <a:lumMod val="20000"/>
                    <a:lumOff val="80000"/>
                  </a:schemeClr>
                </a:solidFill>
                <a:latin typeface="Century Gothic" panose="020B0502020202020204" pitchFamily="34" charset="0"/>
              </a:rPr>
              <a:t>Objective 2</a:t>
            </a:r>
          </a:p>
        </p:txBody>
      </p:sp>
      <p:pic>
        <p:nvPicPr>
          <p:cNvPr id="10" name="Graphic 9" descr="Bullseye outline">
            <a:extLst>
              <a:ext uri="{FF2B5EF4-FFF2-40B4-BE49-F238E27FC236}">
                <a16:creationId xmlns:a16="http://schemas.microsoft.com/office/drawing/2014/main" id="{6641099E-0CE4-45DD-3C5F-BE28AC7C92B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27572" y="1459840"/>
            <a:ext cx="914400" cy="914400"/>
          </a:xfrm>
          <a:prstGeom prst="rect">
            <a:avLst/>
          </a:prstGeom>
        </p:spPr>
      </p:pic>
      <p:sp>
        <p:nvSpPr>
          <p:cNvPr id="13" name="TextBox 12">
            <a:extLst>
              <a:ext uri="{FF2B5EF4-FFF2-40B4-BE49-F238E27FC236}">
                <a16:creationId xmlns:a16="http://schemas.microsoft.com/office/drawing/2014/main" id="{3F1739E1-8FBE-7A12-4958-4020A385BBDD}"/>
              </a:ext>
            </a:extLst>
          </p:cNvPr>
          <p:cNvSpPr txBox="1"/>
          <p:nvPr/>
        </p:nvSpPr>
        <p:spPr>
          <a:xfrm>
            <a:off x="758264" y="3683506"/>
            <a:ext cx="3190006" cy="1400383"/>
          </a:xfrm>
          <a:prstGeom prst="rect">
            <a:avLst/>
          </a:prstGeom>
          <a:noFill/>
        </p:spPr>
        <p:txBody>
          <a:bodyPr wrap="square" rtlCol="0">
            <a:spAutoFit/>
          </a:bodyPr>
          <a:lstStyle/>
          <a:p>
            <a:r>
              <a:rPr lang="en-US" sz="1700" dirty="0">
                <a:solidFill>
                  <a:schemeClr val="accent4">
                    <a:lumMod val="20000"/>
                    <a:lumOff val="80000"/>
                  </a:schemeClr>
                </a:solidFill>
                <a:latin typeface="Century Gothic" panose="020B0502020202020204" pitchFamily="34" charset="0"/>
              </a:rPr>
              <a:t>Clear, concise description. Clearly label and define each objective, connect it to broader goals, and assign accountability.</a:t>
            </a:r>
            <a:endParaRPr lang="en-US" sz="2500" dirty="0">
              <a:solidFill>
                <a:schemeClr val="accent4">
                  <a:lumMod val="20000"/>
                  <a:lumOff val="80000"/>
                </a:schemeClr>
              </a:solidFill>
              <a:latin typeface="Century Gothic" panose="020B0502020202020204" pitchFamily="34" charset="0"/>
            </a:endParaRPr>
          </a:p>
        </p:txBody>
      </p:sp>
      <p:sp>
        <p:nvSpPr>
          <p:cNvPr id="14" name="TextBox 13">
            <a:extLst>
              <a:ext uri="{FF2B5EF4-FFF2-40B4-BE49-F238E27FC236}">
                <a16:creationId xmlns:a16="http://schemas.microsoft.com/office/drawing/2014/main" id="{870CA780-97B5-8447-E708-5133E7CAE342}"/>
              </a:ext>
            </a:extLst>
          </p:cNvPr>
          <p:cNvSpPr txBox="1"/>
          <p:nvPr/>
        </p:nvSpPr>
        <p:spPr>
          <a:xfrm>
            <a:off x="5760748" y="398052"/>
            <a:ext cx="6431252" cy="584775"/>
          </a:xfrm>
          <a:prstGeom prst="rect">
            <a:avLst/>
          </a:prstGeom>
          <a:noFill/>
        </p:spPr>
        <p:txBody>
          <a:bodyPr wrap="square" rtlCol="0">
            <a:spAutoFit/>
          </a:bodyPr>
          <a:lstStyle/>
          <a:p>
            <a:r>
              <a:rPr lang="en-US" sz="3200" dirty="0">
                <a:solidFill>
                  <a:schemeClr val="tx2">
                    <a:lumMod val="75000"/>
                    <a:lumOff val="25000"/>
                  </a:schemeClr>
                </a:solidFill>
                <a:latin typeface="Century Gothic" panose="020B0502020202020204" pitchFamily="34" charset="0"/>
              </a:rPr>
              <a:t>Linked Strategic Goal or Theme</a:t>
            </a:r>
          </a:p>
        </p:txBody>
      </p:sp>
      <p:sp>
        <p:nvSpPr>
          <p:cNvPr id="15" name="TextBox 14">
            <a:extLst>
              <a:ext uri="{FF2B5EF4-FFF2-40B4-BE49-F238E27FC236}">
                <a16:creationId xmlns:a16="http://schemas.microsoft.com/office/drawing/2014/main" id="{DBD47E7A-7795-A7B5-E474-87DF49F9F5E6}"/>
              </a:ext>
            </a:extLst>
          </p:cNvPr>
          <p:cNvSpPr txBox="1"/>
          <p:nvPr/>
        </p:nvSpPr>
        <p:spPr>
          <a:xfrm>
            <a:off x="5848264" y="1011138"/>
            <a:ext cx="6256220" cy="353943"/>
          </a:xfrm>
          <a:prstGeom prst="rect">
            <a:avLst/>
          </a:prstGeom>
          <a:noFill/>
        </p:spPr>
        <p:txBody>
          <a:bodyPr wrap="square" rtlCol="0">
            <a:spAutoFit/>
          </a:bodyPr>
          <a:lstStyle/>
          <a:p>
            <a:r>
              <a:rPr lang="en-US" sz="1700" dirty="0">
                <a:solidFill>
                  <a:schemeClr val="tx2">
                    <a:lumMod val="75000"/>
                    <a:lumOff val="25000"/>
                  </a:schemeClr>
                </a:solidFill>
                <a:latin typeface="Century Gothic" panose="020B0502020202020204" pitchFamily="34" charset="0"/>
              </a:rPr>
              <a:t>Objective to a larger initiative or KPI pillar.</a:t>
            </a:r>
            <a:endParaRPr lang="en-US" sz="2500" dirty="0">
              <a:solidFill>
                <a:schemeClr val="tx2">
                  <a:lumMod val="75000"/>
                  <a:lumOff val="25000"/>
                </a:schemeClr>
              </a:solidFill>
              <a:latin typeface="Century Gothic" panose="020B0502020202020204" pitchFamily="34" charset="0"/>
            </a:endParaRPr>
          </a:p>
        </p:txBody>
      </p:sp>
      <p:sp>
        <p:nvSpPr>
          <p:cNvPr id="16" name="TextBox 15">
            <a:extLst>
              <a:ext uri="{FF2B5EF4-FFF2-40B4-BE49-F238E27FC236}">
                <a16:creationId xmlns:a16="http://schemas.microsoft.com/office/drawing/2014/main" id="{E0076C36-9BED-6085-3ED9-136E7E7C99A7}"/>
              </a:ext>
            </a:extLst>
          </p:cNvPr>
          <p:cNvSpPr txBox="1"/>
          <p:nvPr/>
        </p:nvSpPr>
        <p:spPr>
          <a:xfrm>
            <a:off x="5760748" y="3493349"/>
            <a:ext cx="6431252" cy="584775"/>
          </a:xfrm>
          <a:prstGeom prst="rect">
            <a:avLst/>
          </a:prstGeom>
          <a:noFill/>
        </p:spPr>
        <p:txBody>
          <a:bodyPr wrap="square" rtlCol="0">
            <a:spAutoFit/>
          </a:bodyPr>
          <a:lstStyle/>
          <a:p>
            <a:r>
              <a:rPr lang="en-US" sz="3200" dirty="0">
                <a:solidFill>
                  <a:schemeClr val="tx2">
                    <a:lumMod val="75000"/>
                    <a:lumOff val="25000"/>
                  </a:schemeClr>
                </a:solidFill>
                <a:latin typeface="Century Gothic" panose="020B0502020202020204" pitchFamily="34" charset="0"/>
              </a:rPr>
              <a:t>Owner(s)</a:t>
            </a:r>
          </a:p>
        </p:txBody>
      </p:sp>
      <p:sp>
        <p:nvSpPr>
          <p:cNvPr id="17" name="TextBox 16">
            <a:extLst>
              <a:ext uri="{FF2B5EF4-FFF2-40B4-BE49-F238E27FC236}">
                <a16:creationId xmlns:a16="http://schemas.microsoft.com/office/drawing/2014/main" id="{65C7DBC1-B9A7-D4C8-95CE-F9AB65551243}"/>
              </a:ext>
            </a:extLst>
          </p:cNvPr>
          <p:cNvSpPr txBox="1"/>
          <p:nvPr/>
        </p:nvSpPr>
        <p:spPr>
          <a:xfrm>
            <a:off x="5848264" y="4106435"/>
            <a:ext cx="6256220" cy="353943"/>
          </a:xfrm>
          <a:prstGeom prst="rect">
            <a:avLst/>
          </a:prstGeom>
          <a:noFill/>
        </p:spPr>
        <p:txBody>
          <a:bodyPr wrap="square" rtlCol="0">
            <a:spAutoFit/>
          </a:bodyPr>
          <a:lstStyle/>
          <a:p>
            <a:r>
              <a:rPr lang="en-US" sz="1700" dirty="0">
                <a:solidFill>
                  <a:schemeClr val="tx2">
                    <a:lumMod val="75000"/>
                    <a:lumOff val="25000"/>
                  </a:schemeClr>
                </a:solidFill>
                <a:latin typeface="Century Gothic" panose="020B0502020202020204" pitchFamily="34" charset="0"/>
              </a:rPr>
              <a:t>Name(s) responsible for achieving the objective</a:t>
            </a:r>
            <a:endParaRPr lang="en-US" sz="2500" dirty="0">
              <a:solidFill>
                <a:schemeClr val="tx2">
                  <a:lumMod val="75000"/>
                  <a:lumOff val="25000"/>
                </a:schemeClr>
              </a:solidFill>
              <a:latin typeface="Century Gothic" panose="020B0502020202020204" pitchFamily="34" charset="0"/>
            </a:endParaRPr>
          </a:p>
        </p:txBody>
      </p:sp>
    </p:spTree>
    <p:extLst>
      <p:ext uri="{BB962C8B-B14F-4D97-AF65-F5344CB8AC3E}">
        <p14:creationId xmlns:p14="http://schemas.microsoft.com/office/powerpoint/2010/main" val="3484937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91ABE0-B48E-D0F5-7D9F-873AF8D2489C}"/>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97394EBF-D72C-E792-BA31-AB21B700E625}"/>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7" name="TextBox 6">
            <a:extLst>
              <a:ext uri="{FF2B5EF4-FFF2-40B4-BE49-F238E27FC236}">
                <a16:creationId xmlns:a16="http://schemas.microsoft.com/office/drawing/2014/main" id="{E1984BE9-5A4B-C6B6-999F-16366A29FBC1}"/>
              </a:ext>
            </a:extLst>
          </p:cNvPr>
          <p:cNvSpPr txBox="1"/>
          <p:nvPr/>
        </p:nvSpPr>
        <p:spPr>
          <a:xfrm>
            <a:off x="1063812" y="1089185"/>
            <a:ext cx="3445696" cy="738664"/>
          </a:xfrm>
          <a:prstGeom prst="rect">
            <a:avLst/>
          </a:prstGeom>
          <a:noFill/>
        </p:spPr>
        <p:txBody>
          <a:bodyPr wrap="square" rtlCol="0">
            <a:spAutoFit/>
          </a:bodyPr>
          <a:lstStyle/>
          <a:p>
            <a:r>
              <a:rPr lang="en-US" sz="4200" dirty="0">
                <a:solidFill>
                  <a:schemeClr val="tx2">
                    <a:lumMod val="75000"/>
                    <a:lumOff val="25000"/>
                  </a:schemeClr>
                </a:solidFill>
                <a:latin typeface="Century Gothic" panose="020B0502020202020204" pitchFamily="34" charset="0"/>
              </a:rPr>
              <a:t>Objective 2</a:t>
            </a:r>
          </a:p>
        </p:txBody>
      </p:sp>
      <p:pic>
        <p:nvPicPr>
          <p:cNvPr id="10" name="Graphic 9" descr="Bullseye outline">
            <a:extLst>
              <a:ext uri="{FF2B5EF4-FFF2-40B4-BE49-F238E27FC236}">
                <a16:creationId xmlns:a16="http://schemas.microsoft.com/office/drawing/2014/main" id="{2240A841-D275-469A-3321-AA328699107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9412" y="1022454"/>
            <a:ext cx="914400" cy="914400"/>
          </a:xfrm>
          <a:prstGeom prst="rect">
            <a:avLst/>
          </a:prstGeom>
        </p:spPr>
      </p:pic>
      <p:graphicFrame>
        <p:nvGraphicFramePr>
          <p:cNvPr id="2" name="Table 1">
            <a:extLst>
              <a:ext uri="{FF2B5EF4-FFF2-40B4-BE49-F238E27FC236}">
                <a16:creationId xmlns:a16="http://schemas.microsoft.com/office/drawing/2014/main" id="{598FF5D7-B3D1-C451-072B-46222F547BAD}"/>
              </a:ext>
            </a:extLst>
          </p:cNvPr>
          <p:cNvGraphicFramePr>
            <a:graphicFrameLocks noGrp="1"/>
          </p:cNvGraphicFramePr>
          <p:nvPr>
            <p:extLst>
              <p:ext uri="{D42A27DB-BD31-4B8C-83A1-F6EECF244321}">
                <p14:modId xmlns:p14="http://schemas.microsoft.com/office/powerpoint/2010/main" val="3230618471"/>
              </p:ext>
            </p:extLst>
          </p:nvPr>
        </p:nvGraphicFramePr>
        <p:xfrm>
          <a:off x="260131" y="2139490"/>
          <a:ext cx="11795235" cy="4439987"/>
        </p:xfrm>
        <a:graphic>
          <a:graphicData uri="http://schemas.openxmlformats.org/drawingml/2006/table">
            <a:tbl>
              <a:tblPr/>
              <a:tblGrid>
                <a:gridCol w="1865016">
                  <a:extLst>
                    <a:ext uri="{9D8B030D-6E8A-4147-A177-3AD203B41FA5}">
                      <a16:colId xmlns:a16="http://schemas.microsoft.com/office/drawing/2014/main" val="1942842901"/>
                    </a:ext>
                  </a:extLst>
                </a:gridCol>
                <a:gridCol w="1865016">
                  <a:extLst>
                    <a:ext uri="{9D8B030D-6E8A-4147-A177-3AD203B41FA5}">
                      <a16:colId xmlns:a16="http://schemas.microsoft.com/office/drawing/2014/main" val="2766465794"/>
                    </a:ext>
                  </a:extLst>
                </a:gridCol>
                <a:gridCol w="823385">
                  <a:extLst>
                    <a:ext uri="{9D8B030D-6E8A-4147-A177-3AD203B41FA5}">
                      <a16:colId xmlns:a16="http://schemas.microsoft.com/office/drawing/2014/main" val="939968242"/>
                    </a:ext>
                  </a:extLst>
                </a:gridCol>
                <a:gridCol w="823385">
                  <a:extLst>
                    <a:ext uri="{9D8B030D-6E8A-4147-A177-3AD203B41FA5}">
                      <a16:colId xmlns:a16="http://schemas.microsoft.com/office/drawing/2014/main" val="710074770"/>
                    </a:ext>
                  </a:extLst>
                </a:gridCol>
                <a:gridCol w="823385">
                  <a:extLst>
                    <a:ext uri="{9D8B030D-6E8A-4147-A177-3AD203B41FA5}">
                      <a16:colId xmlns:a16="http://schemas.microsoft.com/office/drawing/2014/main" val="2803512163"/>
                    </a:ext>
                  </a:extLst>
                </a:gridCol>
                <a:gridCol w="1865016">
                  <a:extLst>
                    <a:ext uri="{9D8B030D-6E8A-4147-A177-3AD203B41FA5}">
                      <a16:colId xmlns:a16="http://schemas.microsoft.com/office/drawing/2014/main" val="3430480894"/>
                    </a:ext>
                  </a:extLst>
                </a:gridCol>
                <a:gridCol w="1865016">
                  <a:extLst>
                    <a:ext uri="{9D8B030D-6E8A-4147-A177-3AD203B41FA5}">
                      <a16:colId xmlns:a16="http://schemas.microsoft.com/office/drawing/2014/main" val="1013214572"/>
                    </a:ext>
                  </a:extLst>
                </a:gridCol>
                <a:gridCol w="1865016">
                  <a:extLst>
                    <a:ext uri="{9D8B030D-6E8A-4147-A177-3AD203B41FA5}">
                      <a16:colId xmlns:a16="http://schemas.microsoft.com/office/drawing/2014/main" val="3122434637"/>
                    </a:ext>
                  </a:extLst>
                </a:gridCol>
              </a:tblGrid>
              <a:tr h="587242">
                <a:tc gridSpan="2">
                  <a:txBody>
                    <a:bodyPr/>
                    <a:lstStyle/>
                    <a:p>
                      <a:pPr algn="l" fontAlgn="b">
                        <a:buNone/>
                      </a:pPr>
                      <a:r>
                        <a:rPr lang="en-US" sz="2200" b="0" i="0" u="none" strike="noStrike" dirty="0">
                          <a:solidFill>
                            <a:schemeClr val="tx2">
                              <a:lumMod val="75000"/>
                              <a:lumOff val="25000"/>
                            </a:schemeClr>
                          </a:solidFill>
                          <a:effectLst/>
                          <a:latin typeface="Century Gothic" panose="020B0502020202020204" pitchFamily="34" charset="0"/>
                        </a:rPr>
                        <a:t>Key Results Mapping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2200" b="0" i="0" u="none" strike="noStrike" dirty="0">
                        <a:solidFill>
                          <a:schemeClr val="tx2">
                            <a:lumMod val="75000"/>
                            <a:lumOff val="25000"/>
                          </a:schemeClr>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chemeClr val="tx2">
                            <a:lumMod val="75000"/>
                            <a:lumOff val="25000"/>
                          </a:schemeClr>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chemeClr val="tx2">
                            <a:lumMod val="75000"/>
                            <a:lumOff val="25000"/>
                          </a:schemeClr>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gridSpan="2">
                  <a:txBody>
                    <a:bodyPr/>
                    <a:lstStyle/>
                    <a:p>
                      <a:pPr algn="l" fontAlgn="b">
                        <a:buNone/>
                      </a:pPr>
                      <a:r>
                        <a:rPr lang="en-US" sz="2200" b="0" i="0" u="none" strike="noStrike" dirty="0">
                          <a:solidFill>
                            <a:schemeClr val="tx2">
                              <a:lumMod val="75000"/>
                              <a:lumOff val="25000"/>
                            </a:schemeClr>
                          </a:solidFill>
                          <a:effectLst/>
                          <a:latin typeface="Century Gothic" panose="020B0502020202020204" pitchFamily="34" charset="0"/>
                        </a:rPr>
                        <a:t>Execution and Tracking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800" b="0" i="0" u="none" strike="noStrike" dirty="0">
                        <a:solidFill>
                          <a:srgbClr val="000000"/>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32576395"/>
                  </a:ext>
                </a:extLst>
              </a:tr>
              <a:tr h="916535">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Key Result ID and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Target Metrics / Units of Measure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Start Value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Target Value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ctr" fontAlgn="ctr">
                        <a:buNone/>
                      </a:pPr>
                      <a:r>
                        <a:rPr lang="en-US" sz="1400" b="0" i="0" u="none" strike="noStrike" dirty="0">
                          <a:solidFill>
                            <a:schemeClr val="tx2">
                              <a:lumMod val="75000"/>
                              <a:lumOff val="25000"/>
                            </a:schemeClr>
                          </a:solidFill>
                          <a:effectLst/>
                          <a:latin typeface="Century Gothic" panose="020B0502020202020204" pitchFamily="34" charset="0"/>
                        </a:rPr>
                        <a:t>Deadline / Target Date</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Progress Update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Confidence Score / Status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tc>
                  <a:txBody>
                    <a:bodyPr/>
                    <a:lstStyle/>
                    <a:p>
                      <a:pPr algn="l" fontAlgn="ctr">
                        <a:buNone/>
                      </a:pPr>
                      <a:r>
                        <a:rPr lang="en-US" sz="1400" b="0" i="0" u="none" strike="noStrike" dirty="0">
                          <a:solidFill>
                            <a:schemeClr val="tx2">
                              <a:lumMod val="75000"/>
                              <a:lumOff val="25000"/>
                            </a:schemeClr>
                          </a:solidFill>
                          <a:effectLst/>
                          <a:latin typeface="Century Gothic" panose="020B0502020202020204" pitchFamily="34" charset="0"/>
                        </a:rPr>
                        <a:t>Owner Notes / Roadblocks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2449513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Unique identifier (e.g., O-1) and a clear, concise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Specify the KPI type (e.g., % growth, $ revenue, # users).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MM/DD/YY</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Weekly or bi-weekly notes; may be a numeric % complete or text.</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RAG (Red/Amber/Green) drop-down, numeric score (1–5), or emoji.</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Qualitative updates or blockers.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256131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22666532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97464984"/>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1506491"/>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010884"/>
                  </a:ext>
                </a:extLst>
              </a:tr>
            </a:tbl>
          </a:graphicData>
        </a:graphic>
      </p:graphicFrame>
    </p:spTree>
    <p:extLst>
      <p:ext uri="{BB962C8B-B14F-4D97-AF65-F5344CB8AC3E}">
        <p14:creationId xmlns:p14="http://schemas.microsoft.com/office/powerpoint/2010/main" val="3221695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39AFC-F097-7E70-F3B9-8A9552D4A571}"/>
            </a:ext>
          </a:extLst>
        </p:cNvPr>
        <p:cNvGrpSpPr/>
        <p:nvPr/>
      </p:nvGrpSpPr>
      <p:grpSpPr>
        <a:xfrm>
          <a:off x="0" y="0"/>
          <a:ext cx="0" cy="0"/>
          <a:chOff x="0" y="0"/>
          <a:chExt cx="0" cy="0"/>
        </a:xfrm>
      </p:grpSpPr>
      <p:cxnSp>
        <p:nvCxnSpPr>
          <p:cNvPr id="20" name="Straight Arrow Connector 19">
            <a:extLst>
              <a:ext uri="{FF2B5EF4-FFF2-40B4-BE49-F238E27FC236}">
                <a16:creationId xmlns:a16="http://schemas.microsoft.com/office/drawing/2014/main" id="{B75844F3-9068-ECDB-1CDA-2FD1A937C62F}"/>
              </a:ext>
            </a:extLst>
          </p:cNvPr>
          <p:cNvCxnSpPr>
            <a:cxnSpLocks/>
          </p:cNvCxnSpPr>
          <p:nvPr/>
        </p:nvCxnSpPr>
        <p:spPr>
          <a:xfrm>
            <a:off x="4509508" y="3096164"/>
            <a:ext cx="1155568" cy="557482"/>
          </a:xfrm>
          <a:prstGeom prst="straightConnector1">
            <a:avLst/>
          </a:prstGeom>
          <a:ln>
            <a:solidFill>
              <a:schemeClr val="accent5"/>
            </a:solidFill>
            <a:tailEnd type="triangle"/>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7E5620F9-F91F-4144-3EF7-BE1AD384F5AA}"/>
              </a:ext>
            </a:extLst>
          </p:cNvPr>
          <p:cNvCxnSpPr>
            <a:cxnSpLocks/>
          </p:cNvCxnSpPr>
          <p:nvPr/>
        </p:nvCxnSpPr>
        <p:spPr>
          <a:xfrm flipV="1">
            <a:off x="4046483" y="861848"/>
            <a:ext cx="1492469" cy="1713662"/>
          </a:xfrm>
          <a:prstGeom prst="straightConnector1">
            <a:avLst/>
          </a:prstGeom>
          <a:ln>
            <a:solidFill>
              <a:schemeClr val="accent5"/>
            </a:solidFill>
            <a:tailEnd type="triangle"/>
          </a:ln>
        </p:spPr>
        <p:style>
          <a:lnRef idx="2">
            <a:schemeClr val="accent1"/>
          </a:lnRef>
          <a:fillRef idx="0">
            <a:schemeClr val="accent1"/>
          </a:fillRef>
          <a:effectRef idx="1">
            <a:schemeClr val="accent1"/>
          </a:effectRef>
          <a:fontRef idx="minor">
            <a:schemeClr val="tx1"/>
          </a:fontRef>
        </p:style>
      </p:cxnSp>
      <p:sp>
        <p:nvSpPr>
          <p:cNvPr id="42" name="TextBox 41">
            <a:extLst>
              <a:ext uri="{FF2B5EF4-FFF2-40B4-BE49-F238E27FC236}">
                <a16:creationId xmlns:a16="http://schemas.microsoft.com/office/drawing/2014/main" id="{F18BB851-72D4-0CE3-DCFC-3B52E6149CDF}"/>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5" name="Oval 4">
            <a:extLst>
              <a:ext uri="{FF2B5EF4-FFF2-40B4-BE49-F238E27FC236}">
                <a16:creationId xmlns:a16="http://schemas.microsoft.com/office/drawing/2014/main" id="{0527C3AD-4361-450A-0346-F68F2571E3EC}"/>
              </a:ext>
            </a:extLst>
          </p:cNvPr>
          <p:cNvSpPr/>
          <p:nvPr/>
        </p:nvSpPr>
        <p:spPr>
          <a:xfrm>
            <a:off x="149412" y="1325432"/>
            <a:ext cx="4670720" cy="4670720"/>
          </a:xfrm>
          <a:prstGeom prst="ellipse">
            <a:avLst/>
          </a:prstGeom>
          <a:solidFill>
            <a:schemeClr val="accent5"/>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760AE471-AA74-F4FC-D89D-9BA8145BD2D6}"/>
              </a:ext>
            </a:extLst>
          </p:cNvPr>
          <p:cNvSpPr txBox="1"/>
          <p:nvPr/>
        </p:nvSpPr>
        <p:spPr>
          <a:xfrm>
            <a:off x="149412" y="2575510"/>
            <a:ext cx="4670720" cy="738664"/>
          </a:xfrm>
          <a:prstGeom prst="rect">
            <a:avLst/>
          </a:prstGeom>
          <a:noFill/>
        </p:spPr>
        <p:txBody>
          <a:bodyPr wrap="square" rtlCol="0">
            <a:spAutoFit/>
          </a:bodyPr>
          <a:lstStyle/>
          <a:p>
            <a:pPr algn="ctr"/>
            <a:r>
              <a:rPr lang="en-US" sz="4200" dirty="0">
                <a:solidFill>
                  <a:schemeClr val="accent5">
                    <a:lumMod val="20000"/>
                    <a:lumOff val="80000"/>
                  </a:schemeClr>
                </a:solidFill>
                <a:latin typeface="Century Gothic" panose="020B0502020202020204" pitchFamily="34" charset="0"/>
              </a:rPr>
              <a:t>Objective 3</a:t>
            </a:r>
          </a:p>
        </p:txBody>
      </p:sp>
      <p:pic>
        <p:nvPicPr>
          <p:cNvPr id="10" name="Graphic 9" descr="Bullseye outline">
            <a:extLst>
              <a:ext uri="{FF2B5EF4-FFF2-40B4-BE49-F238E27FC236}">
                <a16:creationId xmlns:a16="http://schemas.microsoft.com/office/drawing/2014/main" id="{B307E7FF-4F19-D90E-B318-AFD171F9CE63}"/>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027572" y="1459840"/>
            <a:ext cx="914400" cy="914400"/>
          </a:xfrm>
          <a:prstGeom prst="rect">
            <a:avLst/>
          </a:prstGeom>
        </p:spPr>
      </p:pic>
      <p:sp>
        <p:nvSpPr>
          <p:cNvPr id="13" name="TextBox 12">
            <a:extLst>
              <a:ext uri="{FF2B5EF4-FFF2-40B4-BE49-F238E27FC236}">
                <a16:creationId xmlns:a16="http://schemas.microsoft.com/office/drawing/2014/main" id="{443F99F5-E0D3-F5A9-9F6B-1B94D0CA1615}"/>
              </a:ext>
            </a:extLst>
          </p:cNvPr>
          <p:cNvSpPr txBox="1"/>
          <p:nvPr/>
        </p:nvSpPr>
        <p:spPr>
          <a:xfrm>
            <a:off x="758264" y="3683506"/>
            <a:ext cx="3190006" cy="1400383"/>
          </a:xfrm>
          <a:prstGeom prst="rect">
            <a:avLst/>
          </a:prstGeom>
          <a:noFill/>
        </p:spPr>
        <p:txBody>
          <a:bodyPr wrap="square" rtlCol="0">
            <a:spAutoFit/>
          </a:bodyPr>
          <a:lstStyle/>
          <a:p>
            <a:r>
              <a:rPr lang="en-US" sz="1700" dirty="0">
                <a:solidFill>
                  <a:schemeClr val="accent5">
                    <a:lumMod val="20000"/>
                    <a:lumOff val="80000"/>
                  </a:schemeClr>
                </a:solidFill>
                <a:latin typeface="Century Gothic" panose="020B0502020202020204" pitchFamily="34" charset="0"/>
              </a:rPr>
              <a:t>Clear, concise description. Clearly label and define each objective, connect it to broader goals, and assign accountability.</a:t>
            </a:r>
            <a:endParaRPr lang="en-US" sz="2500" dirty="0">
              <a:solidFill>
                <a:schemeClr val="accent5">
                  <a:lumMod val="20000"/>
                  <a:lumOff val="80000"/>
                </a:schemeClr>
              </a:solidFill>
              <a:latin typeface="Century Gothic" panose="020B0502020202020204" pitchFamily="34" charset="0"/>
            </a:endParaRPr>
          </a:p>
        </p:txBody>
      </p:sp>
      <p:sp>
        <p:nvSpPr>
          <p:cNvPr id="14" name="TextBox 13">
            <a:extLst>
              <a:ext uri="{FF2B5EF4-FFF2-40B4-BE49-F238E27FC236}">
                <a16:creationId xmlns:a16="http://schemas.microsoft.com/office/drawing/2014/main" id="{CC20F7DB-DB43-6F72-B160-B5F03799C02D}"/>
              </a:ext>
            </a:extLst>
          </p:cNvPr>
          <p:cNvSpPr txBox="1"/>
          <p:nvPr/>
        </p:nvSpPr>
        <p:spPr>
          <a:xfrm>
            <a:off x="5760748" y="398052"/>
            <a:ext cx="6431252" cy="584775"/>
          </a:xfrm>
          <a:prstGeom prst="rect">
            <a:avLst/>
          </a:prstGeom>
          <a:noFill/>
        </p:spPr>
        <p:txBody>
          <a:bodyPr wrap="square" rtlCol="0">
            <a:spAutoFit/>
          </a:bodyPr>
          <a:lstStyle/>
          <a:p>
            <a:r>
              <a:rPr lang="en-US" sz="3200" dirty="0">
                <a:solidFill>
                  <a:schemeClr val="accent5"/>
                </a:solidFill>
                <a:latin typeface="Century Gothic" panose="020B0502020202020204" pitchFamily="34" charset="0"/>
              </a:rPr>
              <a:t>Linked Strategic Goal or Theme</a:t>
            </a:r>
          </a:p>
        </p:txBody>
      </p:sp>
      <p:sp>
        <p:nvSpPr>
          <p:cNvPr id="15" name="TextBox 14">
            <a:extLst>
              <a:ext uri="{FF2B5EF4-FFF2-40B4-BE49-F238E27FC236}">
                <a16:creationId xmlns:a16="http://schemas.microsoft.com/office/drawing/2014/main" id="{E59B302B-8575-014A-1B57-9FDC182E7394}"/>
              </a:ext>
            </a:extLst>
          </p:cNvPr>
          <p:cNvSpPr txBox="1"/>
          <p:nvPr/>
        </p:nvSpPr>
        <p:spPr>
          <a:xfrm>
            <a:off x="5848264" y="1011138"/>
            <a:ext cx="6256220" cy="353943"/>
          </a:xfrm>
          <a:prstGeom prst="rect">
            <a:avLst/>
          </a:prstGeom>
          <a:noFill/>
        </p:spPr>
        <p:txBody>
          <a:bodyPr wrap="square" rtlCol="0">
            <a:spAutoFit/>
          </a:bodyPr>
          <a:lstStyle/>
          <a:p>
            <a:r>
              <a:rPr lang="en-US" sz="1700" dirty="0">
                <a:solidFill>
                  <a:schemeClr val="accent5"/>
                </a:solidFill>
                <a:latin typeface="Century Gothic" panose="020B0502020202020204" pitchFamily="34" charset="0"/>
              </a:rPr>
              <a:t>Objective to a larger initiative or KPI pillar.</a:t>
            </a:r>
            <a:endParaRPr lang="en-US" sz="2500" dirty="0">
              <a:solidFill>
                <a:schemeClr val="accent5"/>
              </a:solidFill>
              <a:latin typeface="Century Gothic" panose="020B0502020202020204" pitchFamily="34" charset="0"/>
            </a:endParaRPr>
          </a:p>
        </p:txBody>
      </p:sp>
      <p:sp>
        <p:nvSpPr>
          <p:cNvPr id="16" name="TextBox 15">
            <a:extLst>
              <a:ext uri="{FF2B5EF4-FFF2-40B4-BE49-F238E27FC236}">
                <a16:creationId xmlns:a16="http://schemas.microsoft.com/office/drawing/2014/main" id="{679E3DC7-03FD-9596-79F2-F5104D40D299}"/>
              </a:ext>
            </a:extLst>
          </p:cNvPr>
          <p:cNvSpPr txBox="1"/>
          <p:nvPr/>
        </p:nvSpPr>
        <p:spPr>
          <a:xfrm>
            <a:off x="5760748" y="3493349"/>
            <a:ext cx="6431252" cy="584775"/>
          </a:xfrm>
          <a:prstGeom prst="rect">
            <a:avLst/>
          </a:prstGeom>
          <a:noFill/>
        </p:spPr>
        <p:txBody>
          <a:bodyPr wrap="square" rtlCol="0">
            <a:spAutoFit/>
          </a:bodyPr>
          <a:lstStyle/>
          <a:p>
            <a:r>
              <a:rPr lang="en-US" sz="3200" dirty="0">
                <a:solidFill>
                  <a:schemeClr val="accent5"/>
                </a:solidFill>
                <a:latin typeface="Century Gothic" panose="020B0502020202020204" pitchFamily="34" charset="0"/>
              </a:rPr>
              <a:t>Owner(s)</a:t>
            </a:r>
          </a:p>
        </p:txBody>
      </p:sp>
      <p:sp>
        <p:nvSpPr>
          <p:cNvPr id="17" name="TextBox 16">
            <a:extLst>
              <a:ext uri="{FF2B5EF4-FFF2-40B4-BE49-F238E27FC236}">
                <a16:creationId xmlns:a16="http://schemas.microsoft.com/office/drawing/2014/main" id="{9EA71F73-B802-28AC-4721-9FE81A2E2C5E}"/>
              </a:ext>
            </a:extLst>
          </p:cNvPr>
          <p:cNvSpPr txBox="1"/>
          <p:nvPr/>
        </p:nvSpPr>
        <p:spPr>
          <a:xfrm>
            <a:off x="5848264" y="4106435"/>
            <a:ext cx="6256220" cy="353943"/>
          </a:xfrm>
          <a:prstGeom prst="rect">
            <a:avLst/>
          </a:prstGeom>
          <a:noFill/>
        </p:spPr>
        <p:txBody>
          <a:bodyPr wrap="square" rtlCol="0">
            <a:spAutoFit/>
          </a:bodyPr>
          <a:lstStyle/>
          <a:p>
            <a:r>
              <a:rPr lang="en-US" sz="1700" dirty="0">
                <a:solidFill>
                  <a:schemeClr val="accent5"/>
                </a:solidFill>
                <a:latin typeface="Century Gothic" panose="020B0502020202020204" pitchFamily="34" charset="0"/>
              </a:rPr>
              <a:t>Name(s) responsible for achieving the objective</a:t>
            </a:r>
            <a:endParaRPr lang="en-US" sz="2500" dirty="0">
              <a:solidFill>
                <a:schemeClr val="accent5"/>
              </a:solidFill>
              <a:latin typeface="Century Gothic" panose="020B0502020202020204" pitchFamily="34" charset="0"/>
            </a:endParaRPr>
          </a:p>
        </p:txBody>
      </p:sp>
    </p:spTree>
    <p:extLst>
      <p:ext uri="{BB962C8B-B14F-4D97-AF65-F5344CB8AC3E}">
        <p14:creationId xmlns:p14="http://schemas.microsoft.com/office/powerpoint/2010/main" val="1192377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33DEC6-C242-29E4-C288-C0CB18A66FAE}"/>
            </a:ext>
          </a:extLst>
        </p:cNvPr>
        <p:cNvGrpSpPr/>
        <p:nvPr/>
      </p:nvGrpSpPr>
      <p:grpSpPr>
        <a:xfrm>
          <a:off x="0" y="0"/>
          <a:ext cx="0" cy="0"/>
          <a:chOff x="0" y="0"/>
          <a:chExt cx="0" cy="0"/>
        </a:xfrm>
      </p:grpSpPr>
      <p:sp>
        <p:nvSpPr>
          <p:cNvPr id="42" name="TextBox 41">
            <a:extLst>
              <a:ext uri="{FF2B5EF4-FFF2-40B4-BE49-F238E27FC236}">
                <a16:creationId xmlns:a16="http://schemas.microsoft.com/office/drawing/2014/main" id="{0084DA40-B815-981D-B2A2-5ADA8A1452A8}"/>
              </a:ext>
            </a:extLst>
          </p:cNvPr>
          <p:cNvSpPr txBox="1"/>
          <p:nvPr/>
        </p:nvSpPr>
        <p:spPr>
          <a:xfrm>
            <a:off x="0" y="192769"/>
            <a:ext cx="12192000"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Objective Planning</a:t>
            </a:r>
          </a:p>
        </p:txBody>
      </p:sp>
      <p:sp>
        <p:nvSpPr>
          <p:cNvPr id="7" name="TextBox 6">
            <a:extLst>
              <a:ext uri="{FF2B5EF4-FFF2-40B4-BE49-F238E27FC236}">
                <a16:creationId xmlns:a16="http://schemas.microsoft.com/office/drawing/2014/main" id="{82F9D75C-99F7-D3C3-015A-A05690FBA882}"/>
              </a:ext>
            </a:extLst>
          </p:cNvPr>
          <p:cNvSpPr txBox="1"/>
          <p:nvPr/>
        </p:nvSpPr>
        <p:spPr>
          <a:xfrm>
            <a:off x="1063812" y="1089185"/>
            <a:ext cx="3445696" cy="738664"/>
          </a:xfrm>
          <a:prstGeom prst="rect">
            <a:avLst/>
          </a:prstGeom>
          <a:noFill/>
        </p:spPr>
        <p:txBody>
          <a:bodyPr wrap="square" rtlCol="0">
            <a:spAutoFit/>
          </a:bodyPr>
          <a:lstStyle/>
          <a:p>
            <a:r>
              <a:rPr lang="en-US" sz="4200" dirty="0">
                <a:solidFill>
                  <a:schemeClr val="accent5"/>
                </a:solidFill>
                <a:latin typeface="Century Gothic" panose="020B0502020202020204" pitchFamily="34" charset="0"/>
              </a:rPr>
              <a:t>Objective 3</a:t>
            </a:r>
          </a:p>
        </p:txBody>
      </p:sp>
      <p:pic>
        <p:nvPicPr>
          <p:cNvPr id="10" name="Graphic 9" descr="Bullseye outline">
            <a:extLst>
              <a:ext uri="{FF2B5EF4-FFF2-40B4-BE49-F238E27FC236}">
                <a16:creationId xmlns:a16="http://schemas.microsoft.com/office/drawing/2014/main" id="{5D29F226-8F4E-8F08-6C7D-DB56301ED17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9412" y="1022454"/>
            <a:ext cx="914400" cy="914400"/>
          </a:xfrm>
          <a:prstGeom prst="rect">
            <a:avLst/>
          </a:prstGeom>
        </p:spPr>
      </p:pic>
      <p:graphicFrame>
        <p:nvGraphicFramePr>
          <p:cNvPr id="2" name="Table 1">
            <a:extLst>
              <a:ext uri="{FF2B5EF4-FFF2-40B4-BE49-F238E27FC236}">
                <a16:creationId xmlns:a16="http://schemas.microsoft.com/office/drawing/2014/main" id="{385CA85B-7661-540D-85DA-9F0C8D03F3F9}"/>
              </a:ext>
            </a:extLst>
          </p:cNvPr>
          <p:cNvGraphicFramePr>
            <a:graphicFrameLocks noGrp="1"/>
          </p:cNvGraphicFramePr>
          <p:nvPr>
            <p:extLst>
              <p:ext uri="{D42A27DB-BD31-4B8C-83A1-F6EECF244321}">
                <p14:modId xmlns:p14="http://schemas.microsoft.com/office/powerpoint/2010/main" val="1962761291"/>
              </p:ext>
            </p:extLst>
          </p:nvPr>
        </p:nvGraphicFramePr>
        <p:xfrm>
          <a:off x="260131" y="2139490"/>
          <a:ext cx="11795235" cy="4439987"/>
        </p:xfrm>
        <a:graphic>
          <a:graphicData uri="http://schemas.openxmlformats.org/drawingml/2006/table">
            <a:tbl>
              <a:tblPr/>
              <a:tblGrid>
                <a:gridCol w="1865016">
                  <a:extLst>
                    <a:ext uri="{9D8B030D-6E8A-4147-A177-3AD203B41FA5}">
                      <a16:colId xmlns:a16="http://schemas.microsoft.com/office/drawing/2014/main" val="1942842901"/>
                    </a:ext>
                  </a:extLst>
                </a:gridCol>
                <a:gridCol w="1865016">
                  <a:extLst>
                    <a:ext uri="{9D8B030D-6E8A-4147-A177-3AD203B41FA5}">
                      <a16:colId xmlns:a16="http://schemas.microsoft.com/office/drawing/2014/main" val="2766465794"/>
                    </a:ext>
                  </a:extLst>
                </a:gridCol>
                <a:gridCol w="823385">
                  <a:extLst>
                    <a:ext uri="{9D8B030D-6E8A-4147-A177-3AD203B41FA5}">
                      <a16:colId xmlns:a16="http://schemas.microsoft.com/office/drawing/2014/main" val="939968242"/>
                    </a:ext>
                  </a:extLst>
                </a:gridCol>
                <a:gridCol w="823385">
                  <a:extLst>
                    <a:ext uri="{9D8B030D-6E8A-4147-A177-3AD203B41FA5}">
                      <a16:colId xmlns:a16="http://schemas.microsoft.com/office/drawing/2014/main" val="710074770"/>
                    </a:ext>
                  </a:extLst>
                </a:gridCol>
                <a:gridCol w="823385">
                  <a:extLst>
                    <a:ext uri="{9D8B030D-6E8A-4147-A177-3AD203B41FA5}">
                      <a16:colId xmlns:a16="http://schemas.microsoft.com/office/drawing/2014/main" val="2803512163"/>
                    </a:ext>
                  </a:extLst>
                </a:gridCol>
                <a:gridCol w="1865016">
                  <a:extLst>
                    <a:ext uri="{9D8B030D-6E8A-4147-A177-3AD203B41FA5}">
                      <a16:colId xmlns:a16="http://schemas.microsoft.com/office/drawing/2014/main" val="3430480894"/>
                    </a:ext>
                  </a:extLst>
                </a:gridCol>
                <a:gridCol w="1865016">
                  <a:extLst>
                    <a:ext uri="{9D8B030D-6E8A-4147-A177-3AD203B41FA5}">
                      <a16:colId xmlns:a16="http://schemas.microsoft.com/office/drawing/2014/main" val="1013214572"/>
                    </a:ext>
                  </a:extLst>
                </a:gridCol>
                <a:gridCol w="1865016">
                  <a:extLst>
                    <a:ext uri="{9D8B030D-6E8A-4147-A177-3AD203B41FA5}">
                      <a16:colId xmlns:a16="http://schemas.microsoft.com/office/drawing/2014/main" val="3122434637"/>
                    </a:ext>
                  </a:extLst>
                </a:gridCol>
              </a:tblGrid>
              <a:tr h="587242">
                <a:tc gridSpan="2">
                  <a:txBody>
                    <a:bodyPr/>
                    <a:lstStyle/>
                    <a:p>
                      <a:pPr algn="l" fontAlgn="b">
                        <a:buNone/>
                      </a:pPr>
                      <a:r>
                        <a:rPr lang="en-US" sz="2200" b="0" i="0" u="none" strike="noStrike" dirty="0">
                          <a:solidFill>
                            <a:schemeClr val="accent5"/>
                          </a:solidFill>
                          <a:effectLst/>
                          <a:latin typeface="Century Gothic" panose="020B0502020202020204" pitchFamily="34" charset="0"/>
                        </a:rPr>
                        <a:t>Key Results Mapping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2200" b="0" i="0" u="none" strike="noStrike" dirty="0">
                        <a:solidFill>
                          <a:schemeClr val="accent5"/>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chemeClr val="accent5"/>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a:txBody>
                    <a:bodyPr/>
                    <a:lstStyle/>
                    <a:p>
                      <a:pPr algn="l" fontAlgn="b">
                        <a:buNone/>
                      </a:pPr>
                      <a:endParaRPr lang="en-US" sz="2200" b="0" i="0" u="none" strike="noStrike" dirty="0">
                        <a:solidFill>
                          <a:schemeClr val="accent5"/>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gridSpan="2">
                  <a:txBody>
                    <a:bodyPr/>
                    <a:lstStyle/>
                    <a:p>
                      <a:pPr algn="l" fontAlgn="b">
                        <a:buNone/>
                      </a:pPr>
                      <a:r>
                        <a:rPr lang="en-US" sz="2200" b="0" i="0" u="none" strike="noStrike" dirty="0">
                          <a:solidFill>
                            <a:schemeClr val="accent5"/>
                          </a:solidFill>
                          <a:effectLst/>
                          <a:latin typeface="Century Gothic" panose="020B0502020202020204" pitchFamily="34" charset="0"/>
                        </a:rPr>
                        <a:t>Execution and Tracking</a:t>
                      </a: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tc hMerge="1">
                  <a:txBody>
                    <a:bodyPr/>
                    <a:lstStyle/>
                    <a:p>
                      <a:endParaRPr lang="en-US"/>
                    </a:p>
                  </a:txBody>
                  <a:tcPr/>
                </a:tc>
                <a:tc>
                  <a:txBody>
                    <a:bodyPr/>
                    <a:lstStyle/>
                    <a:p>
                      <a:pPr algn="l" fontAlgn="b">
                        <a:buNone/>
                      </a:pPr>
                      <a:endParaRPr lang="en-US" sz="800" b="0" i="0" u="none" strike="noStrike" dirty="0">
                        <a:solidFill>
                          <a:srgbClr val="000000"/>
                        </a:solidFill>
                        <a:effectLst/>
                        <a:latin typeface="Century Gothic" panose="020B0502020202020204" pitchFamily="34" charset="0"/>
                      </a:endParaRPr>
                    </a:p>
                  </a:txBody>
                  <a:tcPr marL="6633" marR="6633" marT="6633" marB="0" anchor="b">
                    <a:lnL>
                      <a:noFill/>
                    </a:lnL>
                    <a:lnR>
                      <a:noFill/>
                    </a:lnR>
                    <a:lnT>
                      <a:noFill/>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932576395"/>
                  </a:ext>
                </a:extLst>
              </a:tr>
              <a:tr h="916535">
                <a:tc>
                  <a:txBody>
                    <a:bodyPr/>
                    <a:lstStyle/>
                    <a:p>
                      <a:pPr algn="l" fontAlgn="ctr">
                        <a:buNone/>
                      </a:pPr>
                      <a:r>
                        <a:rPr lang="en-US" sz="1400" b="0" i="0" u="none" strike="noStrike" dirty="0">
                          <a:solidFill>
                            <a:schemeClr val="accent5"/>
                          </a:solidFill>
                          <a:effectLst/>
                          <a:latin typeface="Century Gothic" panose="020B0502020202020204" pitchFamily="34" charset="0"/>
                        </a:rPr>
                        <a:t>Key Result ID and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Target Metrics / Units of Measure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Start Value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Target Value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ctr" fontAlgn="ctr">
                        <a:buNone/>
                      </a:pPr>
                      <a:r>
                        <a:rPr lang="en-US" sz="1400" b="0" i="0" u="none" strike="noStrike" dirty="0">
                          <a:solidFill>
                            <a:schemeClr val="accent5"/>
                          </a:solidFill>
                          <a:effectLst/>
                          <a:latin typeface="Century Gothic" panose="020B0502020202020204" pitchFamily="34" charset="0"/>
                        </a:rPr>
                        <a:t>Deadline / Target Date</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Progress Update</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Confidence Score / Status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tc>
                  <a:txBody>
                    <a:bodyPr/>
                    <a:lstStyle/>
                    <a:p>
                      <a:pPr algn="l" fontAlgn="ctr">
                        <a:buNone/>
                      </a:pPr>
                      <a:r>
                        <a:rPr lang="en-US" sz="1400" b="0" i="0" u="none" strike="noStrike" dirty="0">
                          <a:solidFill>
                            <a:schemeClr val="accent5"/>
                          </a:solidFill>
                          <a:effectLst/>
                          <a:latin typeface="Century Gothic" panose="020B0502020202020204" pitchFamily="34" charset="0"/>
                        </a:rPr>
                        <a:t>Owner Notes / Roadblocks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449513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Unique identifier (e.g., O-1) and a clear, concise description.</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Specify the KPI type (e.g., % growth, $ revenue, # users).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MM/DD/YY</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Weekly or bi-weekly notes; may be a numeric % complete or text.</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RAG (Red/Amber/Green) drop-down, numeric score (1–5), or emoji.</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Qualitative updates or blockers.</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42561316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226665322"/>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3097464984"/>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b">
                        <a:buNone/>
                      </a:pPr>
                      <a:r>
                        <a:rPr lang="en-US" sz="1100" b="0" i="0" u="none" strike="noStrike" dirty="0">
                          <a:solidFill>
                            <a:srgbClr val="000000"/>
                          </a:solidFill>
                          <a:effectLst/>
                          <a:latin typeface="Century Gothic" panose="020B0502020202020204" pitchFamily="34" charset="0"/>
                        </a:rPr>
                        <a:t> </a:t>
                      </a:r>
                    </a:p>
                  </a:txBody>
                  <a:tcPr marL="6633" marR="6633" marT="6633" marB="0" anchor="b">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181506491"/>
                  </a:ext>
                </a:extLst>
              </a:tr>
              <a:tr h="587242">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ctr" fontAlgn="ctr">
                        <a:buNone/>
                      </a:pPr>
                      <a:r>
                        <a:rPr lang="en-US" sz="1100" b="0" i="0" u="none" strike="noStrike" dirty="0">
                          <a:solidFill>
                            <a:srgbClr val="000000"/>
                          </a:solidFill>
                          <a:effectLst/>
                          <a:latin typeface="Century Gothic" panose="020B0502020202020204" pitchFamily="34" charset="0"/>
                        </a:rPr>
                        <a:t> </a:t>
                      </a:r>
                    </a:p>
                  </a:txBody>
                  <a:tcPr marL="6633"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tc>
                  <a:txBody>
                    <a:bodyPr/>
                    <a:lstStyle/>
                    <a:p>
                      <a:pPr algn="l" fontAlgn="ctr">
                        <a:buNone/>
                      </a:pPr>
                      <a:r>
                        <a:rPr lang="en-US" sz="1100" b="0" i="0" u="none" strike="noStrike" dirty="0">
                          <a:solidFill>
                            <a:srgbClr val="000000"/>
                          </a:solidFill>
                          <a:effectLst/>
                          <a:latin typeface="Century Gothic" panose="020B0502020202020204" pitchFamily="34" charset="0"/>
                        </a:rPr>
                        <a:t> </a:t>
                      </a:r>
                    </a:p>
                  </a:txBody>
                  <a:tcPr marL="59697" marR="6633" marT="6633"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noFill/>
                  </a:tcPr>
                </a:tc>
                <a:extLst>
                  <a:ext uri="{0D108BD9-81ED-4DB2-BD59-A6C34878D82A}">
                    <a16:rowId xmlns:a16="http://schemas.microsoft.com/office/drawing/2014/main" val="2472010884"/>
                  </a:ext>
                </a:extLst>
              </a:tr>
            </a:tbl>
          </a:graphicData>
        </a:graphic>
      </p:graphicFrame>
    </p:spTree>
    <p:extLst>
      <p:ext uri="{BB962C8B-B14F-4D97-AF65-F5344CB8AC3E}">
        <p14:creationId xmlns:p14="http://schemas.microsoft.com/office/powerpoint/2010/main" val="1498446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1D301170-1533-A176-F4D3-0FD5B65CFD4F}"/>
              </a:ext>
            </a:extLst>
          </p:cNvPr>
          <p:cNvSpPr/>
          <p:nvPr/>
        </p:nvSpPr>
        <p:spPr>
          <a:xfrm>
            <a:off x="5535033" y="958331"/>
            <a:ext cx="228459" cy="5407155"/>
          </a:xfrm>
          <a:prstGeom prst="roundRect">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Rounded Corners 20">
            <a:extLst>
              <a:ext uri="{FF2B5EF4-FFF2-40B4-BE49-F238E27FC236}">
                <a16:creationId xmlns:a16="http://schemas.microsoft.com/office/drawing/2014/main" id="{5654A47F-C93F-4FDF-661D-13FC49E3C711}"/>
              </a:ext>
            </a:extLst>
          </p:cNvPr>
          <p:cNvSpPr/>
          <p:nvPr/>
        </p:nvSpPr>
        <p:spPr>
          <a:xfrm>
            <a:off x="5433346" y="889058"/>
            <a:ext cx="228459" cy="5407155"/>
          </a:xfrm>
          <a:prstGeom prst="roundRect">
            <a:avLst/>
          </a:pr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34291050-3C97-D5F7-A498-8EA2B989791D}"/>
              </a:ext>
            </a:extLst>
          </p:cNvPr>
          <p:cNvSpPr txBox="1"/>
          <p:nvPr/>
        </p:nvSpPr>
        <p:spPr>
          <a:xfrm>
            <a:off x="240145" y="1259107"/>
            <a:ext cx="4910975" cy="430887"/>
          </a:xfrm>
          <a:prstGeom prst="rect">
            <a:avLst/>
          </a:prstGeom>
          <a:noFill/>
        </p:spPr>
        <p:txBody>
          <a:bodyPr wrap="square" rtlCol="0">
            <a:spAutoFit/>
          </a:bodyPr>
          <a:lstStyle/>
          <a:p>
            <a:r>
              <a:rPr lang="en-US" sz="2200" u="sng" dirty="0">
                <a:solidFill>
                  <a:schemeClr val="accent6"/>
                </a:solidFill>
                <a:latin typeface="Century Gothic" panose="020B0502020202020204" pitchFamily="34" charset="0"/>
              </a:rPr>
              <a:t>Objective Completion Summary</a:t>
            </a:r>
          </a:p>
        </p:txBody>
      </p:sp>
      <p:sp>
        <p:nvSpPr>
          <p:cNvPr id="30" name="TextBox 29">
            <a:extLst>
              <a:ext uri="{FF2B5EF4-FFF2-40B4-BE49-F238E27FC236}">
                <a16:creationId xmlns:a16="http://schemas.microsoft.com/office/drawing/2014/main" id="{5C80E6D5-9C96-3560-BB8C-DD48B73306D6}"/>
              </a:ext>
            </a:extLst>
          </p:cNvPr>
          <p:cNvSpPr txBox="1"/>
          <p:nvPr/>
        </p:nvSpPr>
        <p:spPr>
          <a:xfrm>
            <a:off x="240145" y="2047753"/>
            <a:ext cx="3041099"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10" name="TextBox 9">
            <a:extLst>
              <a:ext uri="{FF2B5EF4-FFF2-40B4-BE49-F238E27FC236}">
                <a16:creationId xmlns:a16="http://schemas.microsoft.com/office/drawing/2014/main" id="{595F5121-A8C8-8BE0-10AA-48132A9F6BBB}"/>
              </a:ext>
            </a:extLst>
          </p:cNvPr>
          <p:cNvSpPr txBox="1"/>
          <p:nvPr/>
        </p:nvSpPr>
        <p:spPr>
          <a:xfrm>
            <a:off x="0" y="192769"/>
            <a:ext cx="6947452" cy="584775"/>
          </a:xfrm>
          <a:prstGeom prst="rect">
            <a:avLst/>
          </a:prstGeom>
          <a:noFill/>
        </p:spPr>
        <p:txBody>
          <a:bodyPr wrap="square" rtlCol="0">
            <a:spAutoFit/>
          </a:bodyPr>
          <a:lstStyle/>
          <a:p>
            <a:r>
              <a:rPr lang="en-US" sz="3200" dirty="0">
                <a:solidFill>
                  <a:schemeClr val="tx1">
                    <a:lumMod val="65000"/>
                    <a:lumOff val="35000"/>
                  </a:schemeClr>
                </a:solidFill>
                <a:latin typeface="Century Gothic" panose="020B0502020202020204" pitchFamily="34" charset="0"/>
              </a:rPr>
              <a:t>Summary and Roll-Up</a:t>
            </a:r>
          </a:p>
        </p:txBody>
      </p:sp>
      <p:sp>
        <p:nvSpPr>
          <p:cNvPr id="12" name="TextBox 11">
            <a:extLst>
              <a:ext uri="{FF2B5EF4-FFF2-40B4-BE49-F238E27FC236}">
                <a16:creationId xmlns:a16="http://schemas.microsoft.com/office/drawing/2014/main" id="{9FA2A8A4-D69F-C143-5C2E-ECE19D8B63E8}"/>
              </a:ext>
            </a:extLst>
          </p:cNvPr>
          <p:cNvSpPr txBox="1"/>
          <p:nvPr/>
        </p:nvSpPr>
        <p:spPr>
          <a:xfrm>
            <a:off x="6096000" y="1097524"/>
            <a:ext cx="5855855" cy="769441"/>
          </a:xfrm>
          <a:prstGeom prst="rect">
            <a:avLst/>
          </a:prstGeom>
          <a:noFill/>
        </p:spPr>
        <p:txBody>
          <a:bodyPr wrap="square" rtlCol="0">
            <a:spAutoFit/>
          </a:bodyPr>
          <a:lstStyle/>
          <a:p>
            <a:r>
              <a:rPr lang="en-US" sz="2200" u="sng" dirty="0">
                <a:solidFill>
                  <a:schemeClr val="accent6"/>
                </a:solidFill>
                <a:latin typeface="Century Gothic" panose="020B0502020202020204" pitchFamily="34" charset="0"/>
              </a:rPr>
              <a:t>Lessons Learned / Adjustments </a:t>
            </a:r>
            <a:br>
              <a:rPr lang="en-US" sz="2200" u="sng" dirty="0">
                <a:solidFill>
                  <a:schemeClr val="accent6"/>
                </a:solidFill>
                <a:latin typeface="Century Gothic" panose="020B0502020202020204" pitchFamily="34" charset="0"/>
              </a:rPr>
            </a:br>
            <a:r>
              <a:rPr lang="en-US" sz="2200" u="sng" dirty="0">
                <a:solidFill>
                  <a:schemeClr val="accent6"/>
                </a:solidFill>
                <a:latin typeface="Century Gothic" panose="020B0502020202020204" pitchFamily="34" charset="0"/>
              </a:rPr>
              <a:t>for Next Cycle</a:t>
            </a:r>
          </a:p>
        </p:txBody>
      </p:sp>
      <p:sp>
        <p:nvSpPr>
          <p:cNvPr id="13" name="TextBox 12">
            <a:extLst>
              <a:ext uri="{FF2B5EF4-FFF2-40B4-BE49-F238E27FC236}">
                <a16:creationId xmlns:a16="http://schemas.microsoft.com/office/drawing/2014/main" id="{BF92ECFB-3C5A-5DB5-2251-11DA0B62EAE4}"/>
              </a:ext>
            </a:extLst>
          </p:cNvPr>
          <p:cNvSpPr txBox="1"/>
          <p:nvPr/>
        </p:nvSpPr>
        <p:spPr>
          <a:xfrm>
            <a:off x="6207761" y="2047752"/>
            <a:ext cx="3261848" cy="323165"/>
          </a:xfrm>
          <a:prstGeom prst="rect">
            <a:avLst/>
          </a:prstGeom>
          <a:noFill/>
        </p:spPr>
        <p:txBody>
          <a:bodyPr wrap="square" rtlCol="0">
            <a:spAutoFit/>
          </a:bodyPr>
          <a:lstStyle/>
          <a:p>
            <a:r>
              <a:rPr lang="en-US" sz="1500" dirty="0">
                <a:solidFill>
                  <a:schemeClr val="tx1">
                    <a:lumMod val="65000"/>
                    <a:lumOff val="35000"/>
                  </a:schemeClr>
                </a:solidFill>
                <a:latin typeface="Century Gothic" panose="020B0502020202020204" pitchFamily="34" charset="0"/>
              </a:rPr>
              <a:t>Description</a:t>
            </a:r>
          </a:p>
        </p:txBody>
      </p:sp>
      <p:sp>
        <p:nvSpPr>
          <p:cNvPr id="2" name="TextBox 5">
            <a:extLst>
              <a:ext uri="{FF2B5EF4-FFF2-40B4-BE49-F238E27FC236}">
                <a16:creationId xmlns:a16="http://schemas.microsoft.com/office/drawing/2014/main" id="{E66ED684-A3BC-3680-029A-70898C294443}"/>
              </a:ext>
            </a:extLst>
          </p:cNvPr>
          <p:cNvSpPr txBox="1"/>
          <p:nvPr/>
        </p:nvSpPr>
        <p:spPr>
          <a:xfrm>
            <a:off x="3047144" y="6477000"/>
            <a:ext cx="6097712" cy="276999"/>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rtl="0">
              <a:buNone/>
            </a:pPr>
            <a:r>
              <a:rPr lang="en-US" sz="1200" b="0" i="1" u="none" strike="noStrike" dirty="0">
                <a:solidFill>
                  <a:srgbClr val="001033"/>
                </a:solidFill>
                <a:effectLst/>
                <a:latin typeface="Century Gothic" panose="020B0502020202020204" pitchFamily="34" charset="0"/>
              </a:rPr>
              <a:t>Provided by Smartsheet, Inc.</a:t>
            </a:r>
            <a:endParaRPr lang="en-US" sz="1200" b="0" dirty="0">
              <a:solidFill>
                <a:srgbClr val="001033"/>
              </a:solidFill>
              <a:effectLst/>
              <a:latin typeface="Century Gothic" panose="020B0502020202020204" pitchFamily="34" charset="0"/>
            </a:endParaRPr>
          </a:p>
        </p:txBody>
      </p:sp>
    </p:spTree>
    <p:extLst>
      <p:ext uri="{BB962C8B-B14F-4D97-AF65-F5344CB8AC3E}">
        <p14:creationId xmlns:p14="http://schemas.microsoft.com/office/powerpoint/2010/main" val="1810707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210</TotalTime>
  <Words>757</Words>
  <Application>Microsoft Office PowerPoint</Application>
  <PresentationFormat>Widescreen</PresentationFormat>
  <Paragraphs>199</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The Walsh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Dunlevy, Bess</dc:creator>
  <cp:lastModifiedBy>Bess</cp:lastModifiedBy>
  <cp:revision>11</cp:revision>
  <dcterms:created xsi:type="dcterms:W3CDTF">2025-05-29T13:39:50Z</dcterms:created>
  <dcterms:modified xsi:type="dcterms:W3CDTF">2025-09-04T11:13:22Z</dcterms:modified>
</cp:coreProperties>
</file>