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314" r:id="rId3"/>
    <p:sldId id="259" r:id="rId4"/>
    <p:sldId id="258" r:id="rId5"/>
    <p:sldId id="295"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3E335"/>
    <a:srgbClr val="FAF9D3"/>
    <a:srgbClr val="EEB500"/>
    <a:srgbClr val="FFF3CD"/>
    <a:srgbClr val="E2F3FA"/>
    <a:srgbClr val="BEE3F4"/>
    <a:srgbClr val="9A9715"/>
    <a:srgbClr val="39ACD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2EBD5AC-2C4F-4506-A345-3287EC82601E}" v="18" dt="2025-09-06T22:50:50.50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35" autoAdjust="0"/>
    <p:restoredTop sz="94660"/>
  </p:normalViewPr>
  <p:slideViewPr>
    <p:cSldViewPr snapToGrid="0">
      <p:cViewPr varScale="1">
        <p:scale>
          <a:sx n="93" d="100"/>
          <a:sy n="93" d="100"/>
        </p:scale>
        <p:origin x="138" y="49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D2EBD5AC-2C4F-4506-A345-3287EC82601E}"/>
    <pc:docChg chg="custSel addSld delSld modSld sldOrd">
      <pc:chgData name="Bess Dunlevy" userId="dd4b9a8537dbe9d0" providerId="LiveId" clId="{D2EBD5AC-2C4F-4506-A345-3287EC82601E}" dt="2025-09-06T22:51:10.493" v="267" actId="1076"/>
      <pc:docMkLst>
        <pc:docMk/>
      </pc:docMkLst>
      <pc:sldChg chg="addSp delSp modSp mod">
        <pc:chgData name="Bess Dunlevy" userId="dd4b9a8537dbe9d0" providerId="LiveId" clId="{D2EBD5AC-2C4F-4506-A345-3287EC82601E}" dt="2025-09-06T22:51:10.493" v="267" actId="1076"/>
        <pc:sldMkLst>
          <pc:docMk/>
          <pc:sldMk cId="1889534648" sldId="256"/>
        </pc:sldMkLst>
        <pc:spChg chg="mod">
          <ac:chgData name="Bess Dunlevy" userId="dd4b9a8537dbe9d0" providerId="LiveId" clId="{D2EBD5AC-2C4F-4506-A345-3287EC82601E}" dt="2025-09-06T22:42:34" v="19" actId="14100"/>
          <ac:spMkLst>
            <pc:docMk/>
            <pc:sldMk cId="1889534648" sldId="256"/>
            <ac:spMk id="4" creationId="{256D91EC-DE0E-49EA-2DF6-E75B3753A105}"/>
          </ac:spMkLst>
        </pc:spChg>
        <pc:spChg chg="add mod">
          <ac:chgData name="Bess Dunlevy" userId="dd4b9a8537dbe9d0" providerId="LiveId" clId="{D2EBD5AC-2C4F-4506-A345-3287EC82601E}" dt="2025-09-06T22:49:18.775" v="236" actId="1076"/>
          <ac:spMkLst>
            <pc:docMk/>
            <pc:sldMk cId="1889534648" sldId="256"/>
            <ac:spMk id="5" creationId="{404AF4A1-6D57-5319-E329-1570E401E3EC}"/>
          </ac:spMkLst>
        </pc:spChg>
        <pc:spChg chg="add mod">
          <ac:chgData name="Bess Dunlevy" userId="dd4b9a8537dbe9d0" providerId="LiveId" clId="{D2EBD5AC-2C4F-4506-A345-3287EC82601E}" dt="2025-09-06T22:51:06.947" v="266" actId="20577"/>
          <ac:spMkLst>
            <pc:docMk/>
            <pc:sldMk cId="1889534648" sldId="256"/>
            <ac:spMk id="6" creationId="{C7FE30FE-B959-324F-1B88-DE30A5662C73}"/>
          </ac:spMkLst>
        </pc:spChg>
        <pc:spChg chg="del">
          <ac:chgData name="Bess Dunlevy" userId="dd4b9a8537dbe9d0" providerId="LiveId" clId="{D2EBD5AC-2C4F-4506-A345-3287EC82601E}" dt="2025-09-06T22:42:38.043" v="20" actId="478"/>
          <ac:spMkLst>
            <pc:docMk/>
            <pc:sldMk cId="1889534648" sldId="256"/>
            <ac:spMk id="9" creationId="{E290B819-2357-E5BF-F857-A2718572144A}"/>
          </ac:spMkLst>
        </pc:spChg>
        <pc:spChg chg="del mod">
          <ac:chgData name="Bess Dunlevy" userId="dd4b9a8537dbe9d0" providerId="LiveId" clId="{D2EBD5AC-2C4F-4506-A345-3287EC82601E}" dt="2025-09-06T22:42:42.025" v="24" actId="478"/>
          <ac:spMkLst>
            <pc:docMk/>
            <pc:sldMk cId="1889534648" sldId="256"/>
            <ac:spMk id="10" creationId="{ED8FF859-52C0-3CF7-0795-16E5F0F3334F}"/>
          </ac:spMkLst>
        </pc:spChg>
        <pc:spChg chg="add mod">
          <ac:chgData name="Bess Dunlevy" userId="dd4b9a8537dbe9d0" providerId="LiveId" clId="{D2EBD5AC-2C4F-4506-A345-3287EC82601E}" dt="2025-09-06T22:50:30.783" v="246" actId="1076"/>
          <ac:spMkLst>
            <pc:docMk/>
            <pc:sldMk cId="1889534648" sldId="256"/>
            <ac:spMk id="11" creationId="{35EE74A4-6ABE-DE8A-29BC-4CB0F93E8C4B}"/>
          </ac:spMkLst>
        </pc:spChg>
        <pc:spChg chg="add mod">
          <ac:chgData name="Bess Dunlevy" userId="dd4b9a8537dbe9d0" providerId="LiveId" clId="{D2EBD5AC-2C4F-4506-A345-3287EC82601E}" dt="2025-09-06T22:51:00.556" v="264" actId="1076"/>
          <ac:spMkLst>
            <pc:docMk/>
            <pc:sldMk cId="1889534648" sldId="256"/>
            <ac:spMk id="12" creationId="{E2C09E73-5196-B87D-086D-68B9DFDC2EFA}"/>
          </ac:spMkLst>
        </pc:spChg>
        <pc:spChg chg="del">
          <ac:chgData name="Bess Dunlevy" userId="dd4b9a8537dbe9d0" providerId="LiveId" clId="{D2EBD5AC-2C4F-4506-A345-3287EC82601E}" dt="2025-09-06T22:42:42.025" v="24" actId="478"/>
          <ac:spMkLst>
            <pc:docMk/>
            <pc:sldMk cId="1889534648" sldId="256"/>
            <ac:spMk id="20" creationId="{53FD5640-EE19-1CD4-42C1-14AC0687F7AE}"/>
          </ac:spMkLst>
        </pc:spChg>
        <pc:spChg chg="del mod">
          <ac:chgData name="Bess Dunlevy" userId="dd4b9a8537dbe9d0" providerId="LiveId" clId="{D2EBD5AC-2C4F-4506-A345-3287EC82601E}" dt="2025-09-06T22:42:42.025" v="24" actId="478"/>
          <ac:spMkLst>
            <pc:docMk/>
            <pc:sldMk cId="1889534648" sldId="256"/>
            <ac:spMk id="23" creationId="{B5526518-7D66-CD08-A5C8-912232442C56}"/>
          </ac:spMkLst>
        </pc:spChg>
        <pc:spChg chg="del mod">
          <ac:chgData name="Bess Dunlevy" userId="dd4b9a8537dbe9d0" providerId="LiveId" clId="{D2EBD5AC-2C4F-4506-A345-3287EC82601E}" dt="2025-09-06T22:42:42.025" v="24" actId="478"/>
          <ac:spMkLst>
            <pc:docMk/>
            <pc:sldMk cId="1889534648" sldId="256"/>
            <ac:spMk id="24" creationId="{C7C86878-F2D7-8CA7-9301-5D938240D861}"/>
          </ac:spMkLst>
        </pc:spChg>
        <pc:spChg chg="del mod">
          <ac:chgData name="Bess Dunlevy" userId="dd4b9a8537dbe9d0" providerId="LiveId" clId="{D2EBD5AC-2C4F-4506-A345-3287EC82601E}" dt="2025-09-06T22:42:42.025" v="24" actId="478"/>
          <ac:spMkLst>
            <pc:docMk/>
            <pc:sldMk cId="1889534648" sldId="256"/>
            <ac:spMk id="25" creationId="{07F205C8-888F-A0A5-4629-10ED47C0B3F0}"/>
          </ac:spMkLst>
        </pc:spChg>
        <pc:spChg chg="del mod">
          <ac:chgData name="Bess Dunlevy" userId="dd4b9a8537dbe9d0" providerId="LiveId" clId="{D2EBD5AC-2C4F-4506-A345-3287EC82601E}" dt="2025-09-06T22:42:42.025" v="24" actId="478"/>
          <ac:spMkLst>
            <pc:docMk/>
            <pc:sldMk cId="1889534648" sldId="256"/>
            <ac:spMk id="26" creationId="{467A67D5-7E23-C145-B91A-DF8D9B79B679}"/>
          </ac:spMkLst>
        </pc:spChg>
        <pc:spChg chg="del mod">
          <ac:chgData name="Bess Dunlevy" userId="dd4b9a8537dbe9d0" providerId="LiveId" clId="{D2EBD5AC-2C4F-4506-A345-3287EC82601E}" dt="2025-09-06T22:42:42.025" v="24" actId="478"/>
          <ac:spMkLst>
            <pc:docMk/>
            <pc:sldMk cId="1889534648" sldId="256"/>
            <ac:spMk id="28" creationId="{929A114F-AC57-7D5B-ED71-EB6DE356D453}"/>
          </ac:spMkLst>
        </pc:spChg>
        <pc:spChg chg="del mod">
          <ac:chgData name="Bess Dunlevy" userId="dd4b9a8537dbe9d0" providerId="LiveId" clId="{D2EBD5AC-2C4F-4506-A345-3287EC82601E}" dt="2025-09-06T22:42:42.025" v="24" actId="478"/>
          <ac:spMkLst>
            <pc:docMk/>
            <pc:sldMk cId="1889534648" sldId="256"/>
            <ac:spMk id="29" creationId="{C439DD43-AF4C-F82E-BB99-ED201F98166B}"/>
          </ac:spMkLst>
        </pc:spChg>
        <pc:spChg chg="del">
          <ac:chgData name="Bess Dunlevy" userId="dd4b9a8537dbe9d0" providerId="LiveId" clId="{D2EBD5AC-2C4F-4506-A345-3287EC82601E}" dt="2025-09-06T22:42:38.043" v="20" actId="478"/>
          <ac:spMkLst>
            <pc:docMk/>
            <pc:sldMk cId="1889534648" sldId="256"/>
            <ac:spMk id="32" creationId="{A73C8DA6-554B-CB00-30D3-DF57F9B172E9}"/>
          </ac:spMkLst>
        </pc:spChg>
        <pc:spChg chg="del">
          <ac:chgData name="Bess Dunlevy" userId="dd4b9a8537dbe9d0" providerId="LiveId" clId="{D2EBD5AC-2C4F-4506-A345-3287EC82601E}" dt="2025-09-06T22:42:38.043" v="20" actId="478"/>
          <ac:spMkLst>
            <pc:docMk/>
            <pc:sldMk cId="1889534648" sldId="256"/>
            <ac:spMk id="33" creationId="{3614C6B4-AB62-7C22-4445-8185F7896632}"/>
          </ac:spMkLst>
        </pc:spChg>
        <pc:spChg chg="del">
          <ac:chgData name="Bess Dunlevy" userId="dd4b9a8537dbe9d0" providerId="LiveId" clId="{D2EBD5AC-2C4F-4506-A345-3287EC82601E}" dt="2025-09-06T22:42:38.043" v="20" actId="478"/>
          <ac:spMkLst>
            <pc:docMk/>
            <pc:sldMk cId="1889534648" sldId="256"/>
            <ac:spMk id="34" creationId="{611FCB8B-DF8E-D1A2-0C0F-44271AD05CC1}"/>
          </ac:spMkLst>
        </pc:spChg>
        <pc:spChg chg="del">
          <ac:chgData name="Bess Dunlevy" userId="dd4b9a8537dbe9d0" providerId="LiveId" clId="{D2EBD5AC-2C4F-4506-A345-3287EC82601E}" dt="2025-09-06T22:42:38.043" v="20" actId="478"/>
          <ac:spMkLst>
            <pc:docMk/>
            <pc:sldMk cId="1889534648" sldId="256"/>
            <ac:spMk id="35" creationId="{BC99C3B5-7A48-4018-0A0A-CDC4AB269D5A}"/>
          </ac:spMkLst>
        </pc:spChg>
        <pc:spChg chg="del">
          <ac:chgData name="Bess Dunlevy" userId="dd4b9a8537dbe9d0" providerId="LiveId" clId="{D2EBD5AC-2C4F-4506-A345-3287EC82601E}" dt="2025-09-06T22:42:38.043" v="20" actId="478"/>
          <ac:spMkLst>
            <pc:docMk/>
            <pc:sldMk cId="1889534648" sldId="256"/>
            <ac:spMk id="36" creationId="{2EDAD44C-2D9A-5F7B-83DF-6725672DA36E}"/>
          </ac:spMkLst>
        </pc:spChg>
        <pc:graphicFrameChg chg="add mod">
          <ac:chgData name="Bess Dunlevy" userId="dd4b9a8537dbe9d0" providerId="LiveId" clId="{D2EBD5AC-2C4F-4506-A345-3287EC82601E}" dt="2025-09-06T22:49:38.440" v="237"/>
          <ac:graphicFrameMkLst>
            <pc:docMk/>
            <pc:sldMk cId="1889534648" sldId="256"/>
            <ac:graphicFrameMk id="7" creationId="{42F02DBA-44FF-E3DC-1E24-523273D0C2DA}"/>
          </ac:graphicFrameMkLst>
        </pc:graphicFrameChg>
        <pc:graphicFrameChg chg="add mod modGraphic">
          <ac:chgData name="Bess Dunlevy" userId="dd4b9a8537dbe9d0" providerId="LiveId" clId="{D2EBD5AC-2C4F-4506-A345-3287EC82601E}" dt="2025-09-06T22:50:49.751" v="260" actId="20578"/>
          <ac:graphicFrameMkLst>
            <pc:docMk/>
            <pc:sldMk cId="1889534648" sldId="256"/>
            <ac:graphicFrameMk id="8" creationId="{8E78FE50-97B3-C36E-76FD-06E72764850E}"/>
          </ac:graphicFrameMkLst>
        </pc:graphicFrameChg>
        <pc:picChg chg="add mod">
          <ac:chgData name="Bess Dunlevy" userId="dd4b9a8537dbe9d0" providerId="LiveId" clId="{D2EBD5AC-2C4F-4506-A345-3287EC82601E}" dt="2025-09-06T22:51:10.493" v="267" actId="1076"/>
          <ac:picMkLst>
            <pc:docMk/>
            <pc:sldMk cId="1889534648" sldId="256"/>
            <ac:picMk id="3" creationId="{92C5D25D-F1CB-DE30-6DE5-28F594E9FD7C}"/>
          </ac:picMkLst>
        </pc:picChg>
      </pc:sldChg>
      <pc:sldChg chg="addSp delSp modSp mod">
        <pc:chgData name="Bess Dunlevy" userId="dd4b9a8537dbe9d0" providerId="LiveId" clId="{D2EBD5AC-2C4F-4506-A345-3287EC82601E}" dt="2025-09-06T22:49:06.662" v="235" actId="1076"/>
        <pc:sldMkLst>
          <pc:docMk/>
          <pc:sldMk cId="1810707444" sldId="258"/>
        </pc:sldMkLst>
        <pc:spChg chg="mod">
          <ac:chgData name="Bess Dunlevy" userId="dd4b9a8537dbe9d0" providerId="LiveId" clId="{D2EBD5AC-2C4F-4506-A345-3287EC82601E}" dt="2025-09-06T22:48:44.530" v="229" actId="20577"/>
          <ac:spMkLst>
            <pc:docMk/>
            <pc:sldMk cId="1810707444" sldId="258"/>
            <ac:spMk id="10" creationId="{595F5121-A8C8-8BE0-10AA-48132A9F6BBB}"/>
          </ac:spMkLst>
        </pc:spChg>
        <pc:spChg chg="del">
          <ac:chgData name="Bess Dunlevy" userId="dd4b9a8537dbe9d0" providerId="LiveId" clId="{D2EBD5AC-2C4F-4506-A345-3287EC82601E}" dt="2025-09-06T22:48:48.708" v="230" actId="478"/>
          <ac:spMkLst>
            <pc:docMk/>
            <pc:sldMk cId="1810707444" sldId="258"/>
            <ac:spMk id="11" creationId="{1D301170-1533-A176-F4D3-0FD5B65CFD4F}"/>
          </ac:spMkLst>
        </pc:spChg>
        <pc:spChg chg="del">
          <ac:chgData name="Bess Dunlevy" userId="dd4b9a8537dbe9d0" providerId="LiveId" clId="{D2EBD5AC-2C4F-4506-A345-3287EC82601E}" dt="2025-09-06T22:48:48.708" v="230" actId="478"/>
          <ac:spMkLst>
            <pc:docMk/>
            <pc:sldMk cId="1810707444" sldId="258"/>
            <ac:spMk id="12" creationId="{9FA2A8A4-D69F-C143-5C2E-ECE19D8B63E8}"/>
          </ac:spMkLst>
        </pc:spChg>
        <pc:spChg chg="del">
          <ac:chgData name="Bess Dunlevy" userId="dd4b9a8537dbe9d0" providerId="LiveId" clId="{D2EBD5AC-2C4F-4506-A345-3287EC82601E}" dt="2025-09-06T22:48:48.708" v="230" actId="478"/>
          <ac:spMkLst>
            <pc:docMk/>
            <pc:sldMk cId="1810707444" sldId="258"/>
            <ac:spMk id="13" creationId="{BF92ECFB-3C5A-5DB5-2251-11DA0B62EAE4}"/>
          </ac:spMkLst>
        </pc:spChg>
        <pc:spChg chg="del">
          <ac:chgData name="Bess Dunlevy" userId="dd4b9a8537dbe9d0" providerId="LiveId" clId="{D2EBD5AC-2C4F-4506-A345-3287EC82601E}" dt="2025-09-06T22:48:48.708" v="230" actId="478"/>
          <ac:spMkLst>
            <pc:docMk/>
            <pc:sldMk cId="1810707444" sldId="258"/>
            <ac:spMk id="21" creationId="{5654A47F-C93F-4FDF-661D-13FC49E3C711}"/>
          </ac:spMkLst>
        </pc:spChg>
        <pc:spChg chg="del">
          <ac:chgData name="Bess Dunlevy" userId="dd4b9a8537dbe9d0" providerId="LiveId" clId="{D2EBD5AC-2C4F-4506-A345-3287EC82601E}" dt="2025-09-06T22:48:48.708" v="230" actId="478"/>
          <ac:spMkLst>
            <pc:docMk/>
            <pc:sldMk cId="1810707444" sldId="258"/>
            <ac:spMk id="29" creationId="{34291050-3C97-D5F7-A498-8EA2B989791D}"/>
          </ac:spMkLst>
        </pc:spChg>
        <pc:spChg chg="del">
          <ac:chgData name="Bess Dunlevy" userId="dd4b9a8537dbe9d0" providerId="LiveId" clId="{D2EBD5AC-2C4F-4506-A345-3287EC82601E}" dt="2025-09-06T22:48:48.708" v="230" actId="478"/>
          <ac:spMkLst>
            <pc:docMk/>
            <pc:sldMk cId="1810707444" sldId="258"/>
            <ac:spMk id="30" creationId="{5C80E6D5-9C96-3560-BB8C-DD48B73306D6}"/>
          </ac:spMkLst>
        </pc:spChg>
        <pc:picChg chg="add mod modCrop">
          <ac:chgData name="Bess Dunlevy" userId="dd4b9a8537dbe9d0" providerId="LiveId" clId="{D2EBD5AC-2C4F-4506-A345-3287EC82601E}" dt="2025-09-06T22:49:06.662" v="235" actId="1076"/>
          <ac:picMkLst>
            <pc:docMk/>
            <pc:sldMk cId="1810707444" sldId="258"/>
            <ac:picMk id="4" creationId="{262DA316-2CE4-08B2-9FC2-2E3213D67A90}"/>
          </ac:picMkLst>
        </pc:picChg>
      </pc:sldChg>
      <pc:sldChg chg="addSp delSp modSp mod">
        <pc:chgData name="Bess Dunlevy" userId="dd4b9a8537dbe9d0" providerId="LiveId" clId="{D2EBD5AC-2C4F-4506-A345-3287EC82601E}" dt="2025-09-06T22:48:35.668" v="222" actId="1076"/>
        <pc:sldMkLst>
          <pc:docMk/>
          <pc:sldMk cId="1062681940" sldId="259"/>
        </pc:sldMkLst>
        <pc:spChg chg="del">
          <ac:chgData name="Bess Dunlevy" userId="dd4b9a8537dbe9d0" providerId="LiveId" clId="{D2EBD5AC-2C4F-4506-A345-3287EC82601E}" dt="2025-09-06T22:45:12.791" v="173" actId="478"/>
          <ac:spMkLst>
            <pc:docMk/>
            <pc:sldMk cId="1062681940" sldId="259"/>
            <ac:spMk id="5" creationId="{6B9D764D-20A0-039F-B35A-A2A2868AD656}"/>
          </ac:spMkLst>
        </pc:spChg>
        <pc:spChg chg="del">
          <ac:chgData name="Bess Dunlevy" userId="dd4b9a8537dbe9d0" providerId="LiveId" clId="{D2EBD5AC-2C4F-4506-A345-3287EC82601E}" dt="2025-09-06T22:45:12.791" v="173" actId="478"/>
          <ac:spMkLst>
            <pc:docMk/>
            <pc:sldMk cId="1062681940" sldId="259"/>
            <ac:spMk id="7" creationId="{5E90B658-FD9D-CDA0-296A-84E113662335}"/>
          </ac:spMkLst>
        </pc:spChg>
        <pc:spChg chg="del">
          <ac:chgData name="Bess Dunlevy" userId="dd4b9a8537dbe9d0" providerId="LiveId" clId="{D2EBD5AC-2C4F-4506-A345-3287EC82601E}" dt="2025-09-06T22:45:12.791" v="173" actId="478"/>
          <ac:spMkLst>
            <pc:docMk/>
            <pc:sldMk cId="1062681940" sldId="259"/>
            <ac:spMk id="13" creationId="{8D7F2AAD-AE43-A7E4-46F7-16C3902F583A}"/>
          </ac:spMkLst>
        </pc:spChg>
        <pc:spChg chg="del">
          <ac:chgData name="Bess Dunlevy" userId="dd4b9a8537dbe9d0" providerId="LiveId" clId="{D2EBD5AC-2C4F-4506-A345-3287EC82601E}" dt="2025-09-06T22:45:12.791" v="173" actId="478"/>
          <ac:spMkLst>
            <pc:docMk/>
            <pc:sldMk cId="1062681940" sldId="259"/>
            <ac:spMk id="14" creationId="{D252592B-8367-DCAF-C1FA-2B3E3C009C8D}"/>
          </ac:spMkLst>
        </pc:spChg>
        <pc:spChg chg="del">
          <ac:chgData name="Bess Dunlevy" userId="dd4b9a8537dbe9d0" providerId="LiveId" clId="{D2EBD5AC-2C4F-4506-A345-3287EC82601E}" dt="2025-09-06T22:45:12.791" v="173" actId="478"/>
          <ac:spMkLst>
            <pc:docMk/>
            <pc:sldMk cId="1062681940" sldId="259"/>
            <ac:spMk id="15" creationId="{6C8FC16B-2EBB-659B-FBCA-A57AB12720D0}"/>
          </ac:spMkLst>
        </pc:spChg>
        <pc:spChg chg="del">
          <ac:chgData name="Bess Dunlevy" userId="dd4b9a8537dbe9d0" providerId="LiveId" clId="{D2EBD5AC-2C4F-4506-A345-3287EC82601E}" dt="2025-09-06T22:45:12.791" v="173" actId="478"/>
          <ac:spMkLst>
            <pc:docMk/>
            <pc:sldMk cId="1062681940" sldId="259"/>
            <ac:spMk id="16" creationId="{2DE2A238-6CA1-3A4C-2937-F74A4B316B79}"/>
          </ac:spMkLst>
        </pc:spChg>
        <pc:spChg chg="del">
          <ac:chgData name="Bess Dunlevy" userId="dd4b9a8537dbe9d0" providerId="LiveId" clId="{D2EBD5AC-2C4F-4506-A345-3287EC82601E}" dt="2025-09-06T22:45:12.791" v="173" actId="478"/>
          <ac:spMkLst>
            <pc:docMk/>
            <pc:sldMk cId="1062681940" sldId="259"/>
            <ac:spMk id="17" creationId="{86351C17-0840-1AB8-E590-980BDE91D171}"/>
          </ac:spMkLst>
        </pc:spChg>
        <pc:spChg chg="add mod">
          <ac:chgData name="Bess Dunlevy" userId="dd4b9a8537dbe9d0" providerId="LiveId" clId="{D2EBD5AC-2C4F-4506-A345-3287EC82601E}" dt="2025-09-06T22:48:32.646" v="221"/>
          <ac:spMkLst>
            <pc:docMk/>
            <pc:sldMk cId="1062681940" sldId="259"/>
            <ac:spMk id="24" creationId="{2CFEED53-8460-AA64-5C58-DD6E995437A1}"/>
          </ac:spMkLst>
        </pc:spChg>
        <pc:spChg chg="mod">
          <ac:chgData name="Bess Dunlevy" userId="dd4b9a8537dbe9d0" providerId="LiveId" clId="{D2EBD5AC-2C4F-4506-A345-3287EC82601E}" dt="2025-09-06T22:45:06.809" v="172" actId="20577"/>
          <ac:spMkLst>
            <pc:docMk/>
            <pc:sldMk cId="1062681940" sldId="259"/>
            <ac:spMk id="42" creationId="{26D6336D-68CA-7A4E-8BCB-8EF46E7781AF}"/>
          </ac:spMkLst>
        </pc:spChg>
        <pc:picChg chg="add del mod">
          <ac:chgData name="Bess Dunlevy" userId="dd4b9a8537dbe9d0" providerId="LiveId" clId="{D2EBD5AC-2C4F-4506-A345-3287EC82601E}" dt="2025-09-06T22:45:48.202" v="180" actId="478"/>
          <ac:picMkLst>
            <pc:docMk/>
            <pc:sldMk cId="1062681940" sldId="259"/>
            <ac:picMk id="3" creationId="{741C91FD-6EE5-6E23-D568-49764FD1C79D}"/>
          </ac:picMkLst>
        </pc:picChg>
        <pc:picChg chg="add del mod">
          <ac:chgData name="Bess Dunlevy" userId="dd4b9a8537dbe9d0" providerId="LiveId" clId="{D2EBD5AC-2C4F-4506-A345-3287EC82601E}" dt="2025-09-06T22:46:21.234" v="184" actId="478"/>
          <ac:picMkLst>
            <pc:docMk/>
            <pc:sldMk cId="1062681940" sldId="259"/>
            <ac:picMk id="6" creationId="{BEDB35C3-24E9-04AB-622E-5B4D3244DE35}"/>
          </ac:picMkLst>
        </pc:picChg>
        <pc:picChg chg="add del mod">
          <ac:chgData name="Bess Dunlevy" userId="dd4b9a8537dbe9d0" providerId="LiveId" clId="{D2EBD5AC-2C4F-4506-A345-3287EC82601E}" dt="2025-09-06T22:46:31.270" v="188" actId="478"/>
          <ac:picMkLst>
            <pc:docMk/>
            <pc:sldMk cId="1062681940" sldId="259"/>
            <ac:picMk id="9" creationId="{F471FDE2-D478-A33A-2CE1-FEA45B7A593D}"/>
          </ac:picMkLst>
        </pc:picChg>
        <pc:picChg chg="del">
          <ac:chgData name="Bess Dunlevy" userId="dd4b9a8537dbe9d0" providerId="LiveId" clId="{D2EBD5AC-2C4F-4506-A345-3287EC82601E}" dt="2025-09-06T22:45:12.791" v="173" actId="478"/>
          <ac:picMkLst>
            <pc:docMk/>
            <pc:sldMk cId="1062681940" sldId="259"/>
            <ac:picMk id="10" creationId="{930D6271-6318-D13F-E273-2AFC84D1096F}"/>
          </ac:picMkLst>
        </pc:picChg>
        <pc:picChg chg="add mod">
          <ac:chgData name="Bess Dunlevy" userId="dd4b9a8537dbe9d0" providerId="LiveId" clId="{D2EBD5AC-2C4F-4506-A345-3287EC82601E}" dt="2025-09-06T22:46:45.693" v="194" actId="1076"/>
          <ac:picMkLst>
            <pc:docMk/>
            <pc:sldMk cId="1062681940" sldId="259"/>
            <ac:picMk id="12" creationId="{419FD796-1A40-B222-1184-6B94C02E7972}"/>
          </ac:picMkLst>
        </pc:picChg>
        <pc:picChg chg="add mod">
          <ac:chgData name="Bess Dunlevy" userId="dd4b9a8537dbe9d0" providerId="LiveId" clId="{D2EBD5AC-2C4F-4506-A345-3287EC82601E}" dt="2025-09-06T22:48:18.056" v="218" actId="1076"/>
          <ac:picMkLst>
            <pc:docMk/>
            <pc:sldMk cId="1062681940" sldId="259"/>
            <ac:picMk id="21" creationId="{B3283F9E-DA97-F2E3-D8AC-35A2C4D2DFD1}"/>
          </ac:picMkLst>
        </pc:picChg>
        <pc:picChg chg="add mod">
          <ac:chgData name="Bess Dunlevy" userId="dd4b9a8537dbe9d0" providerId="LiveId" clId="{D2EBD5AC-2C4F-4506-A345-3287EC82601E}" dt="2025-09-06T22:48:35.668" v="222" actId="1076"/>
          <ac:picMkLst>
            <pc:docMk/>
            <pc:sldMk cId="1062681940" sldId="259"/>
            <ac:picMk id="23" creationId="{7BF75C61-1005-4CF3-9F7E-A868DC9498C6}"/>
          </ac:picMkLst>
        </pc:picChg>
        <pc:cxnChg chg="del">
          <ac:chgData name="Bess Dunlevy" userId="dd4b9a8537dbe9d0" providerId="LiveId" clId="{D2EBD5AC-2C4F-4506-A345-3287EC82601E}" dt="2025-09-06T22:45:12.791" v="173" actId="478"/>
          <ac:cxnSpMkLst>
            <pc:docMk/>
            <pc:sldMk cId="1062681940" sldId="259"/>
            <ac:cxnSpMk id="19" creationId="{8EBF73D9-3A1C-4F2C-5FE4-502FA2266B2A}"/>
          </ac:cxnSpMkLst>
        </pc:cxnChg>
        <pc:cxnChg chg="del">
          <ac:chgData name="Bess Dunlevy" userId="dd4b9a8537dbe9d0" providerId="LiveId" clId="{D2EBD5AC-2C4F-4506-A345-3287EC82601E}" dt="2025-09-06T22:45:14.335" v="174" actId="478"/>
          <ac:cxnSpMkLst>
            <pc:docMk/>
            <pc:sldMk cId="1062681940" sldId="259"/>
            <ac:cxnSpMk id="20" creationId="{532D962F-8650-4ED3-FB58-9E3B60447CD3}"/>
          </ac:cxnSpMkLst>
        </pc:cxnChg>
      </pc:sldChg>
      <pc:sldChg chg="del">
        <pc:chgData name="Bess Dunlevy" userId="dd4b9a8537dbe9d0" providerId="LiveId" clId="{D2EBD5AC-2C4F-4506-A345-3287EC82601E}" dt="2025-09-06T22:48:22.518" v="219" actId="47"/>
        <pc:sldMkLst>
          <pc:docMk/>
          <pc:sldMk cId="2647663498" sldId="309"/>
        </pc:sldMkLst>
      </pc:sldChg>
      <pc:sldChg chg="del">
        <pc:chgData name="Bess Dunlevy" userId="dd4b9a8537dbe9d0" providerId="LiveId" clId="{D2EBD5AC-2C4F-4506-A345-3287EC82601E}" dt="2025-09-06T22:48:29.010" v="220" actId="47"/>
        <pc:sldMkLst>
          <pc:docMk/>
          <pc:sldMk cId="3484937230" sldId="310"/>
        </pc:sldMkLst>
      </pc:sldChg>
      <pc:sldChg chg="del">
        <pc:chgData name="Bess Dunlevy" userId="dd4b9a8537dbe9d0" providerId="LiveId" clId="{D2EBD5AC-2C4F-4506-A345-3287EC82601E}" dt="2025-09-06T22:48:29.010" v="220" actId="47"/>
        <pc:sldMkLst>
          <pc:docMk/>
          <pc:sldMk cId="3221695180" sldId="311"/>
        </pc:sldMkLst>
      </pc:sldChg>
      <pc:sldChg chg="del">
        <pc:chgData name="Bess Dunlevy" userId="dd4b9a8537dbe9d0" providerId="LiveId" clId="{D2EBD5AC-2C4F-4506-A345-3287EC82601E}" dt="2025-09-06T22:48:29.010" v="220" actId="47"/>
        <pc:sldMkLst>
          <pc:docMk/>
          <pc:sldMk cId="1192377388" sldId="312"/>
        </pc:sldMkLst>
      </pc:sldChg>
      <pc:sldChg chg="del">
        <pc:chgData name="Bess Dunlevy" userId="dd4b9a8537dbe9d0" providerId="LiveId" clId="{D2EBD5AC-2C4F-4506-A345-3287EC82601E}" dt="2025-09-06T22:48:29.010" v="220" actId="47"/>
        <pc:sldMkLst>
          <pc:docMk/>
          <pc:sldMk cId="1498446998" sldId="313"/>
        </pc:sldMkLst>
      </pc:sldChg>
      <pc:sldChg chg="addSp delSp modSp add mod ord">
        <pc:chgData name="Bess Dunlevy" userId="dd4b9a8537dbe9d0" providerId="LiveId" clId="{D2EBD5AC-2C4F-4506-A345-3287EC82601E}" dt="2025-09-06T22:48:07.927" v="216" actId="14100"/>
        <pc:sldMkLst>
          <pc:docMk/>
          <pc:sldMk cId="4129541436" sldId="314"/>
        </pc:sldMkLst>
        <pc:picChg chg="add mod">
          <ac:chgData name="Bess Dunlevy" userId="dd4b9a8537dbe9d0" providerId="LiveId" clId="{D2EBD5AC-2C4F-4506-A345-3287EC82601E}" dt="2025-09-06T22:48:07.927" v="216" actId="14100"/>
          <ac:picMkLst>
            <pc:docMk/>
            <pc:sldMk cId="4129541436" sldId="314"/>
            <ac:picMk id="3" creationId="{517F0484-B2FE-DBCF-467B-15F6BA1E2F7A}"/>
          </ac:picMkLst>
        </pc:picChg>
        <pc:picChg chg="del">
          <ac:chgData name="Bess Dunlevy" userId="dd4b9a8537dbe9d0" providerId="LiveId" clId="{D2EBD5AC-2C4F-4506-A345-3287EC82601E}" dt="2025-09-06T22:47:35.663" v="207" actId="478"/>
          <ac:picMkLst>
            <pc:docMk/>
            <pc:sldMk cId="4129541436" sldId="314"/>
            <ac:picMk id="12" creationId="{AB0510DF-C9CD-34F5-EE81-EC6626CC75E7}"/>
          </ac:picMkLst>
        </pc:picChg>
        <pc:picChg chg="del">
          <ac:chgData name="Bess Dunlevy" userId="dd4b9a8537dbe9d0" providerId="LiveId" clId="{D2EBD5AC-2C4F-4506-A345-3287EC82601E}" dt="2025-09-06T22:47:35.194" v="206" actId="478"/>
          <ac:picMkLst>
            <pc:docMk/>
            <pc:sldMk cId="4129541436" sldId="314"/>
            <ac:picMk id="21" creationId="{F1A7245E-43A1-15FB-6621-8AC0B69F9A07}"/>
          </ac:picMkLst>
        </pc:picChg>
        <pc:picChg chg="del">
          <ac:chgData name="Bess Dunlevy" userId="dd4b9a8537dbe9d0" providerId="LiveId" clId="{D2EBD5AC-2C4F-4506-A345-3287EC82601E}" dt="2025-09-06T22:47:55.450" v="211" actId="478"/>
          <ac:picMkLst>
            <pc:docMk/>
            <pc:sldMk cId="4129541436" sldId="314"/>
            <ac:picMk id="23" creationId="{3B280678-290D-1DD6-3D00-364C5FD44E25}"/>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693E2C0-3971-4D1E-83B8-3DF9CAC83F93}" type="datetimeFigureOut">
              <a:rPr lang="en-US" smtClean="0"/>
              <a:t>9/6/2025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40B5682-A3FB-4B4A-94D1-CC9DAAFA53AA}" type="slidenum">
              <a:rPr lang="en-US" smtClean="0"/>
              <a:t>‹#›</a:t>
            </a:fld>
            <a:endParaRPr lang="en-US" dirty="0"/>
          </a:p>
        </p:txBody>
      </p:sp>
    </p:spTree>
    <p:extLst>
      <p:ext uri="{BB962C8B-B14F-4D97-AF65-F5344CB8AC3E}">
        <p14:creationId xmlns:p14="http://schemas.microsoft.com/office/powerpoint/2010/main" val="6501210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964152-F907-9D7E-FF7D-50B4213E0F2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0955A58-73F8-14F4-5A60-F5F887C5DBD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E0B6E83-1ABE-E64E-328C-C0D326004966}"/>
              </a:ext>
            </a:extLst>
          </p:cNvPr>
          <p:cNvSpPr>
            <a:spLocks noGrp="1"/>
          </p:cNvSpPr>
          <p:nvPr>
            <p:ph type="dt" sz="half" idx="10"/>
          </p:nvPr>
        </p:nvSpPr>
        <p:spPr/>
        <p:txBody>
          <a:bodyPr/>
          <a:lstStyle/>
          <a:p>
            <a:fld id="{5213ED28-C258-4B32-86FA-7B9535E15008}" type="datetimeFigureOut">
              <a:rPr lang="en-US" smtClean="0"/>
              <a:t>9/6/2025</a:t>
            </a:fld>
            <a:endParaRPr lang="en-US" dirty="0"/>
          </a:p>
        </p:txBody>
      </p:sp>
      <p:sp>
        <p:nvSpPr>
          <p:cNvPr id="5" name="Footer Placeholder 4">
            <a:extLst>
              <a:ext uri="{FF2B5EF4-FFF2-40B4-BE49-F238E27FC236}">
                <a16:creationId xmlns:a16="http://schemas.microsoft.com/office/drawing/2014/main" id="{1522F631-CA22-82FB-BB07-23999D27719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43D1846-27C3-1316-EE4A-12D38606EEFD}"/>
              </a:ext>
            </a:extLst>
          </p:cNvPr>
          <p:cNvSpPr>
            <a:spLocks noGrp="1"/>
          </p:cNvSpPr>
          <p:nvPr>
            <p:ph type="sldNum" sz="quarter" idx="12"/>
          </p:nvPr>
        </p:nvSpPr>
        <p:spPr/>
        <p:txBody>
          <a:bodyPr/>
          <a:lstStyle/>
          <a:p>
            <a:fld id="{1CD548BE-8493-46DA-8A40-64098EEA5881}" type="slidenum">
              <a:rPr lang="en-US" smtClean="0"/>
              <a:t>‹#›</a:t>
            </a:fld>
            <a:endParaRPr lang="en-US" dirty="0"/>
          </a:p>
        </p:txBody>
      </p:sp>
    </p:spTree>
    <p:extLst>
      <p:ext uri="{BB962C8B-B14F-4D97-AF65-F5344CB8AC3E}">
        <p14:creationId xmlns:p14="http://schemas.microsoft.com/office/powerpoint/2010/main" val="10098494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269098-F8D1-7560-ADD4-17A2292D71B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2A74191-75F2-C82E-DDCE-33F6B24245D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072342B-715D-A6C2-E645-D83215D910C5}"/>
              </a:ext>
            </a:extLst>
          </p:cNvPr>
          <p:cNvSpPr>
            <a:spLocks noGrp="1"/>
          </p:cNvSpPr>
          <p:nvPr>
            <p:ph type="dt" sz="half" idx="10"/>
          </p:nvPr>
        </p:nvSpPr>
        <p:spPr/>
        <p:txBody>
          <a:bodyPr/>
          <a:lstStyle/>
          <a:p>
            <a:fld id="{5213ED28-C258-4B32-86FA-7B9535E15008}" type="datetimeFigureOut">
              <a:rPr lang="en-US" smtClean="0"/>
              <a:t>9/6/2025</a:t>
            </a:fld>
            <a:endParaRPr lang="en-US" dirty="0"/>
          </a:p>
        </p:txBody>
      </p:sp>
      <p:sp>
        <p:nvSpPr>
          <p:cNvPr id="5" name="Footer Placeholder 4">
            <a:extLst>
              <a:ext uri="{FF2B5EF4-FFF2-40B4-BE49-F238E27FC236}">
                <a16:creationId xmlns:a16="http://schemas.microsoft.com/office/drawing/2014/main" id="{9F6C3800-9835-AD71-13D6-E592F61E0CD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448D6A2-F380-0100-F121-615C2D2C09E7}"/>
              </a:ext>
            </a:extLst>
          </p:cNvPr>
          <p:cNvSpPr>
            <a:spLocks noGrp="1"/>
          </p:cNvSpPr>
          <p:nvPr>
            <p:ph type="sldNum" sz="quarter" idx="12"/>
          </p:nvPr>
        </p:nvSpPr>
        <p:spPr/>
        <p:txBody>
          <a:bodyPr/>
          <a:lstStyle/>
          <a:p>
            <a:fld id="{1CD548BE-8493-46DA-8A40-64098EEA5881}" type="slidenum">
              <a:rPr lang="en-US" smtClean="0"/>
              <a:t>‹#›</a:t>
            </a:fld>
            <a:endParaRPr lang="en-US" dirty="0"/>
          </a:p>
        </p:txBody>
      </p:sp>
    </p:spTree>
    <p:extLst>
      <p:ext uri="{BB962C8B-B14F-4D97-AF65-F5344CB8AC3E}">
        <p14:creationId xmlns:p14="http://schemas.microsoft.com/office/powerpoint/2010/main" val="3965294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3F2AE03-EA86-8866-9C4C-D5C61866A14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8DC8BCB-98F6-3BBA-DFAD-E493CF99F18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B013C70-D678-7F59-5A88-22F17C67423E}"/>
              </a:ext>
            </a:extLst>
          </p:cNvPr>
          <p:cNvSpPr>
            <a:spLocks noGrp="1"/>
          </p:cNvSpPr>
          <p:nvPr>
            <p:ph type="dt" sz="half" idx="10"/>
          </p:nvPr>
        </p:nvSpPr>
        <p:spPr/>
        <p:txBody>
          <a:bodyPr/>
          <a:lstStyle/>
          <a:p>
            <a:fld id="{5213ED28-C258-4B32-86FA-7B9535E15008}" type="datetimeFigureOut">
              <a:rPr lang="en-US" smtClean="0"/>
              <a:t>9/6/2025</a:t>
            </a:fld>
            <a:endParaRPr lang="en-US" dirty="0"/>
          </a:p>
        </p:txBody>
      </p:sp>
      <p:sp>
        <p:nvSpPr>
          <p:cNvPr id="5" name="Footer Placeholder 4">
            <a:extLst>
              <a:ext uri="{FF2B5EF4-FFF2-40B4-BE49-F238E27FC236}">
                <a16:creationId xmlns:a16="http://schemas.microsoft.com/office/drawing/2014/main" id="{EF0E9B56-CE7B-CA4C-5846-FE9B4932E99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E8832C0-1605-8C28-A816-0D63190FF636}"/>
              </a:ext>
            </a:extLst>
          </p:cNvPr>
          <p:cNvSpPr>
            <a:spLocks noGrp="1"/>
          </p:cNvSpPr>
          <p:nvPr>
            <p:ph type="sldNum" sz="quarter" idx="12"/>
          </p:nvPr>
        </p:nvSpPr>
        <p:spPr/>
        <p:txBody>
          <a:bodyPr/>
          <a:lstStyle/>
          <a:p>
            <a:fld id="{1CD548BE-8493-46DA-8A40-64098EEA5881}" type="slidenum">
              <a:rPr lang="en-US" smtClean="0"/>
              <a:t>‹#›</a:t>
            </a:fld>
            <a:endParaRPr lang="en-US" dirty="0"/>
          </a:p>
        </p:txBody>
      </p:sp>
    </p:spTree>
    <p:extLst>
      <p:ext uri="{BB962C8B-B14F-4D97-AF65-F5344CB8AC3E}">
        <p14:creationId xmlns:p14="http://schemas.microsoft.com/office/powerpoint/2010/main" val="26697986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5DC3D6-281C-69B6-D6D9-CFDA435FDE1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259E3EC-C334-7D38-1FD1-A2F4B97F933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06671C3-F375-AFD7-C961-BE1AA2D867BE}"/>
              </a:ext>
            </a:extLst>
          </p:cNvPr>
          <p:cNvSpPr>
            <a:spLocks noGrp="1"/>
          </p:cNvSpPr>
          <p:nvPr>
            <p:ph type="dt" sz="half" idx="10"/>
          </p:nvPr>
        </p:nvSpPr>
        <p:spPr/>
        <p:txBody>
          <a:bodyPr/>
          <a:lstStyle/>
          <a:p>
            <a:fld id="{5213ED28-C258-4B32-86FA-7B9535E15008}" type="datetimeFigureOut">
              <a:rPr lang="en-US" smtClean="0"/>
              <a:t>9/6/2025</a:t>
            </a:fld>
            <a:endParaRPr lang="en-US" dirty="0"/>
          </a:p>
        </p:txBody>
      </p:sp>
      <p:sp>
        <p:nvSpPr>
          <p:cNvPr id="5" name="Footer Placeholder 4">
            <a:extLst>
              <a:ext uri="{FF2B5EF4-FFF2-40B4-BE49-F238E27FC236}">
                <a16:creationId xmlns:a16="http://schemas.microsoft.com/office/drawing/2014/main" id="{0BC8F8B7-175C-379C-1935-789CFC0C37D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E1A9E2B-4C8A-15B5-9C73-90E6D325F6D0}"/>
              </a:ext>
            </a:extLst>
          </p:cNvPr>
          <p:cNvSpPr>
            <a:spLocks noGrp="1"/>
          </p:cNvSpPr>
          <p:nvPr>
            <p:ph type="sldNum" sz="quarter" idx="12"/>
          </p:nvPr>
        </p:nvSpPr>
        <p:spPr/>
        <p:txBody>
          <a:bodyPr/>
          <a:lstStyle/>
          <a:p>
            <a:fld id="{1CD548BE-8493-46DA-8A40-64098EEA5881}" type="slidenum">
              <a:rPr lang="en-US" smtClean="0"/>
              <a:t>‹#›</a:t>
            </a:fld>
            <a:endParaRPr lang="en-US" dirty="0"/>
          </a:p>
        </p:txBody>
      </p:sp>
    </p:spTree>
    <p:extLst>
      <p:ext uri="{BB962C8B-B14F-4D97-AF65-F5344CB8AC3E}">
        <p14:creationId xmlns:p14="http://schemas.microsoft.com/office/powerpoint/2010/main" val="37585822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44205F-D9C1-2A2E-1297-82735BA9B77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5C91CF1-041D-C78A-7443-29149468F5EF}"/>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14892B5-80DB-E857-3F73-7224C95977E5}"/>
              </a:ext>
            </a:extLst>
          </p:cNvPr>
          <p:cNvSpPr>
            <a:spLocks noGrp="1"/>
          </p:cNvSpPr>
          <p:nvPr>
            <p:ph type="dt" sz="half" idx="10"/>
          </p:nvPr>
        </p:nvSpPr>
        <p:spPr/>
        <p:txBody>
          <a:bodyPr/>
          <a:lstStyle/>
          <a:p>
            <a:fld id="{5213ED28-C258-4B32-86FA-7B9535E15008}" type="datetimeFigureOut">
              <a:rPr lang="en-US" smtClean="0"/>
              <a:t>9/6/2025</a:t>
            </a:fld>
            <a:endParaRPr lang="en-US" dirty="0"/>
          </a:p>
        </p:txBody>
      </p:sp>
      <p:sp>
        <p:nvSpPr>
          <p:cNvPr id="5" name="Footer Placeholder 4">
            <a:extLst>
              <a:ext uri="{FF2B5EF4-FFF2-40B4-BE49-F238E27FC236}">
                <a16:creationId xmlns:a16="http://schemas.microsoft.com/office/drawing/2014/main" id="{26DCE983-29E5-2F1D-28B7-0A208036CA3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4B9DE40-DB55-BB60-5A37-06EB43BA50ED}"/>
              </a:ext>
            </a:extLst>
          </p:cNvPr>
          <p:cNvSpPr>
            <a:spLocks noGrp="1"/>
          </p:cNvSpPr>
          <p:nvPr>
            <p:ph type="sldNum" sz="quarter" idx="12"/>
          </p:nvPr>
        </p:nvSpPr>
        <p:spPr/>
        <p:txBody>
          <a:bodyPr/>
          <a:lstStyle/>
          <a:p>
            <a:fld id="{1CD548BE-8493-46DA-8A40-64098EEA5881}" type="slidenum">
              <a:rPr lang="en-US" smtClean="0"/>
              <a:t>‹#›</a:t>
            </a:fld>
            <a:endParaRPr lang="en-US" dirty="0"/>
          </a:p>
        </p:txBody>
      </p:sp>
    </p:spTree>
    <p:extLst>
      <p:ext uri="{BB962C8B-B14F-4D97-AF65-F5344CB8AC3E}">
        <p14:creationId xmlns:p14="http://schemas.microsoft.com/office/powerpoint/2010/main" val="7979375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CF6AD2-3AAD-CFEE-1FAA-0E4EBAD9C5D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5FC565B-EB78-2011-CEA2-661B2120455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C196213-B524-ADD0-F367-A9192DC2AD7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6630A71-9B5D-69C7-369B-58D693AB5017}"/>
              </a:ext>
            </a:extLst>
          </p:cNvPr>
          <p:cNvSpPr>
            <a:spLocks noGrp="1"/>
          </p:cNvSpPr>
          <p:nvPr>
            <p:ph type="dt" sz="half" idx="10"/>
          </p:nvPr>
        </p:nvSpPr>
        <p:spPr/>
        <p:txBody>
          <a:bodyPr/>
          <a:lstStyle/>
          <a:p>
            <a:fld id="{5213ED28-C258-4B32-86FA-7B9535E15008}" type="datetimeFigureOut">
              <a:rPr lang="en-US" smtClean="0"/>
              <a:t>9/6/2025</a:t>
            </a:fld>
            <a:endParaRPr lang="en-US" dirty="0"/>
          </a:p>
        </p:txBody>
      </p:sp>
      <p:sp>
        <p:nvSpPr>
          <p:cNvPr id="6" name="Footer Placeholder 5">
            <a:extLst>
              <a:ext uri="{FF2B5EF4-FFF2-40B4-BE49-F238E27FC236}">
                <a16:creationId xmlns:a16="http://schemas.microsoft.com/office/drawing/2014/main" id="{2E157FB9-C473-B2BF-EADC-6993A0BD789D}"/>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39D37A8D-623E-1AAF-6BAD-4A873060EB0F}"/>
              </a:ext>
            </a:extLst>
          </p:cNvPr>
          <p:cNvSpPr>
            <a:spLocks noGrp="1"/>
          </p:cNvSpPr>
          <p:nvPr>
            <p:ph type="sldNum" sz="quarter" idx="12"/>
          </p:nvPr>
        </p:nvSpPr>
        <p:spPr/>
        <p:txBody>
          <a:bodyPr/>
          <a:lstStyle/>
          <a:p>
            <a:fld id="{1CD548BE-8493-46DA-8A40-64098EEA5881}" type="slidenum">
              <a:rPr lang="en-US" smtClean="0"/>
              <a:t>‹#›</a:t>
            </a:fld>
            <a:endParaRPr lang="en-US" dirty="0"/>
          </a:p>
        </p:txBody>
      </p:sp>
    </p:spTree>
    <p:extLst>
      <p:ext uri="{BB962C8B-B14F-4D97-AF65-F5344CB8AC3E}">
        <p14:creationId xmlns:p14="http://schemas.microsoft.com/office/powerpoint/2010/main" val="336012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C0917C-F88D-5850-A301-C439DBC65EC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FDA01EE-7E81-27CC-A1B0-7F9DD93AA2F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2E13F03-6704-7A50-66C0-2534FADA295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718C8FC-DF39-1350-4379-5B1DC49F3B8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6E0B099-1B97-FDBF-BE60-9A00FDFE717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AFB6D90-F4FE-E341-3F49-2A40B2CD8295}"/>
              </a:ext>
            </a:extLst>
          </p:cNvPr>
          <p:cNvSpPr>
            <a:spLocks noGrp="1"/>
          </p:cNvSpPr>
          <p:nvPr>
            <p:ph type="dt" sz="half" idx="10"/>
          </p:nvPr>
        </p:nvSpPr>
        <p:spPr/>
        <p:txBody>
          <a:bodyPr/>
          <a:lstStyle/>
          <a:p>
            <a:fld id="{5213ED28-C258-4B32-86FA-7B9535E15008}" type="datetimeFigureOut">
              <a:rPr lang="en-US" smtClean="0"/>
              <a:t>9/6/2025</a:t>
            </a:fld>
            <a:endParaRPr lang="en-US" dirty="0"/>
          </a:p>
        </p:txBody>
      </p:sp>
      <p:sp>
        <p:nvSpPr>
          <p:cNvPr id="8" name="Footer Placeholder 7">
            <a:extLst>
              <a:ext uri="{FF2B5EF4-FFF2-40B4-BE49-F238E27FC236}">
                <a16:creationId xmlns:a16="http://schemas.microsoft.com/office/drawing/2014/main" id="{EDDCAB2A-F1BC-20DD-0C91-74187F8FCBC1}"/>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2596E768-8300-AE62-8C37-5A0714B45727}"/>
              </a:ext>
            </a:extLst>
          </p:cNvPr>
          <p:cNvSpPr>
            <a:spLocks noGrp="1"/>
          </p:cNvSpPr>
          <p:nvPr>
            <p:ph type="sldNum" sz="quarter" idx="12"/>
          </p:nvPr>
        </p:nvSpPr>
        <p:spPr/>
        <p:txBody>
          <a:bodyPr/>
          <a:lstStyle/>
          <a:p>
            <a:fld id="{1CD548BE-8493-46DA-8A40-64098EEA5881}" type="slidenum">
              <a:rPr lang="en-US" smtClean="0"/>
              <a:t>‹#›</a:t>
            </a:fld>
            <a:endParaRPr lang="en-US" dirty="0"/>
          </a:p>
        </p:txBody>
      </p:sp>
    </p:spTree>
    <p:extLst>
      <p:ext uri="{BB962C8B-B14F-4D97-AF65-F5344CB8AC3E}">
        <p14:creationId xmlns:p14="http://schemas.microsoft.com/office/powerpoint/2010/main" val="9082902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4374AC-A20B-259B-95BD-ABB27AAAD26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FCB5C59-7CBB-FCA6-950F-091522F00855}"/>
              </a:ext>
            </a:extLst>
          </p:cNvPr>
          <p:cNvSpPr>
            <a:spLocks noGrp="1"/>
          </p:cNvSpPr>
          <p:nvPr>
            <p:ph type="dt" sz="half" idx="10"/>
          </p:nvPr>
        </p:nvSpPr>
        <p:spPr/>
        <p:txBody>
          <a:bodyPr/>
          <a:lstStyle/>
          <a:p>
            <a:fld id="{5213ED28-C258-4B32-86FA-7B9535E15008}" type="datetimeFigureOut">
              <a:rPr lang="en-US" smtClean="0"/>
              <a:t>9/6/2025</a:t>
            </a:fld>
            <a:endParaRPr lang="en-US" dirty="0"/>
          </a:p>
        </p:txBody>
      </p:sp>
      <p:sp>
        <p:nvSpPr>
          <p:cNvPr id="4" name="Footer Placeholder 3">
            <a:extLst>
              <a:ext uri="{FF2B5EF4-FFF2-40B4-BE49-F238E27FC236}">
                <a16:creationId xmlns:a16="http://schemas.microsoft.com/office/drawing/2014/main" id="{105B30ED-7B48-C913-1B9D-278D29724661}"/>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99CB87E9-A20B-6522-2930-D0AEA2DB6031}"/>
              </a:ext>
            </a:extLst>
          </p:cNvPr>
          <p:cNvSpPr>
            <a:spLocks noGrp="1"/>
          </p:cNvSpPr>
          <p:nvPr>
            <p:ph type="sldNum" sz="quarter" idx="12"/>
          </p:nvPr>
        </p:nvSpPr>
        <p:spPr/>
        <p:txBody>
          <a:bodyPr/>
          <a:lstStyle/>
          <a:p>
            <a:fld id="{1CD548BE-8493-46DA-8A40-64098EEA5881}" type="slidenum">
              <a:rPr lang="en-US" smtClean="0"/>
              <a:t>‹#›</a:t>
            </a:fld>
            <a:endParaRPr lang="en-US" dirty="0"/>
          </a:p>
        </p:txBody>
      </p:sp>
    </p:spTree>
    <p:extLst>
      <p:ext uri="{BB962C8B-B14F-4D97-AF65-F5344CB8AC3E}">
        <p14:creationId xmlns:p14="http://schemas.microsoft.com/office/powerpoint/2010/main" val="17549695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6F2CA89-FFB4-0AE4-2ADC-53A245AC31B8}"/>
              </a:ext>
            </a:extLst>
          </p:cNvPr>
          <p:cNvSpPr>
            <a:spLocks noGrp="1"/>
          </p:cNvSpPr>
          <p:nvPr>
            <p:ph type="dt" sz="half" idx="10"/>
          </p:nvPr>
        </p:nvSpPr>
        <p:spPr/>
        <p:txBody>
          <a:bodyPr/>
          <a:lstStyle/>
          <a:p>
            <a:fld id="{5213ED28-C258-4B32-86FA-7B9535E15008}" type="datetimeFigureOut">
              <a:rPr lang="en-US" smtClean="0"/>
              <a:t>9/6/2025</a:t>
            </a:fld>
            <a:endParaRPr lang="en-US" dirty="0"/>
          </a:p>
        </p:txBody>
      </p:sp>
      <p:sp>
        <p:nvSpPr>
          <p:cNvPr id="3" name="Footer Placeholder 2">
            <a:extLst>
              <a:ext uri="{FF2B5EF4-FFF2-40B4-BE49-F238E27FC236}">
                <a16:creationId xmlns:a16="http://schemas.microsoft.com/office/drawing/2014/main" id="{FFBB1D07-4FD8-E3F1-BC92-A94B600032DB}"/>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8D32BBE0-ED5A-91E9-0D2B-B85D3DFAE248}"/>
              </a:ext>
            </a:extLst>
          </p:cNvPr>
          <p:cNvSpPr>
            <a:spLocks noGrp="1"/>
          </p:cNvSpPr>
          <p:nvPr>
            <p:ph type="sldNum" sz="quarter" idx="12"/>
          </p:nvPr>
        </p:nvSpPr>
        <p:spPr/>
        <p:txBody>
          <a:bodyPr/>
          <a:lstStyle/>
          <a:p>
            <a:fld id="{1CD548BE-8493-46DA-8A40-64098EEA5881}" type="slidenum">
              <a:rPr lang="en-US" smtClean="0"/>
              <a:t>‹#›</a:t>
            </a:fld>
            <a:endParaRPr lang="en-US" dirty="0"/>
          </a:p>
        </p:txBody>
      </p:sp>
    </p:spTree>
    <p:extLst>
      <p:ext uri="{BB962C8B-B14F-4D97-AF65-F5344CB8AC3E}">
        <p14:creationId xmlns:p14="http://schemas.microsoft.com/office/powerpoint/2010/main" val="20886513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F8454F-E62E-2990-8E71-F0C56017040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0AFE5D7-8D17-ABBE-67F9-726EDD4F885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743917D-23A6-D1DC-5705-7F65A62A4A0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B151C5E-4621-9453-6369-97732E8006C7}"/>
              </a:ext>
            </a:extLst>
          </p:cNvPr>
          <p:cNvSpPr>
            <a:spLocks noGrp="1"/>
          </p:cNvSpPr>
          <p:nvPr>
            <p:ph type="dt" sz="half" idx="10"/>
          </p:nvPr>
        </p:nvSpPr>
        <p:spPr/>
        <p:txBody>
          <a:bodyPr/>
          <a:lstStyle/>
          <a:p>
            <a:fld id="{5213ED28-C258-4B32-86FA-7B9535E15008}" type="datetimeFigureOut">
              <a:rPr lang="en-US" smtClean="0"/>
              <a:t>9/6/2025</a:t>
            </a:fld>
            <a:endParaRPr lang="en-US" dirty="0"/>
          </a:p>
        </p:txBody>
      </p:sp>
      <p:sp>
        <p:nvSpPr>
          <p:cNvPr id="6" name="Footer Placeholder 5">
            <a:extLst>
              <a:ext uri="{FF2B5EF4-FFF2-40B4-BE49-F238E27FC236}">
                <a16:creationId xmlns:a16="http://schemas.microsoft.com/office/drawing/2014/main" id="{6A36982B-90EC-DEAD-F6D8-E2E604F02BAA}"/>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E59EA193-D674-6EB6-5A9B-BFB5E83CBA8F}"/>
              </a:ext>
            </a:extLst>
          </p:cNvPr>
          <p:cNvSpPr>
            <a:spLocks noGrp="1"/>
          </p:cNvSpPr>
          <p:nvPr>
            <p:ph type="sldNum" sz="quarter" idx="12"/>
          </p:nvPr>
        </p:nvSpPr>
        <p:spPr/>
        <p:txBody>
          <a:bodyPr/>
          <a:lstStyle/>
          <a:p>
            <a:fld id="{1CD548BE-8493-46DA-8A40-64098EEA5881}" type="slidenum">
              <a:rPr lang="en-US" smtClean="0"/>
              <a:t>‹#›</a:t>
            </a:fld>
            <a:endParaRPr lang="en-US" dirty="0"/>
          </a:p>
        </p:txBody>
      </p:sp>
    </p:spTree>
    <p:extLst>
      <p:ext uri="{BB962C8B-B14F-4D97-AF65-F5344CB8AC3E}">
        <p14:creationId xmlns:p14="http://schemas.microsoft.com/office/powerpoint/2010/main" val="4987443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C65A74-EE61-B89B-1B05-03A9E72EF84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BFB1A24-D036-0C55-4260-1437EFB5EC0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A4713753-BAA1-CC4C-953F-F1C99F31124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5C5F21B-53BC-885E-12A0-97B3E32FBD42}"/>
              </a:ext>
            </a:extLst>
          </p:cNvPr>
          <p:cNvSpPr>
            <a:spLocks noGrp="1"/>
          </p:cNvSpPr>
          <p:nvPr>
            <p:ph type="dt" sz="half" idx="10"/>
          </p:nvPr>
        </p:nvSpPr>
        <p:spPr/>
        <p:txBody>
          <a:bodyPr/>
          <a:lstStyle/>
          <a:p>
            <a:fld id="{5213ED28-C258-4B32-86FA-7B9535E15008}" type="datetimeFigureOut">
              <a:rPr lang="en-US" smtClean="0"/>
              <a:t>9/6/2025</a:t>
            </a:fld>
            <a:endParaRPr lang="en-US" dirty="0"/>
          </a:p>
        </p:txBody>
      </p:sp>
      <p:sp>
        <p:nvSpPr>
          <p:cNvPr id="6" name="Footer Placeholder 5">
            <a:extLst>
              <a:ext uri="{FF2B5EF4-FFF2-40B4-BE49-F238E27FC236}">
                <a16:creationId xmlns:a16="http://schemas.microsoft.com/office/drawing/2014/main" id="{65F7CF15-867E-7E06-1D77-37EB6657F4D2}"/>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933B65C5-4C01-0C83-DE5F-4D34E253F13A}"/>
              </a:ext>
            </a:extLst>
          </p:cNvPr>
          <p:cNvSpPr>
            <a:spLocks noGrp="1"/>
          </p:cNvSpPr>
          <p:nvPr>
            <p:ph type="sldNum" sz="quarter" idx="12"/>
          </p:nvPr>
        </p:nvSpPr>
        <p:spPr/>
        <p:txBody>
          <a:bodyPr/>
          <a:lstStyle/>
          <a:p>
            <a:fld id="{1CD548BE-8493-46DA-8A40-64098EEA5881}" type="slidenum">
              <a:rPr lang="en-US" smtClean="0"/>
              <a:t>‹#›</a:t>
            </a:fld>
            <a:endParaRPr lang="en-US" dirty="0"/>
          </a:p>
        </p:txBody>
      </p:sp>
    </p:spTree>
    <p:extLst>
      <p:ext uri="{BB962C8B-B14F-4D97-AF65-F5344CB8AC3E}">
        <p14:creationId xmlns:p14="http://schemas.microsoft.com/office/powerpoint/2010/main" val="31042030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74ABA30-01AB-29F2-2C69-44B3FE01DF7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F098638-A209-906C-5E21-8F427D81F9A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5EA383D-AD60-E78E-A764-FD601E78F34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5213ED28-C258-4B32-86FA-7B9535E15008}" type="datetimeFigureOut">
              <a:rPr lang="en-US" smtClean="0"/>
              <a:t>9/6/2025</a:t>
            </a:fld>
            <a:endParaRPr lang="en-US" dirty="0"/>
          </a:p>
        </p:txBody>
      </p:sp>
      <p:sp>
        <p:nvSpPr>
          <p:cNvPr id="5" name="Footer Placeholder 4">
            <a:extLst>
              <a:ext uri="{FF2B5EF4-FFF2-40B4-BE49-F238E27FC236}">
                <a16:creationId xmlns:a16="http://schemas.microsoft.com/office/drawing/2014/main" id="{072EBD03-510B-125B-8E24-50EA1CE456B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dirty="0"/>
          </a:p>
        </p:txBody>
      </p:sp>
      <p:sp>
        <p:nvSpPr>
          <p:cNvPr id="6" name="Slide Number Placeholder 5">
            <a:extLst>
              <a:ext uri="{FF2B5EF4-FFF2-40B4-BE49-F238E27FC236}">
                <a16:creationId xmlns:a16="http://schemas.microsoft.com/office/drawing/2014/main" id="{04198EB0-AA5F-9EC7-D3F4-44E02BCF680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1CD548BE-8493-46DA-8A40-64098EEA5881}" type="slidenum">
              <a:rPr lang="en-US" smtClean="0"/>
              <a:t>‹#›</a:t>
            </a:fld>
            <a:endParaRPr lang="en-US" dirty="0"/>
          </a:p>
        </p:txBody>
      </p:sp>
    </p:spTree>
    <p:extLst>
      <p:ext uri="{BB962C8B-B14F-4D97-AF65-F5344CB8AC3E}">
        <p14:creationId xmlns:p14="http://schemas.microsoft.com/office/powerpoint/2010/main" val="38617586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56D91EC-DE0E-49EA-2DF6-E75B3753A105}"/>
              </a:ext>
            </a:extLst>
          </p:cNvPr>
          <p:cNvSpPr txBox="1"/>
          <p:nvPr/>
        </p:nvSpPr>
        <p:spPr>
          <a:xfrm>
            <a:off x="417250" y="372862"/>
            <a:ext cx="8314768" cy="584775"/>
          </a:xfrm>
          <a:prstGeom prst="rect">
            <a:avLst/>
          </a:prstGeom>
          <a:noFill/>
        </p:spPr>
        <p:txBody>
          <a:bodyPr wrap="square" rtlCol="0">
            <a:spAutoFit/>
          </a:bodyPr>
          <a:lstStyle/>
          <a:p>
            <a:r>
              <a:rPr lang="en-US" sz="3200" b="1" dirty="0">
                <a:solidFill>
                  <a:schemeClr val="tx1">
                    <a:lumMod val="65000"/>
                    <a:lumOff val="35000"/>
                  </a:schemeClr>
                </a:solidFill>
                <a:latin typeface="Century Gothic" panose="020B0502020202020204" pitchFamily="34" charset="0"/>
              </a:rPr>
              <a:t>OKR Dashboard Reporting Template</a:t>
            </a:r>
          </a:p>
        </p:txBody>
      </p:sp>
      <p:pic>
        <p:nvPicPr>
          <p:cNvPr id="3" name="Picture 2" descr="A screenshot of a dashboard report&#10;&#10;AI-generated content may be incorrect.">
            <a:extLst>
              <a:ext uri="{FF2B5EF4-FFF2-40B4-BE49-F238E27FC236}">
                <a16:creationId xmlns:a16="http://schemas.microsoft.com/office/drawing/2014/main" id="{92C5D25D-F1CB-DE30-6DE5-28F594E9FD7C}"/>
              </a:ext>
            </a:extLst>
          </p:cNvPr>
          <p:cNvPicPr>
            <a:picLocks noChangeAspect="1"/>
          </p:cNvPicPr>
          <p:nvPr/>
        </p:nvPicPr>
        <p:blipFill>
          <a:blip r:embed="rId2">
            <a:alphaModFix amt="31000"/>
            <a:extLst>
              <a:ext uri="{28A0092B-C50C-407E-A947-70E740481C1C}">
                <a14:useLocalDpi xmlns:a14="http://schemas.microsoft.com/office/drawing/2010/main" val="0"/>
              </a:ext>
            </a:extLst>
          </a:blip>
          <a:stretch>
            <a:fillRect/>
          </a:stretch>
        </p:blipFill>
        <p:spPr>
          <a:xfrm>
            <a:off x="6889577" y="1291840"/>
            <a:ext cx="4966971" cy="3722914"/>
          </a:xfrm>
          <a:prstGeom prst="rect">
            <a:avLst/>
          </a:prstGeom>
        </p:spPr>
      </p:pic>
      <p:sp>
        <p:nvSpPr>
          <p:cNvPr id="5" name="TextBox 4">
            <a:extLst>
              <a:ext uri="{FF2B5EF4-FFF2-40B4-BE49-F238E27FC236}">
                <a16:creationId xmlns:a16="http://schemas.microsoft.com/office/drawing/2014/main" id="{404AF4A1-6D57-5319-E329-1570E401E3EC}"/>
              </a:ext>
            </a:extLst>
          </p:cNvPr>
          <p:cNvSpPr txBox="1"/>
          <p:nvPr/>
        </p:nvSpPr>
        <p:spPr>
          <a:xfrm>
            <a:off x="335452" y="1185165"/>
            <a:ext cx="6406992" cy="584775"/>
          </a:xfrm>
          <a:prstGeom prst="rect">
            <a:avLst/>
          </a:prstGeom>
          <a:noFill/>
        </p:spPr>
        <p:txBody>
          <a:bodyPr wrap="square" rtlCol="0">
            <a:spAutoFit/>
          </a:bodyPr>
          <a:lstStyle/>
          <a:p>
            <a:r>
              <a:rPr lang="en-US" sz="3200" dirty="0">
                <a:solidFill>
                  <a:schemeClr val="accent1"/>
                </a:solidFill>
                <a:latin typeface="Century Gothic" panose="020B0502020202020204" pitchFamily="34" charset="0"/>
              </a:rPr>
              <a:t>How to Use This Template:</a:t>
            </a:r>
          </a:p>
        </p:txBody>
      </p:sp>
      <p:sp>
        <p:nvSpPr>
          <p:cNvPr id="6" name="TextBox 5">
            <a:extLst>
              <a:ext uri="{FF2B5EF4-FFF2-40B4-BE49-F238E27FC236}">
                <a16:creationId xmlns:a16="http://schemas.microsoft.com/office/drawing/2014/main" id="{C7FE30FE-B959-324F-1B88-DE30A5662C73}"/>
              </a:ext>
            </a:extLst>
          </p:cNvPr>
          <p:cNvSpPr txBox="1"/>
          <p:nvPr/>
        </p:nvSpPr>
        <p:spPr>
          <a:xfrm>
            <a:off x="335452" y="1955542"/>
            <a:ext cx="6145982" cy="2803781"/>
          </a:xfrm>
          <a:prstGeom prst="rect">
            <a:avLst/>
          </a:prstGeom>
          <a:noFill/>
        </p:spPr>
        <p:txBody>
          <a:bodyPr wrap="square" rtlCol="0">
            <a:spAutoFit/>
          </a:bodyPr>
          <a:lstStyle/>
          <a:p>
            <a:pPr>
              <a:lnSpc>
                <a:spcPct val="150000"/>
              </a:lnSpc>
            </a:pPr>
            <a:r>
              <a:rPr lang="en-US" sz="2000" dirty="0">
                <a:solidFill>
                  <a:schemeClr val="accent1"/>
                </a:solidFill>
                <a:latin typeface="Century Gothic" panose="020B0502020202020204" pitchFamily="34" charset="0"/>
              </a:rPr>
              <a:t>Use the </a:t>
            </a:r>
            <a:r>
              <a:rPr lang="en-US" sz="2000" b="1" dirty="0">
                <a:solidFill>
                  <a:schemeClr val="accent1"/>
                </a:solidFill>
                <a:latin typeface="Century Gothic" panose="020B0502020202020204" pitchFamily="34" charset="0"/>
              </a:rPr>
              <a:t>OKR Dashboard Reporting Template </a:t>
            </a:r>
            <a:r>
              <a:rPr lang="en-US" sz="2000" dirty="0">
                <a:solidFill>
                  <a:schemeClr val="accent1"/>
                </a:solidFill>
                <a:latin typeface="Century Gothic" panose="020B0502020202020204" pitchFamily="34" charset="0"/>
              </a:rPr>
              <a:t>in Excel to enter data that will populate the charts and graphs for your dashboard.  Place screenshots of each element on the following slides to build out your OKR Dashboard Reporting Presentation. </a:t>
            </a:r>
          </a:p>
        </p:txBody>
      </p:sp>
      <p:graphicFrame>
        <p:nvGraphicFramePr>
          <p:cNvPr id="8" name="Table 7">
            <a:extLst>
              <a:ext uri="{FF2B5EF4-FFF2-40B4-BE49-F238E27FC236}">
                <a16:creationId xmlns:a16="http://schemas.microsoft.com/office/drawing/2014/main" id="{8E78FE50-97B3-C36E-76FD-06E72764850E}"/>
              </a:ext>
            </a:extLst>
          </p:cNvPr>
          <p:cNvGraphicFramePr>
            <a:graphicFrameLocks noGrp="1"/>
          </p:cNvGraphicFramePr>
          <p:nvPr>
            <p:extLst>
              <p:ext uri="{D42A27DB-BD31-4B8C-83A1-F6EECF244321}">
                <p14:modId xmlns:p14="http://schemas.microsoft.com/office/powerpoint/2010/main" val="3714999989"/>
              </p:ext>
            </p:extLst>
          </p:nvPr>
        </p:nvGraphicFramePr>
        <p:xfrm>
          <a:off x="335452" y="5014754"/>
          <a:ext cx="4064000" cy="1630680"/>
        </p:xfrm>
        <a:graphic>
          <a:graphicData uri="http://schemas.openxmlformats.org/drawingml/2006/table">
            <a:tbl>
              <a:tblPr/>
              <a:tblGrid>
                <a:gridCol w="4064000">
                  <a:extLst>
                    <a:ext uri="{9D8B030D-6E8A-4147-A177-3AD203B41FA5}">
                      <a16:colId xmlns:a16="http://schemas.microsoft.com/office/drawing/2014/main" val="1368580798"/>
                    </a:ext>
                  </a:extLst>
                </a:gridCol>
              </a:tblGrid>
              <a:tr h="407670">
                <a:tc>
                  <a:txBody>
                    <a:bodyPr/>
                    <a:lstStyle/>
                    <a:p>
                      <a:pPr marL="61913" indent="0" algn="l" fontAlgn="ctr">
                        <a:buNone/>
                      </a:pPr>
                      <a:r>
                        <a:rPr lang="en-US" sz="1500" b="0" i="0" u="none" strike="noStrike" dirty="0">
                          <a:solidFill>
                            <a:srgbClr val="156082"/>
                          </a:solidFill>
                          <a:effectLst/>
                          <a:latin typeface="Century Gothic" panose="020B0502020202020204" pitchFamily="34" charset="0"/>
                        </a:rPr>
                        <a:t>Company Name</a:t>
                      </a:r>
                    </a:p>
                  </a:txBody>
                  <a:tcPr marL="9525" marR="9525" marT="9525" marB="0" anchor="ctr">
                    <a:lnL>
                      <a:noFill/>
                    </a:lnL>
                    <a:lnR>
                      <a:noFill/>
                    </a:lnR>
                    <a:lnT>
                      <a:noFill/>
                    </a:lnT>
                    <a:lnB>
                      <a:noFill/>
                    </a:lnB>
                    <a:solidFill>
                      <a:srgbClr val="CAEDFB"/>
                    </a:solidFill>
                  </a:tcPr>
                </a:tc>
                <a:extLst>
                  <a:ext uri="{0D108BD9-81ED-4DB2-BD59-A6C34878D82A}">
                    <a16:rowId xmlns:a16="http://schemas.microsoft.com/office/drawing/2014/main" val="212872087"/>
                  </a:ext>
                </a:extLst>
              </a:tr>
              <a:tr h="407670">
                <a:tc>
                  <a:txBody>
                    <a:bodyPr/>
                    <a:lstStyle/>
                    <a:p>
                      <a:pPr marL="61913" indent="0" algn="l" fontAlgn="ctr">
                        <a:buNone/>
                      </a:pPr>
                      <a:r>
                        <a:rPr lang="en-US" sz="1200" b="0" i="0" u="none" strike="noStrike" dirty="0">
                          <a:solidFill>
                            <a:srgbClr val="156082"/>
                          </a:solidFill>
                          <a:effectLst/>
                          <a:latin typeface="Century Gothic" panose="020B0502020202020204" pitchFamily="34" charset="0"/>
                        </a:rPr>
                        <a:t>Address Line 1</a:t>
                      </a:r>
                    </a:p>
                  </a:txBody>
                  <a:tcPr marL="9525" marR="9525" marT="9525" marB="0" anchor="ctr">
                    <a:lnL>
                      <a:noFill/>
                    </a:lnL>
                    <a:lnR>
                      <a:noFill/>
                    </a:lnR>
                    <a:lnT>
                      <a:noFill/>
                    </a:lnT>
                    <a:lnB>
                      <a:noFill/>
                    </a:lnB>
                    <a:solidFill>
                      <a:srgbClr val="CAEDFB"/>
                    </a:solidFill>
                  </a:tcPr>
                </a:tc>
                <a:extLst>
                  <a:ext uri="{0D108BD9-81ED-4DB2-BD59-A6C34878D82A}">
                    <a16:rowId xmlns:a16="http://schemas.microsoft.com/office/drawing/2014/main" val="3209160442"/>
                  </a:ext>
                </a:extLst>
              </a:tr>
              <a:tr h="407670">
                <a:tc>
                  <a:txBody>
                    <a:bodyPr/>
                    <a:lstStyle/>
                    <a:p>
                      <a:pPr marL="61913" indent="0" algn="l" fontAlgn="ctr">
                        <a:buNone/>
                      </a:pPr>
                      <a:r>
                        <a:rPr lang="en-US" sz="1200" b="0" i="0" u="none" strike="noStrike" dirty="0">
                          <a:solidFill>
                            <a:srgbClr val="156082"/>
                          </a:solidFill>
                          <a:effectLst/>
                          <a:latin typeface="Century Gothic" panose="020B0502020202020204" pitchFamily="34" charset="0"/>
                        </a:rPr>
                        <a:t>Address Line 2</a:t>
                      </a:r>
                    </a:p>
                  </a:txBody>
                  <a:tcPr marL="9525" marR="9525" marT="9525" marB="0" anchor="ctr">
                    <a:lnL>
                      <a:noFill/>
                    </a:lnL>
                    <a:lnR>
                      <a:noFill/>
                    </a:lnR>
                    <a:lnT>
                      <a:noFill/>
                    </a:lnT>
                    <a:lnB>
                      <a:noFill/>
                    </a:lnB>
                    <a:solidFill>
                      <a:srgbClr val="CAEDFB"/>
                    </a:solidFill>
                  </a:tcPr>
                </a:tc>
                <a:extLst>
                  <a:ext uri="{0D108BD9-81ED-4DB2-BD59-A6C34878D82A}">
                    <a16:rowId xmlns:a16="http://schemas.microsoft.com/office/drawing/2014/main" val="1363759109"/>
                  </a:ext>
                </a:extLst>
              </a:tr>
              <a:tr h="407670">
                <a:tc>
                  <a:txBody>
                    <a:bodyPr/>
                    <a:lstStyle/>
                    <a:p>
                      <a:pPr marL="61913" indent="0" algn="l" fontAlgn="ctr">
                        <a:buNone/>
                      </a:pPr>
                      <a:r>
                        <a:rPr lang="en-US" sz="1200" b="0" i="0" u="none" strike="noStrike" dirty="0">
                          <a:solidFill>
                            <a:srgbClr val="156082"/>
                          </a:solidFill>
                          <a:effectLst/>
                          <a:latin typeface="Century Gothic" panose="020B0502020202020204" pitchFamily="34" charset="0"/>
                        </a:rPr>
                        <a:t>Last Updated on MM/DD/YY</a:t>
                      </a:r>
                    </a:p>
                  </a:txBody>
                  <a:tcPr marL="9525" marR="9525" marT="9525" marB="0" anchor="ctr">
                    <a:lnL>
                      <a:noFill/>
                    </a:lnL>
                    <a:lnR>
                      <a:noFill/>
                    </a:lnR>
                    <a:lnT>
                      <a:noFill/>
                    </a:lnT>
                    <a:lnB>
                      <a:noFill/>
                    </a:lnB>
                    <a:solidFill>
                      <a:srgbClr val="CAEDFB"/>
                    </a:solidFill>
                  </a:tcPr>
                </a:tc>
                <a:extLst>
                  <a:ext uri="{0D108BD9-81ED-4DB2-BD59-A6C34878D82A}">
                    <a16:rowId xmlns:a16="http://schemas.microsoft.com/office/drawing/2014/main" val="2161752368"/>
                  </a:ext>
                </a:extLst>
              </a:tr>
            </a:tbl>
          </a:graphicData>
        </a:graphic>
      </p:graphicFrame>
      <p:sp>
        <p:nvSpPr>
          <p:cNvPr id="11" name="Oval 10">
            <a:extLst>
              <a:ext uri="{FF2B5EF4-FFF2-40B4-BE49-F238E27FC236}">
                <a16:creationId xmlns:a16="http://schemas.microsoft.com/office/drawing/2014/main" id="{35EE74A4-6ABE-DE8A-29BC-4CB0F93E8C4B}"/>
              </a:ext>
            </a:extLst>
          </p:cNvPr>
          <p:cNvSpPr/>
          <p:nvPr/>
        </p:nvSpPr>
        <p:spPr>
          <a:xfrm>
            <a:off x="4664467" y="5014754"/>
            <a:ext cx="1518630" cy="1518630"/>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E2C09E73-5196-B87D-086D-68B9DFDC2EFA}"/>
              </a:ext>
            </a:extLst>
          </p:cNvPr>
          <p:cNvSpPr txBox="1"/>
          <p:nvPr/>
        </p:nvSpPr>
        <p:spPr>
          <a:xfrm>
            <a:off x="4664467" y="5406590"/>
            <a:ext cx="1518630" cy="769441"/>
          </a:xfrm>
          <a:prstGeom prst="rect">
            <a:avLst/>
          </a:prstGeom>
          <a:noFill/>
        </p:spPr>
        <p:txBody>
          <a:bodyPr wrap="square" rtlCol="0">
            <a:spAutoFit/>
          </a:bodyPr>
          <a:lstStyle/>
          <a:p>
            <a:pPr algn="ctr"/>
            <a:r>
              <a:rPr lang="en-US" sz="2200" dirty="0">
                <a:solidFill>
                  <a:schemeClr val="accent4">
                    <a:lumMod val="20000"/>
                    <a:lumOff val="80000"/>
                  </a:schemeClr>
                </a:solidFill>
                <a:latin typeface="Century Gothic" panose="020B0502020202020204" pitchFamily="34" charset="0"/>
              </a:rPr>
              <a:t>Your Logo</a:t>
            </a:r>
          </a:p>
        </p:txBody>
      </p:sp>
    </p:spTree>
    <p:extLst>
      <p:ext uri="{BB962C8B-B14F-4D97-AF65-F5344CB8AC3E}">
        <p14:creationId xmlns:p14="http://schemas.microsoft.com/office/powerpoint/2010/main" val="18895346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C08743E-E74A-0D0D-F427-9407D5907F4E}"/>
            </a:ext>
          </a:extLst>
        </p:cNvPr>
        <p:cNvGrpSpPr/>
        <p:nvPr/>
      </p:nvGrpSpPr>
      <p:grpSpPr>
        <a:xfrm>
          <a:off x="0" y="0"/>
          <a:ext cx="0" cy="0"/>
          <a:chOff x="0" y="0"/>
          <a:chExt cx="0" cy="0"/>
        </a:xfrm>
      </p:grpSpPr>
      <p:sp>
        <p:nvSpPr>
          <p:cNvPr id="42" name="TextBox 41">
            <a:extLst>
              <a:ext uri="{FF2B5EF4-FFF2-40B4-BE49-F238E27FC236}">
                <a16:creationId xmlns:a16="http://schemas.microsoft.com/office/drawing/2014/main" id="{D74E0C7B-8B20-D695-6236-1832D79FCD70}"/>
              </a:ext>
            </a:extLst>
          </p:cNvPr>
          <p:cNvSpPr txBox="1"/>
          <p:nvPr/>
        </p:nvSpPr>
        <p:spPr>
          <a:xfrm>
            <a:off x="0" y="192769"/>
            <a:ext cx="4509508" cy="584775"/>
          </a:xfrm>
          <a:prstGeom prst="rect">
            <a:avLst/>
          </a:prstGeom>
          <a:noFill/>
        </p:spPr>
        <p:txBody>
          <a:bodyPr wrap="square" rtlCol="0">
            <a:spAutoFit/>
          </a:bodyPr>
          <a:lstStyle/>
          <a:p>
            <a:r>
              <a:rPr lang="en-US" sz="3200" dirty="0">
                <a:solidFill>
                  <a:schemeClr val="tx1">
                    <a:lumMod val="65000"/>
                    <a:lumOff val="35000"/>
                  </a:schemeClr>
                </a:solidFill>
                <a:latin typeface="Century Gothic" panose="020B0502020202020204" pitchFamily="34" charset="0"/>
              </a:rPr>
              <a:t>Example</a:t>
            </a:r>
          </a:p>
        </p:txBody>
      </p:sp>
      <p:pic>
        <p:nvPicPr>
          <p:cNvPr id="3" name="Picture 2" descr="A graph of a graph of a graph&#10;&#10;AI-generated content may be incorrect.">
            <a:extLst>
              <a:ext uri="{FF2B5EF4-FFF2-40B4-BE49-F238E27FC236}">
                <a16:creationId xmlns:a16="http://schemas.microsoft.com/office/drawing/2014/main" id="{517F0484-B2FE-DBCF-467B-15F6BA1E2F7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22620" y="331595"/>
            <a:ext cx="9490510" cy="6315377"/>
          </a:xfrm>
          <a:prstGeom prst="rect">
            <a:avLst/>
          </a:prstGeom>
        </p:spPr>
      </p:pic>
    </p:spTree>
    <p:extLst>
      <p:ext uri="{BB962C8B-B14F-4D97-AF65-F5344CB8AC3E}">
        <p14:creationId xmlns:p14="http://schemas.microsoft.com/office/powerpoint/2010/main" val="41295414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915C14-FEBD-E5BD-424A-9A6DFDC6BC39}"/>
            </a:ext>
          </a:extLst>
        </p:cNvPr>
        <p:cNvGrpSpPr/>
        <p:nvPr/>
      </p:nvGrpSpPr>
      <p:grpSpPr>
        <a:xfrm>
          <a:off x="0" y="0"/>
          <a:ext cx="0" cy="0"/>
          <a:chOff x="0" y="0"/>
          <a:chExt cx="0" cy="0"/>
        </a:xfrm>
      </p:grpSpPr>
      <p:sp>
        <p:nvSpPr>
          <p:cNvPr id="42" name="TextBox 41">
            <a:extLst>
              <a:ext uri="{FF2B5EF4-FFF2-40B4-BE49-F238E27FC236}">
                <a16:creationId xmlns:a16="http://schemas.microsoft.com/office/drawing/2014/main" id="{26D6336D-68CA-7A4E-8BCB-8EF46E7781AF}"/>
              </a:ext>
            </a:extLst>
          </p:cNvPr>
          <p:cNvSpPr txBox="1"/>
          <p:nvPr/>
        </p:nvSpPr>
        <p:spPr>
          <a:xfrm>
            <a:off x="0" y="192769"/>
            <a:ext cx="4509508" cy="584775"/>
          </a:xfrm>
          <a:prstGeom prst="rect">
            <a:avLst/>
          </a:prstGeom>
          <a:noFill/>
        </p:spPr>
        <p:txBody>
          <a:bodyPr wrap="square" rtlCol="0">
            <a:spAutoFit/>
          </a:bodyPr>
          <a:lstStyle/>
          <a:p>
            <a:r>
              <a:rPr lang="en-US" sz="3200" dirty="0">
                <a:solidFill>
                  <a:schemeClr val="tx1">
                    <a:lumMod val="65000"/>
                    <a:lumOff val="35000"/>
                  </a:schemeClr>
                </a:solidFill>
                <a:latin typeface="Century Gothic" panose="020B0502020202020204" pitchFamily="34" charset="0"/>
              </a:rPr>
              <a:t>Example</a:t>
            </a:r>
          </a:p>
        </p:txBody>
      </p:sp>
      <p:pic>
        <p:nvPicPr>
          <p:cNvPr id="12" name="Picture 11" descr="A graph of different colored bars&#10;&#10;AI-generated content may be incorrect.">
            <a:extLst>
              <a:ext uri="{FF2B5EF4-FFF2-40B4-BE49-F238E27FC236}">
                <a16:creationId xmlns:a16="http://schemas.microsoft.com/office/drawing/2014/main" id="{419FD796-1A40-B222-1184-6B94C02E797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16593" y="419518"/>
            <a:ext cx="3136118" cy="6018963"/>
          </a:xfrm>
          <a:prstGeom prst="rect">
            <a:avLst/>
          </a:prstGeom>
        </p:spPr>
      </p:pic>
      <p:pic>
        <p:nvPicPr>
          <p:cNvPr id="21" name="Picture 20" descr="A pie chart with numbers and a number&#10;&#10;AI-generated content may be incorrect.">
            <a:extLst>
              <a:ext uri="{FF2B5EF4-FFF2-40B4-BE49-F238E27FC236}">
                <a16:creationId xmlns:a16="http://schemas.microsoft.com/office/drawing/2014/main" id="{B3283F9E-DA97-F2E3-D8AC-35A2C4D2DFD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02523" y="185233"/>
            <a:ext cx="5228848" cy="3856120"/>
          </a:xfrm>
          <a:prstGeom prst="rect">
            <a:avLst/>
          </a:prstGeom>
        </p:spPr>
      </p:pic>
      <p:pic>
        <p:nvPicPr>
          <p:cNvPr id="23" name="Picture 22" descr="A screenshot of a computer&#10;&#10;AI-generated content may be incorrect.">
            <a:extLst>
              <a:ext uri="{FF2B5EF4-FFF2-40B4-BE49-F238E27FC236}">
                <a16:creationId xmlns:a16="http://schemas.microsoft.com/office/drawing/2014/main" id="{7BF75C61-1005-4CF3-9F7E-A868DC9498C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2008" y="4313344"/>
            <a:ext cx="8454585" cy="1891665"/>
          </a:xfrm>
          <a:prstGeom prst="rect">
            <a:avLst/>
          </a:prstGeom>
        </p:spPr>
      </p:pic>
      <p:sp>
        <p:nvSpPr>
          <p:cNvPr id="24" name="TextBox 5">
            <a:extLst>
              <a:ext uri="{FF2B5EF4-FFF2-40B4-BE49-F238E27FC236}">
                <a16:creationId xmlns:a16="http://schemas.microsoft.com/office/drawing/2014/main" id="{2CFEED53-8460-AA64-5C58-DD6E995437A1}"/>
              </a:ext>
            </a:extLst>
          </p:cNvPr>
          <p:cNvSpPr txBox="1"/>
          <p:nvPr/>
        </p:nvSpPr>
        <p:spPr>
          <a:xfrm>
            <a:off x="3047144" y="6477000"/>
            <a:ext cx="6097712" cy="276999"/>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rtl="0">
              <a:buNone/>
            </a:pPr>
            <a:r>
              <a:rPr lang="en-US" sz="1200" b="0" i="1" u="none" strike="noStrike" dirty="0">
                <a:solidFill>
                  <a:srgbClr val="001033"/>
                </a:solidFill>
                <a:effectLst/>
                <a:latin typeface="Century Gothic" panose="020B0502020202020204" pitchFamily="34" charset="0"/>
              </a:rPr>
              <a:t>Provided by Smartsheet, Inc.</a:t>
            </a:r>
            <a:endParaRPr lang="en-US" sz="1200" b="0" dirty="0">
              <a:solidFill>
                <a:srgbClr val="001033"/>
              </a:solidFill>
              <a:effectLst/>
              <a:latin typeface="Century Gothic" panose="020B0502020202020204" pitchFamily="34" charset="0"/>
            </a:endParaRPr>
          </a:p>
        </p:txBody>
      </p:sp>
    </p:spTree>
    <p:extLst>
      <p:ext uri="{BB962C8B-B14F-4D97-AF65-F5344CB8AC3E}">
        <p14:creationId xmlns:p14="http://schemas.microsoft.com/office/powerpoint/2010/main" val="10626819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595F5121-A8C8-8BE0-10AA-48132A9F6BBB}"/>
              </a:ext>
            </a:extLst>
          </p:cNvPr>
          <p:cNvSpPr txBox="1"/>
          <p:nvPr/>
        </p:nvSpPr>
        <p:spPr>
          <a:xfrm>
            <a:off x="0" y="192769"/>
            <a:ext cx="6947452" cy="584775"/>
          </a:xfrm>
          <a:prstGeom prst="rect">
            <a:avLst/>
          </a:prstGeom>
          <a:noFill/>
        </p:spPr>
        <p:txBody>
          <a:bodyPr wrap="square" rtlCol="0">
            <a:spAutoFit/>
          </a:bodyPr>
          <a:lstStyle/>
          <a:p>
            <a:r>
              <a:rPr lang="en-US" sz="3200" dirty="0">
                <a:solidFill>
                  <a:schemeClr val="tx1">
                    <a:lumMod val="65000"/>
                    <a:lumOff val="35000"/>
                  </a:schemeClr>
                </a:solidFill>
                <a:latin typeface="Century Gothic" panose="020B0502020202020204" pitchFamily="34" charset="0"/>
              </a:rPr>
              <a:t>Example</a:t>
            </a:r>
          </a:p>
        </p:txBody>
      </p:sp>
      <p:sp>
        <p:nvSpPr>
          <p:cNvPr id="2" name="TextBox 5">
            <a:extLst>
              <a:ext uri="{FF2B5EF4-FFF2-40B4-BE49-F238E27FC236}">
                <a16:creationId xmlns:a16="http://schemas.microsoft.com/office/drawing/2014/main" id="{E66ED684-A3BC-3680-029A-70898C294443}"/>
              </a:ext>
            </a:extLst>
          </p:cNvPr>
          <p:cNvSpPr txBox="1"/>
          <p:nvPr/>
        </p:nvSpPr>
        <p:spPr>
          <a:xfrm>
            <a:off x="3047144" y="6477000"/>
            <a:ext cx="6097712" cy="276999"/>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rtl="0">
              <a:buNone/>
            </a:pPr>
            <a:r>
              <a:rPr lang="en-US" sz="1200" b="0" i="1" u="none" strike="noStrike" dirty="0">
                <a:solidFill>
                  <a:srgbClr val="001033"/>
                </a:solidFill>
                <a:effectLst/>
                <a:latin typeface="Century Gothic" panose="020B0502020202020204" pitchFamily="34" charset="0"/>
              </a:rPr>
              <a:t>Provided by Smartsheet, Inc.</a:t>
            </a:r>
            <a:endParaRPr lang="en-US" sz="1200" b="0" dirty="0">
              <a:solidFill>
                <a:srgbClr val="001033"/>
              </a:solidFill>
              <a:effectLst/>
              <a:latin typeface="Century Gothic" panose="020B0502020202020204" pitchFamily="34" charset="0"/>
            </a:endParaRPr>
          </a:p>
        </p:txBody>
      </p:sp>
      <p:pic>
        <p:nvPicPr>
          <p:cNvPr id="4" name="Picture 3" descr="A screenshot of a computer&#10;&#10;AI-generated content may be incorrect.">
            <a:extLst>
              <a:ext uri="{FF2B5EF4-FFF2-40B4-BE49-F238E27FC236}">
                <a16:creationId xmlns:a16="http://schemas.microsoft.com/office/drawing/2014/main" id="{262DA316-2CE4-08B2-9FC2-2E3213D67A90}"/>
              </a:ext>
            </a:extLst>
          </p:cNvPr>
          <p:cNvPicPr>
            <a:picLocks noChangeAspect="1"/>
          </p:cNvPicPr>
          <p:nvPr/>
        </p:nvPicPr>
        <p:blipFill>
          <a:blip r:embed="rId2">
            <a:extLst>
              <a:ext uri="{28A0092B-C50C-407E-A947-70E740481C1C}">
                <a14:useLocalDpi xmlns:a14="http://schemas.microsoft.com/office/drawing/2010/main" val="0"/>
              </a:ext>
            </a:extLst>
          </a:blip>
          <a:srcRect t="38996"/>
          <a:stretch>
            <a:fillRect/>
          </a:stretch>
        </p:blipFill>
        <p:spPr>
          <a:xfrm>
            <a:off x="0" y="1718268"/>
            <a:ext cx="12192000" cy="3579190"/>
          </a:xfrm>
          <a:prstGeom prst="rect">
            <a:avLst/>
          </a:prstGeom>
        </p:spPr>
      </p:pic>
    </p:spTree>
    <p:extLst>
      <p:ext uri="{BB962C8B-B14F-4D97-AF65-F5344CB8AC3E}">
        <p14:creationId xmlns:p14="http://schemas.microsoft.com/office/powerpoint/2010/main" val="18107074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6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6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6576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220</TotalTime>
  <Words>179</Words>
  <Application>Microsoft Office PowerPoint</Application>
  <PresentationFormat>Widescreen</PresentationFormat>
  <Paragraphs>17</Paragraphs>
  <Slides>5</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Aptos</vt:lpstr>
      <vt:lpstr>Aptos Display</vt:lpstr>
      <vt:lpstr>Arial</vt:lpstr>
      <vt:lpstr>Century Gothic</vt:lpstr>
      <vt:lpstr>Office Theme</vt:lpstr>
      <vt:lpstr>PowerPoint Presentation</vt:lpstr>
      <vt:lpstr>PowerPoint Presentation</vt:lpstr>
      <vt:lpstr>PowerPoint Presentation</vt:lpstr>
      <vt:lpstr>PowerPoint Presentation</vt:lpstr>
      <vt:lpstr>PowerPoint Presentation</vt:lpstr>
    </vt:vector>
  </TitlesOfParts>
  <Company>The Walsh Group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Dunlevy, Bess</dc:creator>
  <cp:lastModifiedBy>Bess</cp:lastModifiedBy>
  <cp:revision>12</cp:revision>
  <dcterms:created xsi:type="dcterms:W3CDTF">2025-05-29T13:39:50Z</dcterms:created>
  <dcterms:modified xsi:type="dcterms:W3CDTF">2025-09-06T22:51:14Z</dcterms:modified>
</cp:coreProperties>
</file>