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314" r:id="rId3"/>
    <p:sldId id="259" r:id="rId4"/>
    <p:sldId id="258" r:id="rId5"/>
    <p:sldId id="315"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35"/>
    <a:srgbClr val="FAF9D3"/>
    <a:srgbClr val="EEB500"/>
    <a:srgbClr val="FFF3CD"/>
    <a:srgbClr val="E2F3FA"/>
    <a:srgbClr val="BEE3F4"/>
    <a:srgbClr val="9A9715"/>
    <a:srgbClr val="39A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AF516-DF32-4E2D-96E5-17D39EA4DF3F}" v="8" dt="2025-09-09T01:37:44.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p:cViewPr varScale="1">
        <p:scale>
          <a:sx n="95" d="100"/>
          <a:sy n="95" d="100"/>
        </p:scale>
        <p:origin x="108"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19AF516-DF32-4E2D-96E5-17D39EA4DF3F}"/>
    <pc:docChg chg="undo custSel addSld modSld">
      <pc:chgData name="Bess Dunlevy" userId="dd4b9a8537dbe9d0" providerId="LiveId" clId="{A19AF516-DF32-4E2D-96E5-17D39EA4DF3F}" dt="2025-09-09T01:37:56.165" v="80" actId="478"/>
      <pc:docMkLst>
        <pc:docMk/>
      </pc:docMkLst>
      <pc:sldChg chg="modSp mod">
        <pc:chgData name="Bess Dunlevy" userId="dd4b9a8537dbe9d0" providerId="LiveId" clId="{A19AF516-DF32-4E2D-96E5-17D39EA4DF3F}" dt="2025-09-09T01:36:29.318" v="63" actId="29295"/>
        <pc:sldMkLst>
          <pc:docMk/>
          <pc:sldMk cId="1889534648" sldId="256"/>
        </pc:sldMkLst>
        <pc:spChg chg="mod">
          <ac:chgData name="Bess Dunlevy" userId="dd4b9a8537dbe9d0" providerId="LiveId" clId="{A19AF516-DF32-4E2D-96E5-17D39EA4DF3F}" dt="2025-09-09T01:33:34.247" v="31" actId="20577"/>
          <ac:spMkLst>
            <pc:docMk/>
            <pc:sldMk cId="1889534648" sldId="256"/>
            <ac:spMk id="4" creationId="{256D91EC-DE0E-49EA-2DF6-E75B3753A105}"/>
          </ac:spMkLst>
        </pc:spChg>
        <pc:spChg chg="mod">
          <ac:chgData name="Bess Dunlevy" userId="dd4b9a8537dbe9d0" providerId="LiveId" clId="{A19AF516-DF32-4E2D-96E5-17D39EA4DF3F}" dt="2025-09-09T01:34:12.781" v="37" actId="255"/>
          <ac:spMkLst>
            <pc:docMk/>
            <pc:sldMk cId="1889534648" sldId="256"/>
            <ac:spMk id="6" creationId="{C7FE30FE-B959-324F-1B88-DE30A5662C73}"/>
          </ac:spMkLst>
        </pc:spChg>
        <pc:spChg chg="mod">
          <ac:chgData name="Bess Dunlevy" userId="dd4b9a8537dbe9d0" providerId="LiveId" clId="{A19AF516-DF32-4E2D-96E5-17D39EA4DF3F}" dt="2025-09-09T01:33:50.338" v="32" actId="207"/>
          <ac:spMkLst>
            <pc:docMk/>
            <pc:sldMk cId="1889534648" sldId="256"/>
            <ac:spMk id="11" creationId="{35EE74A4-6ABE-DE8A-29BC-4CB0F93E8C4B}"/>
          </ac:spMkLst>
        </pc:spChg>
        <pc:spChg chg="mod">
          <ac:chgData name="Bess Dunlevy" userId="dd4b9a8537dbe9d0" providerId="LiveId" clId="{A19AF516-DF32-4E2D-96E5-17D39EA4DF3F}" dt="2025-09-09T01:33:56.537" v="33" actId="207"/>
          <ac:spMkLst>
            <pc:docMk/>
            <pc:sldMk cId="1889534648" sldId="256"/>
            <ac:spMk id="12" creationId="{E2C09E73-5196-B87D-086D-68B9DFDC2EFA}"/>
          </ac:spMkLst>
        </pc:spChg>
        <pc:graphicFrameChg chg="modGraphic">
          <ac:chgData name="Bess Dunlevy" userId="dd4b9a8537dbe9d0" providerId="LiveId" clId="{A19AF516-DF32-4E2D-96E5-17D39EA4DF3F}" dt="2025-09-09T01:34:00.126" v="35" actId="207"/>
          <ac:graphicFrameMkLst>
            <pc:docMk/>
            <pc:sldMk cId="1889534648" sldId="256"/>
            <ac:graphicFrameMk id="8" creationId="{8E78FE50-97B3-C36E-76FD-06E72764850E}"/>
          </ac:graphicFrameMkLst>
        </pc:graphicFrameChg>
        <pc:picChg chg="mod">
          <ac:chgData name="Bess Dunlevy" userId="dd4b9a8537dbe9d0" providerId="LiveId" clId="{A19AF516-DF32-4E2D-96E5-17D39EA4DF3F}" dt="2025-09-09T01:36:29.318" v="63" actId="29295"/>
          <ac:picMkLst>
            <pc:docMk/>
            <pc:sldMk cId="1889534648" sldId="256"/>
            <ac:picMk id="3" creationId="{92C5D25D-F1CB-DE30-6DE5-28F594E9FD7C}"/>
          </ac:picMkLst>
        </pc:picChg>
      </pc:sldChg>
      <pc:sldChg chg="delSp modSp mod">
        <pc:chgData name="Bess Dunlevy" userId="dd4b9a8537dbe9d0" providerId="LiveId" clId="{A19AF516-DF32-4E2D-96E5-17D39EA4DF3F}" dt="2025-09-09T01:37:56.165" v="80" actId="478"/>
        <pc:sldMkLst>
          <pc:docMk/>
          <pc:sldMk cId="1810707444" sldId="258"/>
        </pc:sldMkLst>
        <pc:spChg chg="del">
          <ac:chgData name="Bess Dunlevy" userId="dd4b9a8537dbe9d0" providerId="LiveId" clId="{A19AF516-DF32-4E2D-96E5-17D39EA4DF3F}" dt="2025-09-09T01:37:56.165" v="80" actId="478"/>
          <ac:spMkLst>
            <pc:docMk/>
            <pc:sldMk cId="1810707444" sldId="258"/>
            <ac:spMk id="2" creationId="{E66ED684-A3BC-3680-029A-70898C294443}"/>
          </ac:spMkLst>
        </pc:spChg>
        <pc:picChg chg="mod modCrop">
          <ac:chgData name="Bess Dunlevy" userId="dd4b9a8537dbe9d0" providerId="LiveId" clId="{A19AF516-DF32-4E2D-96E5-17D39EA4DF3F}" dt="2025-09-09T01:37:22.332" v="71" actId="1076"/>
          <ac:picMkLst>
            <pc:docMk/>
            <pc:sldMk cId="1810707444" sldId="258"/>
            <ac:picMk id="4" creationId="{262DA316-2CE4-08B2-9FC2-2E3213D67A90}"/>
          </ac:picMkLst>
        </pc:picChg>
      </pc:sldChg>
      <pc:sldChg chg="modSp">
        <pc:chgData name="Bess Dunlevy" userId="dd4b9a8537dbe9d0" providerId="LiveId" clId="{A19AF516-DF32-4E2D-96E5-17D39EA4DF3F}" dt="2025-09-09T01:37:01.348" v="67" actId="14826"/>
        <pc:sldMkLst>
          <pc:docMk/>
          <pc:sldMk cId="1062681940" sldId="259"/>
        </pc:sldMkLst>
        <pc:picChg chg="mod">
          <ac:chgData name="Bess Dunlevy" userId="dd4b9a8537dbe9d0" providerId="LiveId" clId="{A19AF516-DF32-4E2D-96E5-17D39EA4DF3F}" dt="2025-09-09T01:37:01.348" v="67" actId="14826"/>
          <ac:picMkLst>
            <pc:docMk/>
            <pc:sldMk cId="1062681940" sldId="259"/>
            <ac:picMk id="12" creationId="{419FD796-1A40-B222-1184-6B94C02E7972}"/>
          </ac:picMkLst>
        </pc:picChg>
        <pc:picChg chg="mod">
          <ac:chgData name="Bess Dunlevy" userId="dd4b9a8537dbe9d0" providerId="LiveId" clId="{A19AF516-DF32-4E2D-96E5-17D39EA4DF3F}" dt="2025-09-09T01:36:56.511" v="66" actId="14826"/>
          <ac:picMkLst>
            <pc:docMk/>
            <pc:sldMk cId="1062681940" sldId="259"/>
            <ac:picMk id="21" creationId="{B3283F9E-DA97-F2E3-D8AC-35A2C4D2DFD1}"/>
          </ac:picMkLst>
        </pc:picChg>
        <pc:picChg chg="mod">
          <ac:chgData name="Bess Dunlevy" userId="dd4b9a8537dbe9d0" providerId="LiveId" clId="{A19AF516-DF32-4E2D-96E5-17D39EA4DF3F}" dt="2025-09-09T01:36:51.390" v="65" actId="14826"/>
          <ac:picMkLst>
            <pc:docMk/>
            <pc:sldMk cId="1062681940" sldId="259"/>
            <ac:picMk id="23" creationId="{7BF75C61-1005-4CF3-9F7E-A868DC9498C6}"/>
          </ac:picMkLst>
        </pc:picChg>
      </pc:sldChg>
      <pc:sldChg chg="modSp">
        <pc:chgData name="Bess Dunlevy" userId="dd4b9a8537dbe9d0" providerId="LiveId" clId="{A19AF516-DF32-4E2D-96E5-17D39EA4DF3F}" dt="2025-09-09T01:36:42.983" v="64" actId="14826"/>
        <pc:sldMkLst>
          <pc:docMk/>
          <pc:sldMk cId="4129541436" sldId="314"/>
        </pc:sldMkLst>
        <pc:picChg chg="mod">
          <ac:chgData name="Bess Dunlevy" userId="dd4b9a8537dbe9d0" providerId="LiveId" clId="{A19AF516-DF32-4E2D-96E5-17D39EA4DF3F}" dt="2025-09-09T01:36:42.983" v="64" actId="14826"/>
          <ac:picMkLst>
            <pc:docMk/>
            <pc:sldMk cId="4129541436" sldId="314"/>
            <ac:picMk id="3" creationId="{517F0484-B2FE-DBCF-467B-15F6BA1E2F7A}"/>
          </ac:picMkLst>
        </pc:picChg>
      </pc:sldChg>
      <pc:sldChg chg="addSp delSp modSp add mod">
        <pc:chgData name="Bess Dunlevy" userId="dd4b9a8537dbe9d0" providerId="LiveId" clId="{A19AF516-DF32-4E2D-96E5-17D39EA4DF3F}" dt="2025-09-09T01:37:45.041" v="79" actId="962"/>
        <pc:sldMkLst>
          <pc:docMk/>
          <pc:sldMk cId="1648995378" sldId="315"/>
        </pc:sldMkLst>
        <pc:spChg chg="mod">
          <ac:chgData name="Bess Dunlevy" userId="dd4b9a8537dbe9d0" providerId="LiveId" clId="{A19AF516-DF32-4E2D-96E5-17D39EA4DF3F}" dt="2025-09-09T01:37:31.538" v="74" actId="20577"/>
          <ac:spMkLst>
            <pc:docMk/>
            <pc:sldMk cId="1648995378" sldId="315"/>
            <ac:spMk id="10" creationId="{80872E45-4C15-46EC-ABA3-15E7E069DAA9}"/>
          </ac:spMkLst>
        </pc:spChg>
        <pc:picChg chg="del mod">
          <ac:chgData name="Bess Dunlevy" userId="dd4b9a8537dbe9d0" providerId="LiveId" clId="{A19AF516-DF32-4E2D-96E5-17D39EA4DF3F}" dt="2025-09-09T01:37:40.253" v="76" actId="478"/>
          <ac:picMkLst>
            <pc:docMk/>
            <pc:sldMk cId="1648995378" sldId="315"/>
            <ac:picMk id="4" creationId="{E2734A99-82D8-170D-D47F-84E3933A6A18}"/>
          </ac:picMkLst>
        </pc:picChg>
        <pc:picChg chg="add mod">
          <ac:chgData name="Bess Dunlevy" userId="dd4b9a8537dbe9d0" providerId="LiveId" clId="{A19AF516-DF32-4E2D-96E5-17D39EA4DF3F}" dt="2025-09-09T01:37:45.041" v="79" actId="962"/>
          <ac:picMkLst>
            <pc:docMk/>
            <pc:sldMk cId="1648995378" sldId="315"/>
            <ac:picMk id="5" creationId="{E7F09DD7-315C-7F28-882A-DD4A9C2411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3E2C0-3971-4D1E-83B8-3DF9CAC83F93}" type="datetimeFigureOut">
              <a:rPr lang="en-US" smtClean="0"/>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B5682-A3FB-4B4A-94D1-CC9DAAFA53AA}" type="slidenum">
              <a:rPr lang="en-US" smtClean="0"/>
              <a:t>‹#›</a:t>
            </a:fld>
            <a:endParaRPr lang="en-US" dirty="0"/>
          </a:p>
        </p:txBody>
      </p:sp>
    </p:spTree>
    <p:extLst>
      <p:ext uri="{BB962C8B-B14F-4D97-AF65-F5344CB8AC3E}">
        <p14:creationId xmlns:p14="http://schemas.microsoft.com/office/powerpoint/2010/main" val="65012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4152-F907-9D7E-FF7D-50B4213E0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955A58-73F8-14F4-5A60-F5F887C5D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0B6E83-1ABE-E64E-328C-C0D326004966}"/>
              </a:ext>
            </a:extLst>
          </p:cNvPr>
          <p:cNvSpPr>
            <a:spLocks noGrp="1"/>
          </p:cNvSpPr>
          <p:nvPr>
            <p:ph type="dt" sz="half" idx="10"/>
          </p:nvPr>
        </p:nvSpPr>
        <p:spPr/>
        <p:txBody>
          <a:bodyPr/>
          <a:lstStyle/>
          <a:p>
            <a:fld id="{5213ED28-C258-4B32-86FA-7B9535E15008}" type="datetimeFigureOut">
              <a:rPr lang="en-US" smtClean="0"/>
              <a:t>9/8/2025</a:t>
            </a:fld>
            <a:endParaRPr lang="en-US" dirty="0"/>
          </a:p>
        </p:txBody>
      </p:sp>
      <p:sp>
        <p:nvSpPr>
          <p:cNvPr id="5" name="Footer Placeholder 4">
            <a:extLst>
              <a:ext uri="{FF2B5EF4-FFF2-40B4-BE49-F238E27FC236}">
                <a16:creationId xmlns:a16="http://schemas.microsoft.com/office/drawing/2014/main" id="{1522F631-CA22-82FB-BB07-23999D2771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3D1846-27C3-1316-EE4A-12D38606EEFD}"/>
              </a:ext>
            </a:extLst>
          </p:cNvPr>
          <p:cNvSpPr>
            <a:spLocks noGrp="1"/>
          </p:cNvSpPr>
          <p:nvPr>
            <p:ph type="sldNum" sz="quarter" idx="12"/>
          </p:nvPr>
        </p:nvSpPr>
        <p:spPr/>
        <p:txBody>
          <a:bodyPr/>
          <a:lstStyle/>
          <a:p>
            <a:fld id="{1CD548BE-8493-46DA-8A40-64098EEA5881}" type="slidenum">
              <a:rPr lang="en-US" smtClean="0"/>
              <a:t>‹#›</a:t>
            </a:fld>
            <a:endParaRPr lang="en-US" dirty="0"/>
          </a:p>
        </p:txBody>
      </p:sp>
    </p:spTree>
    <p:extLst>
      <p:ext uri="{BB962C8B-B14F-4D97-AF65-F5344CB8AC3E}">
        <p14:creationId xmlns:p14="http://schemas.microsoft.com/office/powerpoint/2010/main" val="100984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9098-F8D1-7560-ADD4-17A2292D71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A74191-75F2-C82E-DDCE-33F6B24245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2342B-715D-A6C2-E645-D83215D910C5}"/>
              </a:ext>
            </a:extLst>
          </p:cNvPr>
          <p:cNvSpPr>
            <a:spLocks noGrp="1"/>
          </p:cNvSpPr>
          <p:nvPr>
            <p:ph type="dt" sz="half" idx="10"/>
          </p:nvPr>
        </p:nvSpPr>
        <p:spPr/>
        <p:txBody>
          <a:bodyPr/>
          <a:lstStyle/>
          <a:p>
            <a:fld id="{5213ED28-C258-4B32-86FA-7B9535E15008}" type="datetimeFigureOut">
              <a:rPr lang="en-US" smtClean="0"/>
              <a:t>9/8/2025</a:t>
            </a:fld>
            <a:endParaRPr lang="en-US" dirty="0"/>
          </a:p>
        </p:txBody>
      </p:sp>
      <p:sp>
        <p:nvSpPr>
          <p:cNvPr id="5" name="Footer Placeholder 4">
            <a:extLst>
              <a:ext uri="{FF2B5EF4-FFF2-40B4-BE49-F238E27FC236}">
                <a16:creationId xmlns:a16="http://schemas.microsoft.com/office/drawing/2014/main" id="{9F6C3800-9835-AD71-13D6-E592F61E0C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48D6A2-F380-0100-F121-615C2D2C09E7}"/>
              </a:ext>
            </a:extLst>
          </p:cNvPr>
          <p:cNvSpPr>
            <a:spLocks noGrp="1"/>
          </p:cNvSpPr>
          <p:nvPr>
            <p:ph type="sldNum" sz="quarter" idx="12"/>
          </p:nvPr>
        </p:nvSpPr>
        <p:spPr/>
        <p:txBody>
          <a:bodyPr/>
          <a:lstStyle/>
          <a:p>
            <a:fld id="{1CD548BE-8493-46DA-8A40-64098EEA5881}" type="slidenum">
              <a:rPr lang="en-US" smtClean="0"/>
              <a:t>‹#›</a:t>
            </a:fld>
            <a:endParaRPr lang="en-US" dirty="0"/>
          </a:p>
        </p:txBody>
      </p:sp>
    </p:spTree>
    <p:extLst>
      <p:ext uri="{BB962C8B-B14F-4D97-AF65-F5344CB8AC3E}">
        <p14:creationId xmlns:p14="http://schemas.microsoft.com/office/powerpoint/2010/main" val="39652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2AE03-EA86-8866-9C4C-D5C61866A1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DC8BCB-98F6-3BBA-DFAD-E493CF99F1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13C70-D678-7F59-5A88-22F17C67423E}"/>
              </a:ext>
            </a:extLst>
          </p:cNvPr>
          <p:cNvSpPr>
            <a:spLocks noGrp="1"/>
          </p:cNvSpPr>
          <p:nvPr>
            <p:ph type="dt" sz="half" idx="10"/>
          </p:nvPr>
        </p:nvSpPr>
        <p:spPr/>
        <p:txBody>
          <a:bodyPr/>
          <a:lstStyle/>
          <a:p>
            <a:fld id="{5213ED28-C258-4B32-86FA-7B9535E15008}" type="datetimeFigureOut">
              <a:rPr lang="en-US" smtClean="0"/>
              <a:t>9/8/2025</a:t>
            </a:fld>
            <a:endParaRPr lang="en-US" dirty="0"/>
          </a:p>
        </p:txBody>
      </p:sp>
      <p:sp>
        <p:nvSpPr>
          <p:cNvPr id="5" name="Footer Placeholder 4">
            <a:extLst>
              <a:ext uri="{FF2B5EF4-FFF2-40B4-BE49-F238E27FC236}">
                <a16:creationId xmlns:a16="http://schemas.microsoft.com/office/drawing/2014/main" id="{EF0E9B56-CE7B-CA4C-5846-FE9B4932E9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8832C0-1605-8C28-A816-0D63190FF636}"/>
              </a:ext>
            </a:extLst>
          </p:cNvPr>
          <p:cNvSpPr>
            <a:spLocks noGrp="1"/>
          </p:cNvSpPr>
          <p:nvPr>
            <p:ph type="sldNum" sz="quarter" idx="12"/>
          </p:nvPr>
        </p:nvSpPr>
        <p:spPr/>
        <p:txBody>
          <a:bodyPr/>
          <a:lstStyle/>
          <a:p>
            <a:fld id="{1CD548BE-8493-46DA-8A40-64098EEA5881}" type="slidenum">
              <a:rPr lang="en-US" smtClean="0"/>
              <a:t>‹#›</a:t>
            </a:fld>
            <a:endParaRPr lang="en-US" dirty="0"/>
          </a:p>
        </p:txBody>
      </p:sp>
    </p:spTree>
    <p:extLst>
      <p:ext uri="{BB962C8B-B14F-4D97-AF65-F5344CB8AC3E}">
        <p14:creationId xmlns:p14="http://schemas.microsoft.com/office/powerpoint/2010/main" val="266979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C3D6-281C-69B6-D6D9-CFDA435FD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9E3EC-C334-7D38-1FD1-A2F4B97F9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671C3-F375-AFD7-C961-BE1AA2D867BE}"/>
              </a:ext>
            </a:extLst>
          </p:cNvPr>
          <p:cNvSpPr>
            <a:spLocks noGrp="1"/>
          </p:cNvSpPr>
          <p:nvPr>
            <p:ph type="dt" sz="half" idx="10"/>
          </p:nvPr>
        </p:nvSpPr>
        <p:spPr/>
        <p:txBody>
          <a:bodyPr/>
          <a:lstStyle/>
          <a:p>
            <a:fld id="{5213ED28-C258-4B32-86FA-7B9535E15008}" type="datetimeFigureOut">
              <a:rPr lang="en-US" smtClean="0"/>
              <a:t>9/8/2025</a:t>
            </a:fld>
            <a:endParaRPr lang="en-US" dirty="0"/>
          </a:p>
        </p:txBody>
      </p:sp>
      <p:sp>
        <p:nvSpPr>
          <p:cNvPr id="5" name="Footer Placeholder 4">
            <a:extLst>
              <a:ext uri="{FF2B5EF4-FFF2-40B4-BE49-F238E27FC236}">
                <a16:creationId xmlns:a16="http://schemas.microsoft.com/office/drawing/2014/main" id="{0BC8F8B7-175C-379C-1935-789CFC0C37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1A9E2B-4C8A-15B5-9C73-90E6D325F6D0}"/>
              </a:ext>
            </a:extLst>
          </p:cNvPr>
          <p:cNvSpPr>
            <a:spLocks noGrp="1"/>
          </p:cNvSpPr>
          <p:nvPr>
            <p:ph type="sldNum" sz="quarter" idx="12"/>
          </p:nvPr>
        </p:nvSpPr>
        <p:spPr/>
        <p:txBody>
          <a:bodyPr/>
          <a:lstStyle/>
          <a:p>
            <a:fld id="{1CD548BE-8493-46DA-8A40-64098EEA5881}" type="slidenum">
              <a:rPr lang="en-US" smtClean="0"/>
              <a:t>‹#›</a:t>
            </a:fld>
            <a:endParaRPr lang="en-US" dirty="0"/>
          </a:p>
        </p:txBody>
      </p:sp>
    </p:spTree>
    <p:extLst>
      <p:ext uri="{BB962C8B-B14F-4D97-AF65-F5344CB8AC3E}">
        <p14:creationId xmlns:p14="http://schemas.microsoft.com/office/powerpoint/2010/main" val="375858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205F-D9C1-2A2E-1297-82735BA9B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C91CF1-041D-C78A-7443-29149468F5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4892B5-80DB-E857-3F73-7224C95977E5}"/>
              </a:ext>
            </a:extLst>
          </p:cNvPr>
          <p:cNvSpPr>
            <a:spLocks noGrp="1"/>
          </p:cNvSpPr>
          <p:nvPr>
            <p:ph type="dt" sz="half" idx="10"/>
          </p:nvPr>
        </p:nvSpPr>
        <p:spPr/>
        <p:txBody>
          <a:bodyPr/>
          <a:lstStyle/>
          <a:p>
            <a:fld id="{5213ED28-C258-4B32-86FA-7B9535E15008}" type="datetimeFigureOut">
              <a:rPr lang="en-US" smtClean="0"/>
              <a:t>9/8/2025</a:t>
            </a:fld>
            <a:endParaRPr lang="en-US" dirty="0"/>
          </a:p>
        </p:txBody>
      </p:sp>
      <p:sp>
        <p:nvSpPr>
          <p:cNvPr id="5" name="Footer Placeholder 4">
            <a:extLst>
              <a:ext uri="{FF2B5EF4-FFF2-40B4-BE49-F238E27FC236}">
                <a16:creationId xmlns:a16="http://schemas.microsoft.com/office/drawing/2014/main" id="{26DCE983-29E5-2F1D-28B7-0A208036CA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B9DE40-DB55-BB60-5A37-06EB43BA50ED}"/>
              </a:ext>
            </a:extLst>
          </p:cNvPr>
          <p:cNvSpPr>
            <a:spLocks noGrp="1"/>
          </p:cNvSpPr>
          <p:nvPr>
            <p:ph type="sldNum" sz="quarter" idx="12"/>
          </p:nvPr>
        </p:nvSpPr>
        <p:spPr/>
        <p:txBody>
          <a:bodyPr/>
          <a:lstStyle/>
          <a:p>
            <a:fld id="{1CD548BE-8493-46DA-8A40-64098EEA5881}" type="slidenum">
              <a:rPr lang="en-US" smtClean="0"/>
              <a:t>‹#›</a:t>
            </a:fld>
            <a:endParaRPr lang="en-US" dirty="0"/>
          </a:p>
        </p:txBody>
      </p:sp>
    </p:spTree>
    <p:extLst>
      <p:ext uri="{BB962C8B-B14F-4D97-AF65-F5344CB8AC3E}">
        <p14:creationId xmlns:p14="http://schemas.microsoft.com/office/powerpoint/2010/main" val="79793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6AD2-3AAD-CFEE-1FAA-0E4EBAD9C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FC565B-EB78-2011-CEA2-661B212045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96213-B524-ADD0-F367-A9192DC2AD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30A71-9B5D-69C7-369B-58D693AB5017}"/>
              </a:ext>
            </a:extLst>
          </p:cNvPr>
          <p:cNvSpPr>
            <a:spLocks noGrp="1"/>
          </p:cNvSpPr>
          <p:nvPr>
            <p:ph type="dt" sz="half" idx="10"/>
          </p:nvPr>
        </p:nvSpPr>
        <p:spPr/>
        <p:txBody>
          <a:bodyPr/>
          <a:lstStyle/>
          <a:p>
            <a:fld id="{5213ED28-C258-4B32-86FA-7B9535E15008}" type="datetimeFigureOut">
              <a:rPr lang="en-US" smtClean="0"/>
              <a:t>9/8/2025</a:t>
            </a:fld>
            <a:endParaRPr lang="en-US" dirty="0"/>
          </a:p>
        </p:txBody>
      </p:sp>
      <p:sp>
        <p:nvSpPr>
          <p:cNvPr id="6" name="Footer Placeholder 5">
            <a:extLst>
              <a:ext uri="{FF2B5EF4-FFF2-40B4-BE49-F238E27FC236}">
                <a16:creationId xmlns:a16="http://schemas.microsoft.com/office/drawing/2014/main" id="{2E157FB9-C473-B2BF-EADC-6993A0BD78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D37A8D-623E-1AAF-6BAD-4A873060EB0F}"/>
              </a:ext>
            </a:extLst>
          </p:cNvPr>
          <p:cNvSpPr>
            <a:spLocks noGrp="1"/>
          </p:cNvSpPr>
          <p:nvPr>
            <p:ph type="sldNum" sz="quarter" idx="12"/>
          </p:nvPr>
        </p:nvSpPr>
        <p:spPr/>
        <p:txBody>
          <a:bodyPr/>
          <a:lstStyle/>
          <a:p>
            <a:fld id="{1CD548BE-8493-46DA-8A40-64098EEA5881}" type="slidenum">
              <a:rPr lang="en-US" smtClean="0"/>
              <a:t>‹#›</a:t>
            </a:fld>
            <a:endParaRPr lang="en-US" dirty="0"/>
          </a:p>
        </p:txBody>
      </p:sp>
    </p:spTree>
    <p:extLst>
      <p:ext uri="{BB962C8B-B14F-4D97-AF65-F5344CB8AC3E}">
        <p14:creationId xmlns:p14="http://schemas.microsoft.com/office/powerpoint/2010/main" val="33601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917C-F88D-5850-A301-C439DBC65E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DA01EE-7E81-27CC-A1B0-7F9DD93AA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13F03-6704-7A50-66C0-2534FADA29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18C8FC-DF39-1350-4379-5B1DC49F3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E0B099-1B97-FDBF-BE60-9A00FDFE71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FB6D90-F4FE-E341-3F49-2A40B2CD8295}"/>
              </a:ext>
            </a:extLst>
          </p:cNvPr>
          <p:cNvSpPr>
            <a:spLocks noGrp="1"/>
          </p:cNvSpPr>
          <p:nvPr>
            <p:ph type="dt" sz="half" idx="10"/>
          </p:nvPr>
        </p:nvSpPr>
        <p:spPr/>
        <p:txBody>
          <a:bodyPr/>
          <a:lstStyle/>
          <a:p>
            <a:fld id="{5213ED28-C258-4B32-86FA-7B9535E15008}" type="datetimeFigureOut">
              <a:rPr lang="en-US" smtClean="0"/>
              <a:t>9/8/2025</a:t>
            </a:fld>
            <a:endParaRPr lang="en-US" dirty="0"/>
          </a:p>
        </p:txBody>
      </p:sp>
      <p:sp>
        <p:nvSpPr>
          <p:cNvPr id="8" name="Footer Placeholder 7">
            <a:extLst>
              <a:ext uri="{FF2B5EF4-FFF2-40B4-BE49-F238E27FC236}">
                <a16:creationId xmlns:a16="http://schemas.microsoft.com/office/drawing/2014/main" id="{EDDCAB2A-F1BC-20DD-0C91-74187F8FCBC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596E768-8300-AE62-8C37-5A0714B45727}"/>
              </a:ext>
            </a:extLst>
          </p:cNvPr>
          <p:cNvSpPr>
            <a:spLocks noGrp="1"/>
          </p:cNvSpPr>
          <p:nvPr>
            <p:ph type="sldNum" sz="quarter" idx="12"/>
          </p:nvPr>
        </p:nvSpPr>
        <p:spPr/>
        <p:txBody>
          <a:bodyPr/>
          <a:lstStyle/>
          <a:p>
            <a:fld id="{1CD548BE-8493-46DA-8A40-64098EEA5881}" type="slidenum">
              <a:rPr lang="en-US" smtClean="0"/>
              <a:t>‹#›</a:t>
            </a:fld>
            <a:endParaRPr lang="en-US" dirty="0"/>
          </a:p>
        </p:txBody>
      </p:sp>
    </p:spTree>
    <p:extLst>
      <p:ext uri="{BB962C8B-B14F-4D97-AF65-F5344CB8AC3E}">
        <p14:creationId xmlns:p14="http://schemas.microsoft.com/office/powerpoint/2010/main" val="90829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74AC-A20B-259B-95BD-ABB27AAAD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CB5C59-7CBB-FCA6-950F-091522F00855}"/>
              </a:ext>
            </a:extLst>
          </p:cNvPr>
          <p:cNvSpPr>
            <a:spLocks noGrp="1"/>
          </p:cNvSpPr>
          <p:nvPr>
            <p:ph type="dt" sz="half" idx="10"/>
          </p:nvPr>
        </p:nvSpPr>
        <p:spPr/>
        <p:txBody>
          <a:bodyPr/>
          <a:lstStyle/>
          <a:p>
            <a:fld id="{5213ED28-C258-4B32-86FA-7B9535E15008}" type="datetimeFigureOut">
              <a:rPr lang="en-US" smtClean="0"/>
              <a:t>9/8/2025</a:t>
            </a:fld>
            <a:endParaRPr lang="en-US" dirty="0"/>
          </a:p>
        </p:txBody>
      </p:sp>
      <p:sp>
        <p:nvSpPr>
          <p:cNvPr id="4" name="Footer Placeholder 3">
            <a:extLst>
              <a:ext uri="{FF2B5EF4-FFF2-40B4-BE49-F238E27FC236}">
                <a16:creationId xmlns:a16="http://schemas.microsoft.com/office/drawing/2014/main" id="{105B30ED-7B48-C913-1B9D-278D297246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CB87E9-A20B-6522-2930-D0AEA2DB6031}"/>
              </a:ext>
            </a:extLst>
          </p:cNvPr>
          <p:cNvSpPr>
            <a:spLocks noGrp="1"/>
          </p:cNvSpPr>
          <p:nvPr>
            <p:ph type="sldNum" sz="quarter" idx="12"/>
          </p:nvPr>
        </p:nvSpPr>
        <p:spPr/>
        <p:txBody>
          <a:bodyPr/>
          <a:lstStyle/>
          <a:p>
            <a:fld id="{1CD548BE-8493-46DA-8A40-64098EEA5881}" type="slidenum">
              <a:rPr lang="en-US" smtClean="0"/>
              <a:t>‹#›</a:t>
            </a:fld>
            <a:endParaRPr lang="en-US" dirty="0"/>
          </a:p>
        </p:txBody>
      </p:sp>
    </p:spTree>
    <p:extLst>
      <p:ext uri="{BB962C8B-B14F-4D97-AF65-F5344CB8AC3E}">
        <p14:creationId xmlns:p14="http://schemas.microsoft.com/office/powerpoint/2010/main" val="175496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2CA89-FFB4-0AE4-2ADC-53A245AC31B8}"/>
              </a:ext>
            </a:extLst>
          </p:cNvPr>
          <p:cNvSpPr>
            <a:spLocks noGrp="1"/>
          </p:cNvSpPr>
          <p:nvPr>
            <p:ph type="dt" sz="half" idx="10"/>
          </p:nvPr>
        </p:nvSpPr>
        <p:spPr/>
        <p:txBody>
          <a:bodyPr/>
          <a:lstStyle/>
          <a:p>
            <a:fld id="{5213ED28-C258-4B32-86FA-7B9535E15008}" type="datetimeFigureOut">
              <a:rPr lang="en-US" smtClean="0"/>
              <a:t>9/8/2025</a:t>
            </a:fld>
            <a:endParaRPr lang="en-US" dirty="0"/>
          </a:p>
        </p:txBody>
      </p:sp>
      <p:sp>
        <p:nvSpPr>
          <p:cNvPr id="3" name="Footer Placeholder 2">
            <a:extLst>
              <a:ext uri="{FF2B5EF4-FFF2-40B4-BE49-F238E27FC236}">
                <a16:creationId xmlns:a16="http://schemas.microsoft.com/office/drawing/2014/main" id="{FFBB1D07-4FD8-E3F1-BC92-A94B600032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D32BBE0-ED5A-91E9-0D2B-B85D3DFAE248}"/>
              </a:ext>
            </a:extLst>
          </p:cNvPr>
          <p:cNvSpPr>
            <a:spLocks noGrp="1"/>
          </p:cNvSpPr>
          <p:nvPr>
            <p:ph type="sldNum" sz="quarter" idx="12"/>
          </p:nvPr>
        </p:nvSpPr>
        <p:spPr/>
        <p:txBody>
          <a:bodyPr/>
          <a:lstStyle/>
          <a:p>
            <a:fld id="{1CD548BE-8493-46DA-8A40-64098EEA5881}" type="slidenum">
              <a:rPr lang="en-US" smtClean="0"/>
              <a:t>‹#›</a:t>
            </a:fld>
            <a:endParaRPr lang="en-US" dirty="0"/>
          </a:p>
        </p:txBody>
      </p:sp>
    </p:spTree>
    <p:extLst>
      <p:ext uri="{BB962C8B-B14F-4D97-AF65-F5344CB8AC3E}">
        <p14:creationId xmlns:p14="http://schemas.microsoft.com/office/powerpoint/2010/main" val="208865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454F-E62E-2990-8E71-F0C560170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FE5D7-8D17-ABBE-67F9-726EDD4F88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3917D-23A6-D1DC-5705-7F65A62A4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51C5E-4621-9453-6369-97732E8006C7}"/>
              </a:ext>
            </a:extLst>
          </p:cNvPr>
          <p:cNvSpPr>
            <a:spLocks noGrp="1"/>
          </p:cNvSpPr>
          <p:nvPr>
            <p:ph type="dt" sz="half" idx="10"/>
          </p:nvPr>
        </p:nvSpPr>
        <p:spPr/>
        <p:txBody>
          <a:bodyPr/>
          <a:lstStyle/>
          <a:p>
            <a:fld id="{5213ED28-C258-4B32-86FA-7B9535E15008}" type="datetimeFigureOut">
              <a:rPr lang="en-US" smtClean="0"/>
              <a:t>9/8/2025</a:t>
            </a:fld>
            <a:endParaRPr lang="en-US" dirty="0"/>
          </a:p>
        </p:txBody>
      </p:sp>
      <p:sp>
        <p:nvSpPr>
          <p:cNvPr id="6" name="Footer Placeholder 5">
            <a:extLst>
              <a:ext uri="{FF2B5EF4-FFF2-40B4-BE49-F238E27FC236}">
                <a16:creationId xmlns:a16="http://schemas.microsoft.com/office/drawing/2014/main" id="{6A36982B-90EC-DEAD-F6D8-E2E604F02B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9EA193-D674-6EB6-5A9B-BFB5E83CBA8F}"/>
              </a:ext>
            </a:extLst>
          </p:cNvPr>
          <p:cNvSpPr>
            <a:spLocks noGrp="1"/>
          </p:cNvSpPr>
          <p:nvPr>
            <p:ph type="sldNum" sz="quarter" idx="12"/>
          </p:nvPr>
        </p:nvSpPr>
        <p:spPr/>
        <p:txBody>
          <a:bodyPr/>
          <a:lstStyle/>
          <a:p>
            <a:fld id="{1CD548BE-8493-46DA-8A40-64098EEA5881}" type="slidenum">
              <a:rPr lang="en-US" smtClean="0"/>
              <a:t>‹#›</a:t>
            </a:fld>
            <a:endParaRPr lang="en-US" dirty="0"/>
          </a:p>
        </p:txBody>
      </p:sp>
    </p:spTree>
    <p:extLst>
      <p:ext uri="{BB962C8B-B14F-4D97-AF65-F5344CB8AC3E}">
        <p14:creationId xmlns:p14="http://schemas.microsoft.com/office/powerpoint/2010/main" val="49874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5A74-EE61-B89B-1B05-03A9E72EF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FB1A24-D036-0C55-4260-1437EFB5EC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4713753-BAA1-CC4C-953F-F1C99F311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C5F21B-53BC-885E-12A0-97B3E32FBD42}"/>
              </a:ext>
            </a:extLst>
          </p:cNvPr>
          <p:cNvSpPr>
            <a:spLocks noGrp="1"/>
          </p:cNvSpPr>
          <p:nvPr>
            <p:ph type="dt" sz="half" idx="10"/>
          </p:nvPr>
        </p:nvSpPr>
        <p:spPr/>
        <p:txBody>
          <a:bodyPr/>
          <a:lstStyle/>
          <a:p>
            <a:fld id="{5213ED28-C258-4B32-86FA-7B9535E15008}" type="datetimeFigureOut">
              <a:rPr lang="en-US" smtClean="0"/>
              <a:t>9/8/2025</a:t>
            </a:fld>
            <a:endParaRPr lang="en-US" dirty="0"/>
          </a:p>
        </p:txBody>
      </p:sp>
      <p:sp>
        <p:nvSpPr>
          <p:cNvPr id="6" name="Footer Placeholder 5">
            <a:extLst>
              <a:ext uri="{FF2B5EF4-FFF2-40B4-BE49-F238E27FC236}">
                <a16:creationId xmlns:a16="http://schemas.microsoft.com/office/drawing/2014/main" id="{65F7CF15-867E-7E06-1D77-37EB6657F4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3B65C5-4C01-0C83-DE5F-4D34E253F13A}"/>
              </a:ext>
            </a:extLst>
          </p:cNvPr>
          <p:cNvSpPr>
            <a:spLocks noGrp="1"/>
          </p:cNvSpPr>
          <p:nvPr>
            <p:ph type="sldNum" sz="quarter" idx="12"/>
          </p:nvPr>
        </p:nvSpPr>
        <p:spPr/>
        <p:txBody>
          <a:bodyPr/>
          <a:lstStyle/>
          <a:p>
            <a:fld id="{1CD548BE-8493-46DA-8A40-64098EEA5881}" type="slidenum">
              <a:rPr lang="en-US" smtClean="0"/>
              <a:t>‹#›</a:t>
            </a:fld>
            <a:endParaRPr lang="en-US" dirty="0"/>
          </a:p>
        </p:txBody>
      </p:sp>
    </p:spTree>
    <p:extLst>
      <p:ext uri="{BB962C8B-B14F-4D97-AF65-F5344CB8AC3E}">
        <p14:creationId xmlns:p14="http://schemas.microsoft.com/office/powerpoint/2010/main" val="310420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ABA30-01AB-29F2-2C69-44B3FE01D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098638-A209-906C-5E21-8F427D81F9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A383D-AD60-E78E-A764-FD601E78F3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13ED28-C258-4B32-86FA-7B9535E15008}" type="datetimeFigureOut">
              <a:rPr lang="en-US" smtClean="0"/>
              <a:t>9/8/2025</a:t>
            </a:fld>
            <a:endParaRPr lang="en-US" dirty="0"/>
          </a:p>
        </p:txBody>
      </p:sp>
      <p:sp>
        <p:nvSpPr>
          <p:cNvPr id="5" name="Footer Placeholder 4">
            <a:extLst>
              <a:ext uri="{FF2B5EF4-FFF2-40B4-BE49-F238E27FC236}">
                <a16:creationId xmlns:a16="http://schemas.microsoft.com/office/drawing/2014/main" id="{072EBD03-510B-125B-8E24-50EA1CE45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198EB0-AA5F-9EC7-D3F4-44E02BCF6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48BE-8493-46DA-8A40-64098EEA5881}" type="slidenum">
              <a:rPr lang="en-US" smtClean="0"/>
              <a:t>‹#›</a:t>
            </a:fld>
            <a:endParaRPr lang="en-US" dirty="0"/>
          </a:p>
        </p:txBody>
      </p:sp>
    </p:spTree>
    <p:extLst>
      <p:ext uri="{BB962C8B-B14F-4D97-AF65-F5344CB8AC3E}">
        <p14:creationId xmlns:p14="http://schemas.microsoft.com/office/powerpoint/2010/main" val="386175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D91EC-DE0E-49EA-2DF6-E75B3753A105}"/>
              </a:ext>
            </a:extLst>
          </p:cNvPr>
          <p:cNvSpPr txBox="1"/>
          <p:nvPr/>
        </p:nvSpPr>
        <p:spPr>
          <a:xfrm>
            <a:off x="417250" y="372862"/>
            <a:ext cx="8314768"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Company Quarterly OKR Template</a:t>
            </a:r>
          </a:p>
        </p:txBody>
      </p:sp>
      <p:pic>
        <p:nvPicPr>
          <p:cNvPr id="3" name="Picture 2">
            <a:extLst>
              <a:ext uri="{FF2B5EF4-FFF2-40B4-BE49-F238E27FC236}">
                <a16:creationId xmlns:a16="http://schemas.microsoft.com/office/drawing/2014/main" id="{92C5D25D-F1CB-DE30-6DE5-28F594E9FD7C}"/>
              </a:ext>
            </a:extLst>
          </p:cNvPr>
          <p:cNvPicPr>
            <a:picLocks noChangeAspect="1"/>
          </p:cNvPicPr>
          <p:nvPr/>
        </p:nvPicPr>
        <p:blipFill>
          <a:blip r:embed="rId2">
            <a:alphaModFix amt="33000"/>
            <a:extLst>
              <a:ext uri="{28A0092B-C50C-407E-A947-70E740481C1C}">
                <a14:useLocalDpi xmlns:a14="http://schemas.microsoft.com/office/drawing/2010/main" val="0"/>
              </a:ext>
            </a:extLst>
          </a:blip>
          <a:srcRect/>
          <a:stretch/>
        </p:blipFill>
        <p:spPr>
          <a:xfrm>
            <a:off x="6889577" y="1291840"/>
            <a:ext cx="4966971" cy="3722913"/>
          </a:xfrm>
          <a:prstGeom prst="rect">
            <a:avLst/>
          </a:prstGeom>
        </p:spPr>
      </p:pic>
      <p:sp>
        <p:nvSpPr>
          <p:cNvPr id="5" name="TextBox 4">
            <a:extLst>
              <a:ext uri="{FF2B5EF4-FFF2-40B4-BE49-F238E27FC236}">
                <a16:creationId xmlns:a16="http://schemas.microsoft.com/office/drawing/2014/main" id="{404AF4A1-6D57-5319-E329-1570E401E3EC}"/>
              </a:ext>
            </a:extLst>
          </p:cNvPr>
          <p:cNvSpPr txBox="1"/>
          <p:nvPr/>
        </p:nvSpPr>
        <p:spPr>
          <a:xfrm>
            <a:off x="335452" y="1185165"/>
            <a:ext cx="6406992" cy="584775"/>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rPr>
              <a:t>How to Use This Template:</a:t>
            </a:r>
          </a:p>
        </p:txBody>
      </p:sp>
      <p:sp>
        <p:nvSpPr>
          <p:cNvPr id="6" name="TextBox 5">
            <a:extLst>
              <a:ext uri="{FF2B5EF4-FFF2-40B4-BE49-F238E27FC236}">
                <a16:creationId xmlns:a16="http://schemas.microsoft.com/office/drawing/2014/main" id="{C7FE30FE-B959-324F-1B88-DE30A5662C73}"/>
              </a:ext>
            </a:extLst>
          </p:cNvPr>
          <p:cNvSpPr txBox="1"/>
          <p:nvPr/>
        </p:nvSpPr>
        <p:spPr>
          <a:xfrm>
            <a:off x="335452" y="1955542"/>
            <a:ext cx="6145982" cy="2532681"/>
          </a:xfrm>
          <a:prstGeom prst="rect">
            <a:avLst/>
          </a:prstGeom>
          <a:noFill/>
        </p:spPr>
        <p:txBody>
          <a:bodyPr wrap="square" rtlCol="0">
            <a:spAutoFit/>
          </a:bodyPr>
          <a:lstStyle/>
          <a:p>
            <a:pPr>
              <a:lnSpc>
                <a:spcPct val="150000"/>
              </a:lnSpc>
            </a:pPr>
            <a:r>
              <a:rPr lang="en-US" dirty="0">
                <a:solidFill>
                  <a:schemeClr val="accent1"/>
                </a:solidFill>
                <a:latin typeface="Century Gothic" panose="020B0502020202020204" pitchFamily="34" charset="0"/>
              </a:rPr>
              <a:t>Please start by extending the OKR Dashboard Template in Excel — add the quarterly framing, KPI tiles, and risk register there. Once that’s complete, reuse screenshots and tables in Word, PowerPoint, and Google Slides so all formats follow the same structure without extra builds.</a:t>
            </a:r>
          </a:p>
        </p:txBody>
      </p:sp>
      <p:graphicFrame>
        <p:nvGraphicFramePr>
          <p:cNvPr id="8" name="Table 7">
            <a:extLst>
              <a:ext uri="{FF2B5EF4-FFF2-40B4-BE49-F238E27FC236}">
                <a16:creationId xmlns:a16="http://schemas.microsoft.com/office/drawing/2014/main" id="{8E78FE50-97B3-C36E-76FD-06E72764850E}"/>
              </a:ext>
            </a:extLst>
          </p:cNvPr>
          <p:cNvGraphicFramePr>
            <a:graphicFrameLocks noGrp="1"/>
          </p:cNvGraphicFramePr>
          <p:nvPr>
            <p:extLst>
              <p:ext uri="{D42A27DB-BD31-4B8C-83A1-F6EECF244321}">
                <p14:modId xmlns:p14="http://schemas.microsoft.com/office/powerpoint/2010/main" val="2542787129"/>
              </p:ext>
            </p:extLst>
          </p:nvPr>
        </p:nvGraphicFramePr>
        <p:xfrm>
          <a:off x="335452" y="5014754"/>
          <a:ext cx="4064000" cy="1630680"/>
        </p:xfrm>
        <a:graphic>
          <a:graphicData uri="http://schemas.openxmlformats.org/drawingml/2006/table">
            <a:tbl>
              <a:tblPr/>
              <a:tblGrid>
                <a:gridCol w="4064000">
                  <a:extLst>
                    <a:ext uri="{9D8B030D-6E8A-4147-A177-3AD203B41FA5}">
                      <a16:colId xmlns:a16="http://schemas.microsoft.com/office/drawing/2014/main" val="1368580798"/>
                    </a:ext>
                  </a:extLst>
                </a:gridCol>
              </a:tblGrid>
              <a:tr h="407670">
                <a:tc>
                  <a:txBody>
                    <a:bodyPr/>
                    <a:lstStyle/>
                    <a:p>
                      <a:pPr marL="61913" indent="0" algn="l" fontAlgn="ctr">
                        <a:buNone/>
                      </a:pPr>
                      <a:r>
                        <a:rPr lang="en-US" sz="1500" b="0" i="0" u="none" strike="noStrike" dirty="0">
                          <a:solidFill>
                            <a:schemeClr val="accent1"/>
                          </a:solidFill>
                          <a:effectLst/>
                          <a:latin typeface="Century Gothic" panose="020B0502020202020204" pitchFamily="34" charset="0"/>
                        </a:rPr>
                        <a:t>Company Name</a:t>
                      </a:r>
                    </a:p>
                  </a:txBody>
                  <a:tcPr marL="9525" marR="9525" marT="9525" marB="0" anchor="ctr">
                    <a:lnL>
                      <a:noFill/>
                    </a:lnL>
                    <a:lnR>
                      <a:noFill/>
                    </a:lnR>
                    <a:lnT>
                      <a:noFill/>
                    </a:lnT>
                    <a:lnB>
                      <a:noFill/>
                    </a:lnB>
                    <a:solidFill>
                      <a:srgbClr val="E3E335"/>
                    </a:solidFill>
                  </a:tcPr>
                </a:tc>
                <a:extLst>
                  <a:ext uri="{0D108BD9-81ED-4DB2-BD59-A6C34878D82A}">
                    <a16:rowId xmlns:a16="http://schemas.microsoft.com/office/drawing/2014/main" val="212872087"/>
                  </a:ext>
                </a:extLst>
              </a:tr>
              <a:tr h="407670">
                <a:tc>
                  <a:txBody>
                    <a:bodyPr/>
                    <a:lstStyle/>
                    <a:p>
                      <a:pPr marL="61913" indent="0" algn="l" fontAlgn="ctr">
                        <a:buNone/>
                      </a:pPr>
                      <a:r>
                        <a:rPr lang="en-US" sz="1200" b="0" i="0" u="none" strike="noStrike" dirty="0">
                          <a:solidFill>
                            <a:schemeClr val="accent1"/>
                          </a:solidFill>
                          <a:effectLst/>
                          <a:latin typeface="Century Gothic" panose="020B0502020202020204" pitchFamily="34" charset="0"/>
                        </a:rPr>
                        <a:t>Address Line 1</a:t>
                      </a:r>
                    </a:p>
                  </a:txBody>
                  <a:tcPr marL="9525" marR="9525" marT="9525" marB="0" anchor="ctr">
                    <a:lnL>
                      <a:noFill/>
                    </a:lnL>
                    <a:lnR>
                      <a:noFill/>
                    </a:lnR>
                    <a:lnT>
                      <a:noFill/>
                    </a:lnT>
                    <a:lnB>
                      <a:noFill/>
                    </a:lnB>
                    <a:solidFill>
                      <a:srgbClr val="E3E335"/>
                    </a:solidFill>
                  </a:tcPr>
                </a:tc>
                <a:extLst>
                  <a:ext uri="{0D108BD9-81ED-4DB2-BD59-A6C34878D82A}">
                    <a16:rowId xmlns:a16="http://schemas.microsoft.com/office/drawing/2014/main" val="3209160442"/>
                  </a:ext>
                </a:extLst>
              </a:tr>
              <a:tr h="407670">
                <a:tc>
                  <a:txBody>
                    <a:bodyPr/>
                    <a:lstStyle/>
                    <a:p>
                      <a:pPr marL="61913" indent="0" algn="l" fontAlgn="ctr">
                        <a:buNone/>
                      </a:pPr>
                      <a:r>
                        <a:rPr lang="en-US" sz="1200" b="0" i="0" u="none" strike="noStrike" dirty="0">
                          <a:solidFill>
                            <a:schemeClr val="accent1"/>
                          </a:solidFill>
                          <a:effectLst/>
                          <a:latin typeface="Century Gothic" panose="020B0502020202020204" pitchFamily="34" charset="0"/>
                        </a:rPr>
                        <a:t>Address Line 2</a:t>
                      </a:r>
                    </a:p>
                  </a:txBody>
                  <a:tcPr marL="9525" marR="9525" marT="9525" marB="0" anchor="ctr">
                    <a:lnL>
                      <a:noFill/>
                    </a:lnL>
                    <a:lnR>
                      <a:noFill/>
                    </a:lnR>
                    <a:lnT>
                      <a:noFill/>
                    </a:lnT>
                    <a:lnB>
                      <a:noFill/>
                    </a:lnB>
                    <a:solidFill>
                      <a:srgbClr val="E3E335"/>
                    </a:solidFill>
                  </a:tcPr>
                </a:tc>
                <a:extLst>
                  <a:ext uri="{0D108BD9-81ED-4DB2-BD59-A6C34878D82A}">
                    <a16:rowId xmlns:a16="http://schemas.microsoft.com/office/drawing/2014/main" val="1363759109"/>
                  </a:ext>
                </a:extLst>
              </a:tr>
              <a:tr h="407670">
                <a:tc>
                  <a:txBody>
                    <a:bodyPr/>
                    <a:lstStyle/>
                    <a:p>
                      <a:pPr marL="61913" indent="0" algn="l" fontAlgn="ctr">
                        <a:buNone/>
                      </a:pPr>
                      <a:r>
                        <a:rPr lang="en-US" sz="1200" b="0" i="0" u="none" strike="noStrike" dirty="0">
                          <a:solidFill>
                            <a:schemeClr val="accent1"/>
                          </a:solidFill>
                          <a:effectLst/>
                          <a:latin typeface="Century Gothic" panose="020B0502020202020204" pitchFamily="34" charset="0"/>
                        </a:rPr>
                        <a:t>Last Updated on MM/DD/YY</a:t>
                      </a:r>
                    </a:p>
                  </a:txBody>
                  <a:tcPr marL="9525" marR="9525" marT="9525" marB="0" anchor="ctr">
                    <a:lnL>
                      <a:noFill/>
                    </a:lnL>
                    <a:lnR>
                      <a:noFill/>
                    </a:lnR>
                    <a:lnT>
                      <a:noFill/>
                    </a:lnT>
                    <a:lnB>
                      <a:noFill/>
                    </a:lnB>
                    <a:solidFill>
                      <a:srgbClr val="E3E335"/>
                    </a:solidFill>
                  </a:tcPr>
                </a:tc>
                <a:extLst>
                  <a:ext uri="{0D108BD9-81ED-4DB2-BD59-A6C34878D82A}">
                    <a16:rowId xmlns:a16="http://schemas.microsoft.com/office/drawing/2014/main" val="2161752368"/>
                  </a:ext>
                </a:extLst>
              </a:tr>
            </a:tbl>
          </a:graphicData>
        </a:graphic>
      </p:graphicFrame>
      <p:sp>
        <p:nvSpPr>
          <p:cNvPr id="11" name="Oval 10">
            <a:extLst>
              <a:ext uri="{FF2B5EF4-FFF2-40B4-BE49-F238E27FC236}">
                <a16:creationId xmlns:a16="http://schemas.microsoft.com/office/drawing/2014/main" id="{35EE74A4-6ABE-DE8A-29BC-4CB0F93E8C4B}"/>
              </a:ext>
            </a:extLst>
          </p:cNvPr>
          <p:cNvSpPr/>
          <p:nvPr/>
        </p:nvSpPr>
        <p:spPr>
          <a:xfrm>
            <a:off x="4664467" y="5014754"/>
            <a:ext cx="1518630" cy="1518630"/>
          </a:xfrm>
          <a:prstGeom prst="ellipse">
            <a:avLst/>
          </a:prstGeom>
          <a:solidFill>
            <a:srgbClr val="E3E3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C09E73-5196-B87D-086D-68B9DFDC2EFA}"/>
              </a:ext>
            </a:extLst>
          </p:cNvPr>
          <p:cNvSpPr txBox="1"/>
          <p:nvPr/>
        </p:nvSpPr>
        <p:spPr>
          <a:xfrm>
            <a:off x="4664467" y="5406590"/>
            <a:ext cx="1518630" cy="769441"/>
          </a:xfrm>
          <a:prstGeom prst="rect">
            <a:avLst/>
          </a:prstGeom>
          <a:noFill/>
        </p:spPr>
        <p:txBody>
          <a:bodyPr wrap="square" rtlCol="0">
            <a:spAutoFit/>
          </a:bodyPr>
          <a:lstStyle/>
          <a:p>
            <a:pPr algn="ctr"/>
            <a:r>
              <a:rPr lang="en-US" sz="2200" dirty="0">
                <a:solidFill>
                  <a:schemeClr val="accent1"/>
                </a:solidFill>
                <a:latin typeface="Century Gothic" panose="020B0502020202020204" pitchFamily="34" charset="0"/>
              </a:rPr>
              <a:t>Your Logo</a:t>
            </a:r>
          </a:p>
        </p:txBody>
      </p:sp>
    </p:spTree>
    <p:extLst>
      <p:ext uri="{BB962C8B-B14F-4D97-AF65-F5344CB8AC3E}">
        <p14:creationId xmlns:p14="http://schemas.microsoft.com/office/powerpoint/2010/main" val="188953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8743E-E74A-0D0D-F427-9407D5907F4E}"/>
            </a:ext>
          </a:extLst>
        </p:cNvPr>
        <p:cNvGrpSpPr/>
        <p:nvPr/>
      </p:nvGrpSpPr>
      <p:grpSpPr>
        <a:xfrm>
          <a:off x="0" y="0"/>
          <a:ext cx="0" cy="0"/>
          <a:chOff x="0" y="0"/>
          <a:chExt cx="0" cy="0"/>
        </a:xfrm>
      </p:grpSpPr>
      <p:sp>
        <p:nvSpPr>
          <p:cNvPr id="42" name="TextBox 41">
            <a:extLst>
              <a:ext uri="{FF2B5EF4-FFF2-40B4-BE49-F238E27FC236}">
                <a16:creationId xmlns:a16="http://schemas.microsoft.com/office/drawing/2014/main" id="{D74E0C7B-8B20-D695-6236-1832D79FCD70}"/>
              </a:ext>
            </a:extLst>
          </p:cNvPr>
          <p:cNvSpPr txBox="1"/>
          <p:nvPr/>
        </p:nvSpPr>
        <p:spPr>
          <a:xfrm>
            <a:off x="0" y="192769"/>
            <a:ext cx="4509508" cy="584775"/>
          </a:xfrm>
          <a:prstGeom prst="rect">
            <a:avLst/>
          </a:prstGeom>
          <a:noFill/>
        </p:spPr>
        <p:txBody>
          <a:bodyPr wrap="square" rtlCol="0">
            <a:spAutoFit/>
          </a:bodyPr>
          <a:lstStyle/>
          <a:p>
            <a:r>
              <a:rPr lang="en-US" sz="3200" dirty="0">
                <a:solidFill>
                  <a:schemeClr val="tx1">
                    <a:lumMod val="65000"/>
                    <a:lumOff val="35000"/>
                  </a:schemeClr>
                </a:solidFill>
                <a:latin typeface="Century Gothic" panose="020B0502020202020204" pitchFamily="34" charset="0"/>
              </a:rPr>
              <a:t>Example</a:t>
            </a:r>
          </a:p>
        </p:txBody>
      </p:sp>
      <p:pic>
        <p:nvPicPr>
          <p:cNvPr id="3" name="Picture 2">
            <a:extLst>
              <a:ext uri="{FF2B5EF4-FFF2-40B4-BE49-F238E27FC236}">
                <a16:creationId xmlns:a16="http://schemas.microsoft.com/office/drawing/2014/main" id="{517F0484-B2FE-DBCF-467B-15F6BA1E2F7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42445" y="331595"/>
            <a:ext cx="9450860" cy="6315377"/>
          </a:xfrm>
          <a:prstGeom prst="rect">
            <a:avLst/>
          </a:prstGeom>
        </p:spPr>
      </p:pic>
    </p:spTree>
    <p:extLst>
      <p:ext uri="{BB962C8B-B14F-4D97-AF65-F5344CB8AC3E}">
        <p14:creationId xmlns:p14="http://schemas.microsoft.com/office/powerpoint/2010/main" val="412954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15C14-FEBD-E5BD-424A-9A6DFDC6BC39}"/>
            </a:ext>
          </a:extLst>
        </p:cNvPr>
        <p:cNvGrpSpPr/>
        <p:nvPr/>
      </p:nvGrpSpPr>
      <p:grpSpPr>
        <a:xfrm>
          <a:off x="0" y="0"/>
          <a:ext cx="0" cy="0"/>
          <a:chOff x="0" y="0"/>
          <a:chExt cx="0" cy="0"/>
        </a:xfrm>
      </p:grpSpPr>
      <p:sp>
        <p:nvSpPr>
          <p:cNvPr id="42" name="TextBox 41">
            <a:extLst>
              <a:ext uri="{FF2B5EF4-FFF2-40B4-BE49-F238E27FC236}">
                <a16:creationId xmlns:a16="http://schemas.microsoft.com/office/drawing/2014/main" id="{26D6336D-68CA-7A4E-8BCB-8EF46E7781AF}"/>
              </a:ext>
            </a:extLst>
          </p:cNvPr>
          <p:cNvSpPr txBox="1"/>
          <p:nvPr/>
        </p:nvSpPr>
        <p:spPr>
          <a:xfrm>
            <a:off x="0" y="192769"/>
            <a:ext cx="4509508" cy="584775"/>
          </a:xfrm>
          <a:prstGeom prst="rect">
            <a:avLst/>
          </a:prstGeom>
          <a:noFill/>
        </p:spPr>
        <p:txBody>
          <a:bodyPr wrap="square" rtlCol="0">
            <a:spAutoFit/>
          </a:bodyPr>
          <a:lstStyle/>
          <a:p>
            <a:r>
              <a:rPr lang="en-US" sz="3200" dirty="0">
                <a:solidFill>
                  <a:schemeClr val="tx1">
                    <a:lumMod val="65000"/>
                    <a:lumOff val="35000"/>
                  </a:schemeClr>
                </a:solidFill>
                <a:latin typeface="Century Gothic" panose="020B0502020202020204" pitchFamily="34" charset="0"/>
              </a:rPr>
              <a:t>Example</a:t>
            </a:r>
          </a:p>
        </p:txBody>
      </p:sp>
      <p:pic>
        <p:nvPicPr>
          <p:cNvPr id="12" name="Picture 11">
            <a:extLst>
              <a:ext uri="{FF2B5EF4-FFF2-40B4-BE49-F238E27FC236}">
                <a16:creationId xmlns:a16="http://schemas.microsoft.com/office/drawing/2014/main" id="{419FD796-1A40-B222-1184-6B94C02E79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16593" y="1078764"/>
            <a:ext cx="3136118" cy="4700470"/>
          </a:xfrm>
          <a:prstGeom prst="rect">
            <a:avLst/>
          </a:prstGeom>
        </p:spPr>
      </p:pic>
      <p:pic>
        <p:nvPicPr>
          <p:cNvPr id="21" name="Picture 20">
            <a:extLst>
              <a:ext uri="{FF2B5EF4-FFF2-40B4-BE49-F238E27FC236}">
                <a16:creationId xmlns:a16="http://schemas.microsoft.com/office/drawing/2014/main" id="{B3283F9E-DA97-F2E3-D8AC-35A2C4D2DF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18349" y="185233"/>
            <a:ext cx="4797196" cy="3856120"/>
          </a:xfrm>
          <a:prstGeom prst="rect">
            <a:avLst/>
          </a:prstGeom>
        </p:spPr>
      </p:pic>
      <p:pic>
        <p:nvPicPr>
          <p:cNvPr id="23" name="Picture 22">
            <a:extLst>
              <a:ext uri="{FF2B5EF4-FFF2-40B4-BE49-F238E27FC236}">
                <a16:creationId xmlns:a16="http://schemas.microsoft.com/office/drawing/2014/main" id="{7BF75C61-1005-4CF3-9F7E-A868DC9498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8822" y="4313344"/>
            <a:ext cx="8020956" cy="1891665"/>
          </a:xfrm>
          <a:prstGeom prst="rect">
            <a:avLst/>
          </a:prstGeom>
        </p:spPr>
      </p:pic>
      <p:sp>
        <p:nvSpPr>
          <p:cNvPr id="24" name="TextBox 5">
            <a:extLst>
              <a:ext uri="{FF2B5EF4-FFF2-40B4-BE49-F238E27FC236}">
                <a16:creationId xmlns:a16="http://schemas.microsoft.com/office/drawing/2014/main" id="{2CFEED53-8460-AA64-5C58-DD6E995437A1}"/>
              </a:ext>
            </a:extLst>
          </p:cNvPr>
          <p:cNvSpPr txBox="1"/>
          <p:nvPr/>
        </p:nvSpPr>
        <p:spPr>
          <a:xfrm>
            <a:off x="3047144" y="6477000"/>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0626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5F5121-A8C8-8BE0-10AA-48132A9F6BBB}"/>
              </a:ext>
            </a:extLst>
          </p:cNvPr>
          <p:cNvSpPr txBox="1"/>
          <p:nvPr/>
        </p:nvSpPr>
        <p:spPr>
          <a:xfrm>
            <a:off x="0" y="192769"/>
            <a:ext cx="6947452" cy="584775"/>
          </a:xfrm>
          <a:prstGeom prst="rect">
            <a:avLst/>
          </a:prstGeom>
          <a:noFill/>
        </p:spPr>
        <p:txBody>
          <a:bodyPr wrap="square" rtlCol="0">
            <a:spAutoFit/>
          </a:bodyPr>
          <a:lstStyle/>
          <a:p>
            <a:r>
              <a:rPr lang="en-US" sz="3200" dirty="0">
                <a:solidFill>
                  <a:schemeClr val="tx1">
                    <a:lumMod val="65000"/>
                    <a:lumOff val="35000"/>
                  </a:schemeClr>
                </a:solidFill>
                <a:latin typeface="Century Gothic" panose="020B0502020202020204" pitchFamily="34" charset="0"/>
              </a:rPr>
              <a:t>Example</a:t>
            </a:r>
          </a:p>
        </p:txBody>
      </p:sp>
      <p:pic>
        <p:nvPicPr>
          <p:cNvPr id="4" name="Picture 3">
            <a:extLst>
              <a:ext uri="{FF2B5EF4-FFF2-40B4-BE49-F238E27FC236}">
                <a16:creationId xmlns:a16="http://schemas.microsoft.com/office/drawing/2014/main" id="{262DA316-2CE4-08B2-9FC2-2E3213D67A90}"/>
              </a:ext>
            </a:extLst>
          </p:cNvPr>
          <p:cNvPicPr>
            <a:picLocks noChangeAspect="1"/>
          </p:cNvPicPr>
          <p:nvPr/>
        </p:nvPicPr>
        <p:blipFill>
          <a:blip r:embed="rId2">
            <a:extLst>
              <a:ext uri="{28A0092B-C50C-407E-A947-70E740481C1C}">
                <a14:useLocalDpi xmlns:a14="http://schemas.microsoft.com/office/drawing/2010/main" val="0"/>
              </a:ext>
            </a:extLst>
          </a:blip>
          <a:srcRect t="29563" b="2843"/>
          <a:stretch>
            <a:fillRect/>
          </a:stretch>
        </p:blipFill>
        <p:spPr>
          <a:xfrm>
            <a:off x="0" y="883920"/>
            <a:ext cx="12192000" cy="3738880"/>
          </a:xfrm>
          <a:prstGeom prst="rect">
            <a:avLst/>
          </a:prstGeom>
        </p:spPr>
      </p:pic>
    </p:spTree>
    <p:extLst>
      <p:ext uri="{BB962C8B-B14F-4D97-AF65-F5344CB8AC3E}">
        <p14:creationId xmlns:p14="http://schemas.microsoft.com/office/powerpoint/2010/main" val="181070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4E641-1A56-2DBD-EAC3-EDD320A62E3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0872E45-4C15-46EC-ABA3-15E7E069DAA9}"/>
              </a:ext>
            </a:extLst>
          </p:cNvPr>
          <p:cNvSpPr txBox="1"/>
          <p:nvPr/>
        </p:nvSpPr>
        <p:spPr>
          <a:xfrm>
            <a:off x="0" y="192769"/>
            <a:ext cx="6947452" cy="584775"/>
          </a:xfrm>
          <a:prstGeom prst="rect">
            <a:avLst/>
          </a:prstGeom>
          <a:noFill/>
        </p:spPr>
        <p:txBody>
          <a:bodyPr wrap="square" rtlCol="0">
            <a:spAutoFit/>
          </a:bodyPr>
          <a:lstStyle/>
          <a:p>
            <a:r>
              <a:rPr lang="en-US" sz="3200" dirty="0">
                <a:solidFill>
                  <a:schemeClr val="tx1">
                    <a:lumMod val="65000"/>
                    <a:lumOff val="35000"/>
                  </a:schemeClr>
                </a:solidFill>
                <a:latin typeface="Century Gothic" panose="020B0502020202020204" pitchFamily="34" charset="0"/>
              </a:rPr>
              <a:t>Example</a:t>
            </a:r>
          </a:p>
        </p:txBody>
      </p:sp>
      <p:sp>
        <p:nvSpPr>
          <p:cNvPr id="2" name="TextBox 5">
            <a:extLst>
              <a:ext uri="{FF2B5EF4-FFF2-40B4-BE49-F238E27FC236}">
                <a16:creationId xmlns:a16="http://schemas.microsoft.com/office/drawing/2014/main" id="{B55D6815-8E23-C128-CDF3-D4DFD4A40CB3}"/>
              </a:ext>
            </a:extLst>
          </p:cNvPr>
          <p:cNvSpPr txBox="1"/>
          <p:nvPr/>
        </p:nvSpPr>
        <p:spPr>
          <a:xfrm>
            <a:off x="3047144" y="6477000"/>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pic>
        <p:nvPicPr>
          <p:cNvPr id="5" name="Picture 4" descr="A white and yellow rectangular object with text&#10;&#10;AI-generated content may be incorrect.">
            <a:extLst>
              <a:ext uri="{FF2B5EF4-FFF2-40B4-BE49-F238E27FC236}">
                <a16:creationId xmlns:a16="http://schemas.microsoft.com/office/drawing/2014/main" id="{E7F09DD7-315C-7F28-882A-DD4A9C241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0045"/>
            <a:ext cx="12192000" cy="5117910"/>
          </a:xfrm>
          <a:prstGeom prst="rect">
            <a:avLst/>
          </a:prstGeom>
        </p:spPr>
      </p:pic>
    </p:spTree>
    <p:extLst>
      <p:ext uri="{BB962C8B-B14F-4D97-AF65-F5344CB8AC3E}">
        <p14:creationId xmlns:p14="http://schemas.microsoft.com/office/powerpoint/2010/main" val="164899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224</TotalTime>
  <Words>191</Words>
  <Application>Microsoft Office PowerPoint</Application>
  <PresentationFormat>Widescreen</PresentationFormat>
  <Paragraphs>18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The Walsh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Bess</cp:lastModifiedBy>
  <cp:revision>13</cp:revision>
  <dcterms:created xsi:type="dcterms:W3CDTF">2025-05-29T13:39:50Z</dcterms:created>
  <dcterms:modified xsi:type="dcterms:W3CDTF">2025-09-09T01:37:57Z</dcterms:modified>
</cp:coreProperties>
</file>