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A96"/>
    <a:srgbClr val="EAEEF3"/>
    <a:srgbClr val="51C2F0"/>
    <a:srgbClr val="00E7F2"/>
    <a:srgbClr val="E3EAF6"/>
    <a:srgbClr val="F0A622"/>
    <a:srgbClr val="00BD32"/>
    <a:srgbClr val="5B7191"/>
    <a:srgbClr val="CE1D02"/>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7CE522-7C04-4FA2-98B3-E04479B25E1F}" v="7" dt="2025-08-16T15:15:33.1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25" autoAdjust="0"/>
    <p:restoredTop sz="86447"/>
  </p:normalViewPr>
  <p:slideViewPr>
    <p:cSldViewPr snapToGrid="0" snapToObjects="1">
      <p:cViewPr varScale="1">
        <p:scale>
          <a:sx n="98" d="100"/>
          <a:sy n="98" d="100"/>
        </p:scale>
        <p:origin x="102" y="46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B7CE522-7C04-4FA2-98B3-E04479B25E1F}"/>
    <pc:docChg chg="undo custSel modSld modMainMaster">
      <pc:chgData name="Bess Dunlevy" userId="dd4b9a8537dbe9d0" providerId="LiveId" clId="{7B7CE522-7C04-4FA2-98B3-E04479B25E1F}" dt="2025-08-16T15:15:33.182" v="71"/>
      <pc:docMkLst>
        <pc:docMk/>
      </pc:docMkLst>
      <pc:sldChg chg="addSp delSp modSp mod">
        <pc:chgData name="Bess Dunlevy" userId="dd4b9a8537dbe9d0" providerId="LiveId" clId="{7B7CE522-7C04-4FA2-98B3-E04479B25E1F}" dt="2025-08-16T15:14:55.210" v="65" actId="478"/>
        <pc:sldMkLst>
          <pc:docMk/>
          <pc:sldMk cId="1036723312" sldId="320"/>
        </pc:sldMkLst>
        <pc:spChg chg="add del mod">
          <ac:chgData name="Bess Dunlevy" userId="dd4b9a8537dbe9d0" providerId="LiveId" clId="{7B7CE522-7C04-4FA2-98B3-E04479B25E1F}" dt="2025-08-16T15:14:55.210" v="65" actId="478"/>
          <ac:spMkLst>
            <pc:docMk/>
            <pc:sldMk cId="1036723312" sldId="320"/>
            <ac:spMk id="3" creationId="{7F6C36FB-CBEF-C1CA-5734-905A9C20472F}"/>
          </ac:spMkLst>
        </pc:spChg>
        <pc:spChg chg="del">
          <ac:chgData name="Bess Dunlevy" userId="dd4b9a8537dbe9d0" providerId="LiveId" clId="{7B7CE522-7C04-4FA2-98B3-E04479B25E1F}" dt="2025-08-16T15:13:11.870" v="46" actId="478"/>
          <ac:spMkLst>
            <pc:docMk/>
            <pc:sldMk cId="1036723312" sldId="320"/>
            <ac:spMk id="9" creationId="{E6EEB223-E166-A54F-887F-3F76EDC4E433}"/>
          </ac:spMkLst>
        </pc:spChg>
        <pc:spChg chg="del">
          <ac:chgData name="Bess Dunlevy" userId="dd4b9a8537dbe9d0" providerId="LiveId" clId="{7B7CE522-7C04-4FA2-98B3-E04479B25E1F}" dt="2025-08-16T15:13:11.870" v="46" actId="478"/>
          <ac:spMkLst>
            <pc:docMk/>
            <pc:sldMk cId="1036723312" sldId="320"/>
            <ac:spMk id="11" creationId="{2A08EE07-4D3C-C74D-AA27-8BAD402EB88E}"/>
          </ac:spMkLst>
        </pc:spChg>
        <pc:spChg chg="del">
          <ac:chgData name="Bess Dunlevy" userId="dd4b9a8537dbe9d0" providerId="LiveId" clId="{7B7CE522-7C04-4FA2-98B3-E04479B25E1F}" dt="2025-08-16T15:13:11.870" v="46" actId="478"/>
          <ac:spMkLst>
            <pc:docMk/>
            <pc:sldMk cId="1036723312" sldId="320"/>
            <ac:spMk id="13" creationId="{72214739-7D95-4444-9FE6-D496832163FB}"/>
          </ac:spMkLst>
        </pc:spChg>
        <pc:grpChg chg="del">
          <ac:chgData name="Bess Dunlevy" userId="dd4b9a8537dbe9d0" providerId="LiveId" clId="{7B7CE522-7C04-4FA2-98B3-E04479B25E1F}" dt="2025-08-16T15:13:19.047" v="49" actId="478"/>
          <ac:grpSpMkLst>
            <pc:docMk/>
            <pc:sldMk cId="1036723312" sldId="320"/>
            <ac:grpSpMk id="7" creationId="{8E1B7E48-4A02-444F-963A-D6DBBEE435A3}"/>
          </ac:grpSpMkLst>
        </pc:grpChg>
      </pc:sldChg>
      <pc:sldChg chg="addSp delSp modSp mod setBg">
        <pc:chgData name="Bess Dunlevy" userId="dd4b9a8537dbe9d0" providerId="LiveId" clId="{7B7CE522-7C04-4FA2-98B3-E04479B25E1F}" dt="2025-08-16T15:15:16.312" v="70" actId="1076"/>
        <pc:sldMkLst>
          <pc:docMk/>
          <pc:sldMk cId="2426914501" sldId="345"/>
        </pc:sldMkLst>
        <pc:spChg chg="mod">
          <ac:chgData name="Bess Dunlevy" userId="dd4b9a8537dbe9d0" providerId="LiveId" clId="{7B7CE522-7C04-4FA2-98B3-E04479B25E1F}" dt="2025-08-16T15:13:02.504" v="45" actId="1076"/>
          <ac:spMkLst>
            <pc:docMk/>
            <pc:sldMk cId="2426914501" sldId="345"/>
            <ac:spMk id="2" creationId="{7C5F649A-21D3-4946-B06E-8A79DDA0D00E}"/>
          </ac:spMkLst>
        </pc:spChg>
        <pc:spChg chg="mod">
          <ac:chgData name="Bess Dunlevy" userId="dd4b9a8537dbe9d0" providerId="LiveId" clId="{7B7CE522-7C04-4FA2-98B3-E04479B25E1F}" dt="2025-08-16T15:13:02.504" v="45" actId="1076"/>
          <ac:spMkLst>
            <pc:docMk/>
            <pc:sldMk cId="2426914501" sldId="345"/>
            <ac:spMk id="3" creationId="{8D229698-1152-43F9-BE56-3EBDC68FD012}"/>
          </ac:spMkLst>
        </pc:spChg>
        <pc:spChg chg="mod">
          <ac:chgData name="Bess Dunlevy" userId="dd4b9a8537dbe9d0" providerId="LiveId" clId="{7B7CE522-7C04-4FA2-98B3-E04479B25E1F}" dt="2025-08-16T15:12:56.710" v="44" actId="255"/>
          <ac:spMkLst>
            <pc:docMk/>
            <pc:sldMk cId="2426914501" sldId="345"/>
            <ac:spMk id="33" creationId="{143A449B-AAB7-994A-92CE-8F48E2CA7DF6}"/>
          </ac:spMkLst>
        </pc:spChg>
        <pc:grpChg chg="del mod">
          <ac:chgData name="Bess Dunlevy" userId="dd4b9a8537dbe9d0" providerId="LiveId" clId="{7B7CE522-7C04-4FA2-98B3-E04479B25E1F}" dt="2025-08-16T15:12:46.144" v="2" actId="478"/>
          <ac:grpSpMkLst>
            <pc:docMk/>
            <pc:sldMk cId="2426914501" sldId="345"/>
            <ac:grpSpMk id="65" creationId="{D7F7C8EC-ED2B-B949-A541-63F70BC666B6}"/>
          </ac:grpSpMkLst>
        </pc:grpChg>
        <pc:picChg chg="del">
          <ac:chgData name="Bess Dunlevy" userId="dd4b9a8537dbe9d0" providerId="LiveId" clId="{7B7CE522-7C04-4FA2-98B3-E04479B25E1F}" dt="2025-08-16T15:12:44.956" v="0" actId="478"/>
          <ac:picMkLst>
            <pc:docMk/>
            <pc:sldMk cId="2426914501" sldId="345"/>
            <ac:picMk id="4" creationId="{4AEB8225-3AA8-AF48-AD51-3F5F53316D6B}"/>
          </ac:picMkLst>
        </pc:picChg>
        <pc:picChg chg="add mod">
          <ac:chgData name="Bess Dunlevy" userId="dd4b9a8537dbe9d0" providerId="LiveId" clId="{7B7CE522-7C04-4FA2-98B3-E04479B25E1F}" dt="2025-08-16T15:15:16.312" v="70" actId="1076"/>
          <ac:picMkLst>
            <pc:docMk/>
            <pc:sldMk cId="2426914501" sldId="345"/>
            <ac:picMk id="6" creationId="{A918D01C-1966-CFAF-4432-F97A8BD53EE9}"/>
          </ac:picMkLst>
        </pc:picChg>
      </pc:sldChg>
      <pc:sldChg chg="addSp delSp modSp mod">
        <pc:chgData name="Bess Dunlevy" userId="dd4b9a8537dbe9d0" providerId="LiveId" clId="{7B7CE522-7C04-4FA2-98B3-E04479B25E1F}" dt="2025-08-16T15:15:33.182" v="71"/>
        <pc:sldMkLst>
          <pc:docMk/>
          <pc:sldMk cId="3862242487" sldId="347"/>
        </pc:sldMkLst>
        <pc:spChg chg="add mod">
          <ac:chgData name="Bess Dunlevy" userId="dd4b9a8537dbe9d0" providerId="LiveId" clId="{7B7CE522-7C04-4FA2-98B3-E04479B25E1F}" dt="2025-08-16T15:15:33.182" v="71"/>
          <ac:spMkLst>
            <pc:docMk/>
            <pc:sldMk cId="3862242487" sldId="347"/>
            <ac:spMk id="3" creationId="{73F4627B-55EE-74BD-BEBF-2FC250E005ED}"/>
          </ac:spMkLst>
        </pc:spChg>
        <pc:spChg chg="del">
          <ac:chgData name="Bess Dunlevy" userId="dd4b9a8537dbe9d0" providerId="LiveId" clId="{7B7CE522-7C04-4FA2-98B3-E04479B25E1F}" dt="2025-08-16T15:13:16.590" v="47" actId="478"/>
          <ac:spMkLst>
            <pc:docMk/>
            <pc:sldMk cId="3862242487" sldId="347"/>
            <ac:spMk id="9" creationId="{E6EEB223-E166-A54F-887F-3F76EDC4E433}"/>
          </ac:spMkLst>
        </pc:spChg>
        <pc:spChg chg="del">
          <ac:chgData name="Bess Dunlevy" userId="dd4b9a8537dbe9d0" providerId="LiveId" clId="{7B7CE522-7C04-4FA2-98B3-E04479B25E1F}" dt="2025-08-16T15:13:16.590" v="47" actId="478"/>
          <ac:spMkLst>
            <pc:docMk/>
            <pc:sldMk cId="3862242487" sldId="347"/>
            <ac:spMk id="11" creationId="{2A08EE07-4D3C-C74D-AA27-8BAD402EB88E}"/>
          </ac:spMkLst>
        </pc:spChg>
        <pc:spChg chg="del">
          <ac:chgData name="Bess Dunlevy" userId="dd4b9a8537dbe9d0" providerId="LiveId" clId="{7B7CE522-7C04-4FA2-98B3-E04479B25E1F}" dt="2025-08-16T15:13:16.590" v="47" actId="478"/>
          <ac:spMkLst>
            <pc:docMk/>
            <pc:sldMk cId="3862242487" sldId="347"/>
            <ac:spMk id="13" creationId="{72214739-7D95-4444-9FE6-D496832163FB}"/>
          </ac:spMkLst>
        </pc:spChg>
        <pc:grpChg chg="del">
          <ac:chgData name="Bess Dunlevy" userId="dd4b9a8537dbe9d0" providerId="LiveId" clId="{7B7CE522-7C04-4FA2-98B3-E04479B25E1F}" dt="2025-08-16T15:13:17.486" v="48" actId="478"/>
          <ac:grpSpMkLst>
            <pc:docMk/>
            <pc:sldMk cId="3862242487" sldId="347"/>
            <ac:grpSpMk id="7" creationId="{8E1B7E48-4A02-444F-963A-D6DBBEE435A3}"/>
          </ac:grpSpMkLst>
        </pc:grpChg>
      </pc:sldChg>
      <pc:sldMasterChg chg="setBg modSldLayout">
        <pc:chgData name="Bess Dunlevy" userId="dd4b9a8537dbe9d0" providerId="LiveId" clId="{7B7CE522-7C04-4FA2-98B3-E04479B25E1F}" dt="2025-08-16T15:13:44.540" v="51"/>
        <pc:sldMasterMkLst>
          <pc:docMk/>
          <pc:sldMasterMk cId="172960833" sldId="2147483648"/>
        </pc:sldMasterMkLst>
        <pc:sldLayoutChg chg="setBg">
          <pc:chgData name="Bess Dunlevy" userId="dd4b9a8537dbe9d0" providerId="LiveId" clId="{7B7CE522-7C04-4FA2-98B3-E04479B25E1F}" dt="2025-08-16T15:13:44.540" v="51"/>
          <pc:sldLayoutMkLst>
            <pc:docMk/>
            <pc:sldMasterMk cId="172960833" sldId="2147483648"/>
            <pc:sldLayoutMk cId="1407345840" sldId="2147483649"/>
          </pc:sldLayoutMkLst>
        </pc:sldLayoutChg>
        <pc:sldLayoutChg chg="setBg">
          <pc:chgData name="Bess Dunlevy" userId="dd4b9a8537dbe9d0" providerId="LiveId" clId="{7B7CE522-7C04-4FA2-98B3-E04479B25E1F}" dt="2025-08-16T15:13:44.540" v="51"/>
          <pc:sldLayoutMkLst>
            <pc:docMk/>
            <pc:sldMasterMk cId="172960833" sldId="2147483648"/>
            <pc:sldLayoutMk cId="2079415044" sldId="2147483650"/>
          </pc:sldLayoutMkLst>
        </pc:sldLayoutChg>
        <pc:sldLayoutChg chg="setBg">
          <pc:chgData name="Bess Dunlevy" userId="dd4b9a8537dbe9d0" providerId="LiveId" clId="{7B7CE522-7C04-4FA2-98B3-E04479B25E1F}" dt="2025-08-16T15:13:44.540" v="51"/>
          <pc:sldLayoutMkLst>
            <pc:docMk/>
            <pc:sldMasterMk cId="172960833" sldId="2147483648"/>
            <pc:sldLayoutMk cId="579773230" sldId="2147483651"/>
          </pc:sldLayoutMkLst>
        </pc:sldLayoutChg>
        <pc:sldLayoutChg chg="setBg">
          <pc:chgData name="Bess Dunlevy" userId="dd4b9a8537dbe9d0" providerId="LiveId" clId="{7B7CE522-7C04-4FA2-98B3-E04479B25E1F}" dt="2025-08-16T15:13:44.540" v="51"/>
          <pc:sldLayoutMkLst>
            <pc:docMk/>
            <pc:sldMasterMk cId="172960833" sldId="2147483648"/>
            <pc:sldLayoutMk cId="1115370171" sldId="2147483652"/>
          </pc:sldLayoutMkLst>
        </pc:sldLayoutChg>
        <pc:sldLayoutChg chg="setBg">
          <pc:chgData name="Bess Dunlevy" userId="dd4b9a8537dbe9d0" providerId="LiveId" clId="{7B7CE522-7C04-4FA2-98B3-E04479B25E1F}" dt="2025-08-16T15:13:44.540" v="51"/>
          <pc:sldLayoutMkLst>
            <pc:docMk/>
            <pc:sldMasterMk cId="172960833" sldId="2147483648"/>
            <pc:sldLayoutMk cId="641709334" sldId="2147483653"/>
          </pc:sldLayoutMkLst>
        </pc:sldLayoutChg>
        <pc:sldLayoutChg chg="setBg">
          <pc:chgData name="Bess Dunlevy" userId="dd4b9a8537dbe9d0" providerId="LiveId" clId="{7B7CE522-7C04-4FA2-98B3-E04479B25E1F}" dt="2025-08-16T15:13:44.540" v="51"/>
          <pc:sldLayoutMkLst>
            <pc:docMk/>
            <pc:sldMasterMk cId="172960833" sldId="2147483648"/>
            <pc:sldLayoutMk cId="545901304" sldId="2147483654"/>
          </pc:sldLayoutMkLst>
        </pc:sldLayoutChg>
        <pc:sldLayoutChg chg="setBg">
          <pc:chgData name="Bess Dunlevy" userId="dd4b9a8537dbe9d0" providerId="LiveId" clId="{7B7CE522-7C04-4FA2-98B3-E04479B25E1F}" dt="2025-08-16T15:13:44.540" v="51"/>
          <pc:sldLayoutMkLst>
            <pc:docMk/>
            <pc:sldMasterMk cId="172960833" sldId="2147483648"/>
            <pc:sldLayoutMk cId="913076344" sldId="2147483655"/>
          </pc:sldLayoutMkLst>
        </pc:sldLayoutChg>
        <pc:sldLayoutChg chg="setBg">
          <pc:chgData name="Bess Dunlevy" userId="dd4b9a8537dbe9d0" providerId="LiveId" clId="{7B7CE522-7C04-4FA2-98B3-E04479B25E1F}" dt="2025-08-16T15:13:44.540" v="51"/>
          <pc:sldLayoutMkLst>
            <pc:docMk/>
            <pc:sldMasterMk cId="172960833" sldId="2147483648"/>
            <pc:sldLayoutMk cId="155972146" sldId="2147483656"/>
          </pc:sldLayoutMkLst>
        </pc:sldLayoutChg>
        <pc:sldLayoutChg chg="setBg">
          <pc:chgData name="Bess Dunlevy" userId="dd4b9a8537dbe9d0" providerId="LiveId" clId="{7B7CE522-7C04-4FA2-98B3-E04479B25E1F}" dt="2025-08-16T15:13:44.540" v="51"/>
          <pc:sldLayoutMkLst>
            <pc:docMk/>
            <pc:sldMasterMk cId="172960833" sldId="2147483648"/>
            <pc:sldLayoutMk cId="1493808482" sldId="2147483657"/>
          </pc:sldLayoutMkLst>
        </pc:sldLayoutChg>
        <pc:sldLayoutChg chg="setBg">
          <pc:chgData name="Bess Dunlevy" userId="dd4b9a8537dbe9d0" providerId="LiveId" clId="{7B7CE522-7C04-4FA2-98B3-E04479B25E1F}" dt="2025-08-16T15:13:44.540" v="51"/>
          <pc:sldLayoutMkLst>
            <pc:docMk/>
            <pc:sldMasterMk cId="172960833" sldId="2147483648"/>
            <pc:sldLayoutMk cId="207839897" sldId="2147483658"/>
          </pc:sldLayoutMkLst>
        </pc:sldLayoutChg>
        <pc:sldLayoutChg chg="setBg">
          <pc:chgData name="Bess Dunlevy" userId="dd4b9a8537dbe9d0" providerId="LiveId" clId="{7B7CE522-7C04-4FA2-98B3-E04479B25E1F}" dt="2025-08-16T15:13:44.540" v="51"/>
          <pc:sldLayoutMkLst>
            <pc:docMk/>
            <pc:sldMasterMk cId="172960833" sldId="2147483648"/>
            <pc:sldLayoutMk cId="1356738857"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474591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rgbClr val="D8EA96"/>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19327" y="3977619"/>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219327" y="4907442"/>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Tasks, Start and End Dates, and Task Owners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time over the span of the project.  Add Percent of Task Complete and Additional Task Information within each bar or in the graph area. </a:t>
            </a:r>
          </a:p>
        </p:txBody>
      </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Software Development Gantt Chart Template</a:t>
            </a:r>
          </a:p>
        </p:txBody>
      </p:sp>
      <p:pic>
        <p:nvPicPr>
          <p:cNvPr id="6" name="Picture 5" descr="A screenshot of a computer&#10;&#10;AI-generated content may be incorrect.">
            <a:extLst>
              <a:ext uri="{FF2B5EF4-FFF2-40B4-BE49-F238E27FC236}">
                <a16:creationId xmlns:a16="http://schemas.microsoft.com/office/drawing/2014/main" id="{A918D01C-1966-CFAF-4432-F97A8BD53EE9}"/>
              </a:ext>
            </a:extLst>
          </p:cNvPr>
          <p:cNvPicPr>
            <a:picLocks noChangeAspect="1"/>
          </p:cNvPicPr>
          <p:nvPr/>
        </p:nvPicPr>
        <p:blipFill>
          <a:blip r:embed="rId2"/>
          <a:stretch>
            <a:fillRect/>
          </a:stretch>
        </p:blipFill>
        <p:spPr>
          <a:xfrm>
            <a:off x="7583116" y="4135229"/>
            <a:ext cx="4338234" cy="2369534"/>
          </a:xfrm>
          <a:prstGeom prst="rect">
            <a:avLst/>
          </a:prstGeom>
        </p:spPr>
      </p:pic>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879736316"/>
              </p:ext>
            </p:extLst>
          </p:nvPr>
        </p:nvGraphicFramePr>
        <p:xfrm>
          <a:off x="327121" y="516122"/>
          <a:ext cx="11573778" cy="5730373"/>
        </p:xfrm>
        <a:graphic>
          <a:graphicData uri="http://schemas.openxmlformats.org/drawingml/2006/table">
            <a:tbl>
              <a:tblPr firstRow="1" bandRow="1">
                <a:tableStyleId>{5C22544A-7EE6-4342-B048-85BDC9FD1C3A}</a:tableStyleId>
              </a:tblPr>
              <a:tblGrid>
                <a:gridCol w="1915038">
                  <a:extLst>
                    <a:ext uri="{9D8B030D-6E8A-4147-A177-3AD203B41FA5}">
                      <a16:colId xmlns:a16="http://schemas.microsoft.com/office/drawing/2014/main" val="602210714"/>
                    </a:ext>
                  </a:extLst>
                </a:gridCol>
                <a:gridCol w="576197">
                  <a:extLst>
                    <a:ext uri="{9D8B030D-6E8A-4147-A177-3AD203B41FA5}">
                      <a16:colId xmlns:a16="http://schemas.microsoft.com/office/drawing/2014/main" val="4079889448"/>
                    </a:ext>
                  </a:extLst>
                </a:gridCol>
                <a:gridCol w="576197">
                  <a:extLst>
                    <a:ext uri="{9D8B030D-6E8A-4147-A177-3AD203B41FA5}">
                      <a16:colId xmlns:a16="http://schemas.microsoft.com/office/drawing/2014/main" val="1024581539"/>
                    </a:ext>
                  </a:extLst>
                </a:gridCol>
                <a:gridCol w="1290181">
                  <a:extLst>
                    <a:ext uri="{9D8B030D-6E8A-4147-A177-3AD203B41FA5}">
                      <a16:colId xmlns:a16="http://schemas.microsoft.com/office/drawing/2014/main" val="1817390762"/>
                    </a:ext>
                  </a:extLst>
                </a:gridCol>
                <a:gridCol w="5383291">
                  <a:extLst>
                    <a:ext uri="{9D8B030D-6E8A-4147-A177-3AD203B41FA5}">
                      <a16:colId xmlns:a16="http://schemas.microsoft.com/office/drawing/2014/main" val="745651107"/>
                    </a:ext>
                  </a:extLst>
                </a:gridCol>
                <a:gridCol w="1832874">
                  <a:extLst>
                    <a:ext uri="{9D8B030D-6E8A-4147-A177-3AD203B41FA5}">
                      <a16:colId xmlns:a16="http://schemas.microsoft.com/office/drawing/2014/main" val="3839570682"/>
                    </a:ext>
                  </a:extLst>
                </a:gridCol>
              </a:tblGrid>
              <a:tr h="228515">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SEPTEMBER</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OCTOBER</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dirty="0">
                          <a:solidFill>
                            <a:schemeClr val="tx1"/>
                          </a:solidFill>
                          <a:latin typeface="Century Gothic" panose="020B0502020202020204" pitchFamily="34" charset="0"/>
                        </a:rPr>
                        <a:t>PREP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a:lnSpc>
                          <a:spcPct val="100000"/>
                        </a:lnSpc>
                      </a:pPr>
                      <a:r>
                        <a:rPr lang="en-US" sz="1000" dirty="0">
                          <a:solidFill>
                            <a:schemeClr val="tx1"/>
                          </a:solidFill>
                          <a:latin typeface="Century Gothic" panose="020B0502020202020204" pitchFamily="34" charset="0"/>
                        </a:rPr>
                        <a:t>Set Kick-Off Meeting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lang="en-US" sz="1000" dirty="0">
                          <a:solidFill>
                            <a:schemeClr val="tx1"/>
                          </a:solidFill>
                          <a:latin typeface="Century Gothic" panose="020B0502020202020204" pitchFamily="34" charset="0"/>
                        </a:rPr>
                        <a:t>Agree on Objectives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lang="en-US" sz="1000" dirty="0">
                          <a:solidFill>
                            <a:schemeClr val="tx1"/>
                          </a:solidFill>
                          <a:latin typeface="Century Gothic" panose="020B0502020202020204" pitchFamily="34" charset="0"/>
                        </a:rPr>
                        <a:t>INITIATION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a:lnSpc>
                          <a:spcPct val="100000"/>
                        </a:lnSpc>
                      </a:pPr>
                      <a:r>
                        <a:rPr lang="en-US" sz="1000" dirty="0">
                          <a:solidFill>
                            <a:schemeClr val="tx1"/>
                          </a:solidFill>
                          <a:latin typeface="Century Gothic" panose="020B0502020202020204" pitchFamily="34" charset="0"/>
                        </a:rPr>
                        <a:t>Detailed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lang="en-US" sz="1000" dirty="0">
                          <a:solidFill>
                            <a:schemeClr val="tx1"/>
                          </a:solidFill>
                          <a:latin typeface="Century Gothic" panose="020B0502020202020204" pitchFamily="34" charset="0"/>
                        </a:rPr>
                        <a:t>Hardware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lang="en-US" sz="1000" dirty="0">
                          <a:solidFill>
                            <a:schemeClr val="tx1"/>
                          </a:solidFill>
                          <a:latin typeface="Century Gothic" panose="020B0502020202020204" pitchFamily="34" charset="0"/>
                        </a:rPr>
                        <a:t>Final Resource Plan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lang="en-US" sz="1000" dirty="0">
                          <a:solidFill>
                            <a:schemeClr val="tx1"/>
                          </a:solidFill>
                          <a:latin typeface="Century Gothic" panose="020B0502020202020204" pitchFamily="34" charset="0"/>
                        </a:rPr>
                        <a:t>Staffing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a:lnSpc>
                          <a:spcPct val="100000"/>
                        </a:lnSpc>
                      </a:pPr>
                      <a:r>
                        <a:rPr lang="en-US" sz="1000" dirty="0">
                          <a:solidFill>
                            <a:schemeClr val="tx1"/>
                          </a:solidFill>
                          <a:latin typeface="Century Gothic" panose="020B0502020202020204" pitchFamily="34" charset="0"/>
                        </a:rPr>
                        <a:t>Technical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lang="en-US" sz="1000" dirty="0">
                          <a:solidFill>
                            <a:schemeClr val="tx1"/>
                          </a:solidFill>
                          <a:latin typeface="Century Gothic" panose="020B0502020202020204" pitchFamily="34" charset="0"/>
                        </a:rPr>
                        <a:t>DB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API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UI Client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Development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OPERATIONS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Hardware Configuration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System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8288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170624" y="2822343"/>
            <a:ext cx="54864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20%</a:t>
            </a:r>
          </a:p>
        </p:txBody>
      </p:sp>
      <p:sp>
        <p:nvSpPr>
          <p:cNvPr id="12" name="Rectangle 11">
            <a:extLst>
              <a:ext uri="{FF2B5EF4-FFF2-40B4-BE49-F238E27FC236}">
                <a16:creationId xmlns:a16="http://schemas.microsoft.com/office/drawing/2014/main" id="{4DA04FFA-D9F8-5249-A153-D5EAF58B72FE}"/>
              </a:ext>
            </a:extLst>
          </p:cNvPr>
          <p:cNvSpPr/>
          <p:nvPr/>
        </p:nvSpPr>
        <p:spPr>
          <a:xfrm>
            <a:off x="6415594" y="2532608"/>
            <a:ext cx="927694"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70%</a:t>
            </a:r>
          </a:p>
        </p:txBody>
      </p:sp>
      <p:sp>
        <p:nvSpPr>
          <p:cNvPr id="41" name="Rectangle 40">
            <a:extLst>
              <a:ext uri="{FF2B5EF4-FFF2-40B4-BE49-F238E27FC236}">
                <a16:creationId xmlns:a16="http://schemas.microsoft.com/office/drawing/2014/main" id="{7FE24B6B-A6AC-0A4E-A8D3-E4E3AAED67B1}"/>
              </a:ext>
            </a:extLst>
          </p:cNvPr>
          <p:cNvSpPr/>
          <p:nvPr/>
        </p:nvSpPr>
        <p:spPr>
          <a:xfrm>
            <a:off x="4986839" y="1373668"/>
            <a:ext cx="9144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100%</a:t>
            </a:r>
          </a:p>
        </p:txBody>
      </p:sp>
      <p:sp>
        <p:nvSpPr>
          <p:cNvPr id="43" name="Rectangle 42">
            <a:extLst>
              <a:ext uri="{FF2B5EF4-FFF2-40B4-BE49-F238E27FC236}">
                <a16:creationId xmlns:a16="http://schemas.microsoft.com/office/drawing/2014/main" id="{BDF46762-DE84-6D48-99D5-CB3DE0793AB2}"/>
              </a:ext>
            </a:extLst>
          </p:cNvPr>
          <p:cNvSpPr/>
          <p:nvPr/>
        </p:nvSpPr>
        <p:spPr>
          <a:xfrm>
            <a:off x="8614855" y="398128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5699984" y="1953138"/>
            <a:ext cx="54864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100%</a:t>
            </a:r>
          </a:p>
        </p:txBody>
      </p:sp>
      <p:sp>
        <p:nvSpPr>
          <p:cNvPr id="45" name="Rectangle 44">
            <a:extLst>
              <a:ext uri="{FF2B5EF4-FFF2-40B4-BE49-F238E27FC236}">
                <a16:creationId xmlns:a16="http://schemas.microsoft.com/office/drawing/2014/main" id="{C6B6796C-A823-9B45-9C7B-E649DE201818}"/>
              </a:ext>
            </a:extLst>
          </p:cNvPr>
          <p:cNvSpPr/>
          <p:nvPr/>
        </p:nvSpPr>
        <p:spPr>
          <a:xfrm>
            <a:off x="6089344" y="2242873"/>
            <a:ext cx="54864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70%</a:t>
            </a:r>
          </a:p>
        </p:txBody>
      </p:sp>
      <p:sp>
        <p:nvSpPr>
          <p:cNvPr id="47" name="Diamond 46">
            <a:extLst>
              <a:ext uri="{FF2B5EF4-FFF2-40B4-BE49-F238E27FC236}">
                <a16:creationId xmlns:a16="http://schemas.microsoft.com/office/drawing/2014/main" id="{099497A0-BE95-9946-9188-270533876201}"/>
              </a:ext>
            </a:extLst>
          </p:cNvPr>
          <p:cNvSpPr>
            <a:spLocks/>
          </p:cNvSpPr>
          <p:nvPr/>
        </p:nvSpPr>
        <p:spPr>
          <a:xfrm>
            <a:off x="4822906" y="1097905"/>
            <a:ext cx="137160" cy="13716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3CF4442-3A25-A143-A9BF-AFB5201BA991}"/>
              </a:ext>
            </a:extLst>
          </p:cNvPr>
          <p:cNvSpPr/>
          <p:nvPr/>
        </p:nvSpPr>
        <p:spPr>
          <a:xfrm>
            <a:off x="8254866" y="369154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7527851" y="3401813"/>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11138970" y="5719700"/>
            <a:ext cx="54864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8974368" y="4271018"/>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10775572" y="5429958"/>
            <a:ext cx="54864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10242845" y="4850488"/>
            <a:ext cx="73152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9695046" y="456075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11504730" y="5995510"/>
            <a:ext cx="18288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39682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p:nvPr/>
        </p:nvCxnSpPr>
        <p:spPr>
          <a:xfrm>
            <a:off x="4805787" y="885626"/>
            <a:ext cx="1098851"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p:nvPr/>
        </p:nvCxnSpPr>
        <p:spPr>
          <a:xfrm>
            <a:off x="5699197" y="1761564"/>
            <a:ext cx="201168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p:nvPr/>
        </p:nvCxnSpPr>
        <p:spPr>
          <a:xfrm>
            <a:off x="7524371" y="3211679"/>
            <a:ext cx="34290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p:nvPr/>
        </p:nvCxnSpPr>
        <p:spPr>
          <a:xfrm>
            <a:off x="10774386" y="5249410"/>
            <a:ext cx="9144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6545296"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6276682" y="393884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PROJECT STATUS REPORT  09/20 </a:t>
            </a:r>
          </a:p>
        </p:txBody>
      </p:sp>
      <p:sp>
        <p:nvSpPr>
          <p:cNvPr id="3" name="TextBox 2">
            <a:extLst>
              <a:ext uri="{FF2B5EF4-FFF2-40B4-BE49-F238E27FC236}">
                <a16:creationId xmlns:a16="http://schemas.microsoft.com/office/drawing/2014/main" id="{7F6C36FB-CBEF-C1CA-5734-905A9C20472F}"/>
              </a:ext>
            </a:extLst>
          </p:cNvPr>
          <p:cNvSpPr txBox="1"/>
          <p:nvPr/>
        </p:nvSpPr>
        <p:spPr>
          <a:xfrm>
            <a:off x="327121" y="-10552"/>
            <a:ext cx="3068426" cy="430887"/>
          </a:xfrm>
          <a:prstGeom prst="rect">
            <a:avLst/>
          </a:prstGeom>
          <a:noFill/>
        </p:spPr>
        <p:txBody>
          <a:bodyPr wrap="square" rtlCol="0">
            <a:spAutoFit/>
          </a:bodyPr>
          <a:lstStyle/>
          <a:p>
            <a:r>
              <a:rPr lang="en-US" sz="2200" dirty="0">
                <a:latin typeface="Century Gothic" panose="020B0502020202020204" pitchFamily="34" charset="0"/>
              </a:rPr>
              <a:t>Example</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559460194"/>
              </p:ext>
            </p:extLst>
          </p:nvPr>
        </p:nvGraphicFramePr>
        <p:xfrm>
          <a:off x="327121" y="516122"/>
          <a:ext cx="11573780" cy="5730373"/>
        </p:xfrm>
        <a:graphic>
          <a:graphicData uri="http://schemas.openxmlformats.org/drawingml/2006/table">
            <a:tbl>
              <a:tblPr firstRow="1" bandRow="1">
                <a:tableStyleId>{5C22544A-7EE6-4342-B048-85BDC9FD1C3A}</a:tableStyleId>
              </a:tblPr>
              <a:tblGrid>
                <a:gridCol w="1915038">
                  <a:extLst>
                    <a:ext uri="{9D8B030D-6E8A-4147-A177-3AD203B41FA5}">
                      <a16:colId xmlns:a16="http://schemas.microsoft.com/office/drawing/2014/main" val="602210714"/>
                    </a:ext>
                  </a:extLst>
                </a:gridCol>
                <a:gridCol w="576197">
                  <a:extLst>
                    <a:ext uri="{9D8B030D-6E8A-4147-A177-3AD203B41FA5}">
                      <a16:colId xmlns:a16="http://schemas.microsoft.com/office/drawing/2014/main" val="4079889448"/>
                    </a:ext>
                  </a:extLst>
                </a:gridCol>
                <a:gridCol w="576197">
                  <a:extLst>
                    <a:ext uri="{9D8B030D-6E8A-4147-A177-3AD203B41FA5}">
                      <a16:colId xmlns:a16="http://schemas.microsoft.com/office/drawing/2014/main" val="1024581539"/>
                    </a:ext>
                  </a:extLst>
                </a:gridCol>
                <a:gridCol w="1290181">
                  <a:extLst>
                    <a:ext uri="{9D8B030D-6E8A-4147-A177-3AD203B41FA5}">
                      <a16:colId xmlns:a16="http://schemas.microsoft.com/office/drawing/2014/main" val="1817390762"/>
                    </a:ext>
                  </a:extLst>
                </a:gridCol>
                <a:gridCol w="2405389">
                  <a:extLst>
                    <a:ext uri="{9D8B030D-6E8A-4147-A177-3AD203B41FA5}">
                      <a16:colId xmlns:a16="http://schemas.microsoft.com/office/drawing/2014/main" val="745651107"/>
                    </a:ext>
                  </a:extLst>
                </a:gridCol>
                <a:gridCol w="2405389">
                  <a:extLst>
                    <a:ext uri="{9D8B030D-6E8A-4147-A177-3AD203B41FA5}">
                      <a16:colId xmlns:a16="http://schemas.microsoft.com/office/drawing/2014/main" val="3839570682"/>
                    </a:ext>
                  </a:extLst>
                </a:gridCol>
                <a:gridCol w="2405389">
                  <a:extLst>
                    <a:ext uri="{9D8B030D-6E8A-4147-A177-3AD203B41FA5}">
                      <a16:colId xmlns:a16="http://schemas.microsoft.com/office/drawing/2014/main" val="335129915"/>
                    </a:ext>
                  </a:extLst>
                </a:gridCol>
              </a:tblGrid>
              <a:tr h="228515">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dirty="0">
                          <a:solidFill>
                            <a:schemeClr val="tx1"/>
                          </a:solidFill>
                          <a:latin typeface="Century Gothic" panose="020B0502020202020204" pitchFamily="34" charset="0"/>
                        </a:rPr>
                        <a:t>PREP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a:lnSpc>
                          <a:spcPct val="100000"/>
                        </a:lnSpc>
                      </a:pPr>
                      <a:r>
                        <a:rPr lang="en-US" sz="1000" dirty="0">
                          <a:solidFill>
                            <a:schemeClr val="tx1"/>
                          </a:solidFill>
                          <a:latin typeface="Century Gothic" panose="020B0502020202020204" pitchFamily="34" charset="0"/>
                        </a:rPr>
                        <a:t>Set Kick-Off Meeting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lang="en-US" sz="1000" dirty="0">
                          <a:solidFill>
                            <a:schemeClr val="tx1"/>
                          </a:solidFill>
                          <a:latin typeface="Century Gothic" panose="020B0502020202020204" pitchFamily="34" charset="0"/>
                        </a:rPr>
                        <a:t>Agree on Objectives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lang="en-US" sz="1000" dirty="0">
                          <a:solidFill>
                            <a:schemeClr val="tx1"/>
                          </a:solidFill>
                          <a:latin typeface="Century Gothic" panose="020B0502020202020204" pitchFamily="34" charset="0"/>
                        </a:rPr>
                        <a:t>INITIATION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a:lnSpc>
                          <a:spcPct val="100000"/>
                        </a:lnSpc>
                      </a:pPr>
                      <a:r>
                        <a:rPr lang="en-US" sz="1000" dirty="0">
                          <a:solidFill>
                            <a:schemeClr val="tx1"/>
                          </a:solidFill>
                          <a:latin typeface="Century Gothic" panose="020B0502020202020204" pitchFamily="34" charset="0"/>
                        </a:rPr>
                        <a:t>Detailed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lang="en-US" sz="1000" dirty="0">
                          <a:solidFill>
                            <a:schemeClr val="tx1"/>
                          </a:solidFill>
                          <a:latin typeface="Century Gothic" panose="020B0502020202020204" pitchFamily="34" charset="0"/>
                        </a:rPr>
                        <a:t>Hardware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lang="en-US" sz="1000" dirty="0">
                          <a:solidFill>
                            <a:schemeClr val="tx1"/>
                          </a:solidFill>
                          <a:latin typeface="Century Gothic" panose="020B0502020202020204" pitchFamily="34" charset="0"/>
                        </a:rPr>
                        <a:t>Final Resource Plan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lang="en-US" sz="1000" dirty="0">
                          <a:solidFill>
                            <a:schemeClr val="tx1"/>
                          </a:solidFill>
                          <a:latin typeface="Century Gothic" panose="020B0502020202020204" pitchFamily="34" charset="0"/>
                        </a:rPr>
                        <a:t>Staffing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a:lnSpc>
                          <a:spcPct val="100000"/>
                        </a:lnSpc>
                      </a:pPr>
                      <a:r>
                        <a:rPr lang="en-US" sz="1000" dirty="0">
                          <a:solidFill>
                            <a:schemeClr val="tx1"/>
                          </a:solidFill>
                          <a:latin typeface="Century Gothic" panose="020B0502020202020204" pitchFamily="34" charset="0"/>
                        </a:rPr>
                        <a:t>Technical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lang="en-US" sz="1000" dirty="0">
                          <a:solidFill>
                            <a:schemeClr val="tx1"/>
                          </a:solidFill>
                          <a:latin typeface="Century Gothic" panose="020B0502020202020204" pitchFamily="34" charset="0"/>
                        </a:rPr>
                        <a:t>DB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API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UI Client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Development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OPERATIONS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Hardware Configuration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System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3716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800046" y="2822343"/>
            <a:ext cx="137160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800046" y="2532608"/>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800046" y="1373668"/>
            <a:ext cx="13716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800046" y="3981283"/>
            <a:ext cx="137160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800046" y="1953138"/>
            <a:ext cx="137160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800046" y="2242873"/>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800046" y="3691548"/>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800046" y="3401813"/>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4800046" y="5719700"/>
            <a:ext cx="137160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4800046" y="4271018"/>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4800046" y="5429958"/>
            <a:ext cx="137160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4800046" y="4850488"/>
            <a:ext cx="137160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4800046" y="4560753"/>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4800046" y="5995510"/>
            <a:ext cx="137160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398571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a:cxnSpLocks/>
          </p:cNvCxnSpPr>
          <p:nvPr/>
        </p:nvCxnSpPr>
        <p:spPr>
          <a:xfrm>
            <a:off x="4800045" y="885626"/>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a:cxnSpLocks/>
          </p:cNvCxnSpPr>
          <p:nvPr/>
        </p:nvCxnSpPr>
        <p:spPr>
          <a:xfrm>
            <a:off x="4800046" y="1761564"/>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a:cxnSpLocks/>
          </p:cNvCxnSpPr>
          <p:nvPr/>
        </p:nvCxnSpPr>
        <p:spPr>
          <a:xfrm>
            <a:off x="4800046" y="3211679"/>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a:cxnSpLocks/>
          </p:cNvCxnSpPr>
          <p:nvPr/>
        </p:nvCxnSpPr>
        <p:spPr>
          <a:xfrm>
            <a:off x="4800046" y="5249410"/>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9907311"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6276682" y="3938843"/>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63" name="Diamond 62">
            <a:extLst>
              <a:ext uri="{FF2B5EF4-FFF2-40B4-BE49-F238E27FC236}">
                <a16:creationId xmlns:a16="http://schemas.microsoft.com/office/drawing/2014/main" id="{5A0CF200-CE34-7644-80A8-9E07FD12A596}"/>
              </a:ext>
            </a:extLst>
          </p:cNvPr>
          <p:cNvSpPr>
            <a:spLocks/>
          </p:cNvSpPr>
          <p:nvPr/>
        </p:nvSpPr>
        <p:spPr>
          <a:xfrm>
            <a:off x="8258178" y="48418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BD5E7CD4-C0CC-054E-9F6B-9F49ABBF44B6}"/>
              </a:ext>
            </a:extLst>
          </p:cNvPr>
          <p:cNvSpPr/>
          <p:nvPr/>
        </p:nvSpPr>
        <p:spPr>
          <a:xfrm>
            <a:off x="6275489" y="4794974"/>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65" name="Diamond 64">
            <a:extLst>
              <a:ext uri="{FF2B5EF4-FFF2-40B4-BE49-F238E27FC236}">
                <a16:creationId xmlns:a16="http://schemas.microsoft.com/office/drawing/2014/main" id="{07FE6D60-CDB8-A648-A05F-AF4C135F5046}"/>
              </a:ext>
            </a:extLst>
          </p:cNvPr>
          <p:cNvSpPr>
            <a:spLocks/>
          </p:cNvSpPr>
          <p:nvPr/>
        </p:nvSpPr>
        <p:spPr>
          <a:xfrm>
            <a:off x="8305539" y="109822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E19A5ED0-FBFB-404C-BC06-F20F1917649E}"/>
              </a:ext>
            </a:extLst>
          </p:cNvPr>
          <p:cNvSpPr/>
          <p:nvPr/>
        </p:nvSpPr>
        <p:spPr>
          <a:xfrm>
            <a:off x="6322850" y="1051350"/>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68" name="Diamond 67">
            <a:extLst>
              <a:ext uri="{FF2B5EF4-FFF2-40B4-BE49-F238E27FC236}">
                <a16:creationId xmlns:a16="http://schemas.microsoft.com/office/drawing/2014/main" id="{45CB28AE-2021-F747-A724-2CA066B40D4C}"/>
              </a:ext>
            </a:extLst>
          </p:cNvPr>
          <p:cNvSpPr>
            <a:spLocks/>
          </p:cNvSpPr>
          <p:nvPr/>
        </p:nvSpPr>
        <p:spPr>
          <a:xfrm>
            <a:off x="8304346" y="1954351"/>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D7506F7D-F273-774E-B3D7-9C97944C487A}"/>
              </a:ext>
            </a:extLst>
          </p:cNvPr>
          <p:cNvSpPr/>
          <p:nvPr/>
        </p:nvSpPr>
        <p:spPr>
          <a:xfrm>
            <a:off x="6321657" y="1907481"/>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3" name="TextBox 5">
            <a:extLst>
              <a:ext uri="{FF2B5EF4-FFF2-40B4-BE49-F238E27FC236}">
                <a16:creationId xmlns:a16="http://schemas.microsoft.com/office/drawing/2014/main" id="{73F4627B-55EE-74BD-BEBF-2FC250E005ED}"/>
              </a:ext>
            </a:extLst>
          </p:cNvPr>
          <p:cNvSpPr txBox="1"/>
          <p:nvPr/>
        </p:nvSpPr>
        <p:spPr>
          <a:xfrm>
            <a:off x="3160266" y="658100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3862242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DA8DFDD5-2A6F-4BFE-A6BA-717C795E194E}" vid="{AEA3C6E8-C54C-46AA-B1AD-CB01398813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IC-Software-Development-Timeline-Template_PowerPoint - SR edits</Template>
  <TotalTime>3</TotalTime>
  <Words>321</Words>
  <Application>Microsoft Office PowerPoint</Application>
  <PresentationFormat>Widescreen</PresentationFormat>
  <Paragraphs>106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Bess</cp:lastModifiedBy>
  <cp:revision>1</cp:revision>
  <cp:lastPrinted>2020-08-31T22:23:58Z</cp:lastPrinted>
  <dcterms:created xsi:type="dcterms:W3CDTF">2020-10-13T17:43:59Z</dcterms:created>
  <dcterms:modified xsi:type="dcterms:W3CDTF">2025-08-16T15:15:34Z</dcterms:modified>
</cp:coreProperties>
</file>