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7FC2A9-2BD1-4F7E-B275-BC129CBFF999}" v="37" dt="2025-08-15T13:04:58.2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9" autoAdjust="0"/>
    <p:restoredTop sz="86447"/>
  </p:normalViewPr>
  <p:slideViewPr>
    <p:cSldViewPr snapToGrid="0" snapToObjects="1">
      <p:cViewPr varScale="1">
        <p:scale>
          <a:sx n="102" d="100"/>
          <a:sy n="102" d="100"/>
        </p:scale>
        <p:origin x="840" y="31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27FC2A9-2BD1-4F7E-B275-BC129CBFF999}"/>
    <pc:docChg chg="custSel modSld modMainMaster">
      <pc:chgData name="Bess Dunlevy" userId="dd4b9a8537dbe9d0" providerId="LiveId" clId="{227FC2A9-2BD1-4F7E-B275-BC129CBFF999}" dt="2025-08-15T13:05:03.628" v="101" actId="1076"/>
      <pc:docMkLst>
        <pc:docMk/>
      </pc:docMkLst>
      <pc:sldChg chg="addSp delSp modSp mod">
        <pc:chgData name="Bess Dunlevy" userId="dd4b9a8537dbe9d0" providerId="LiveId" clId="{227FC2A9-2BD1-4F7E-B275-BC129CBFF999}" dt="2025-08-15T13:04:04.845" v="95" actId="14100"/>
        <pc:sldMkLst>
          <pc:docMk/>
          <pc:sldMk cId="1036723312" sldId="320"/>
        </pc:sldMkLst>
        <pc:spChg chg="add mod">
          <ac:chgData name="Bess Dunlevy" userId="dd4b9a8537dbe9d0" providerId="LiveId" clId="{227FC2A9-2BD1-4F7E-B275-BC129CBFF999}" dt="2025-08-15T13:04:04.845" v="95" actId="14100"/>
          <ac:spMkLst>
            <pc:docMk/>
            <pc:sldMk cId="1036723312" sldId="320"/>
            <ac:spMk id="3" creationId="{E6847745-993C-9B70-AFDC-3087C7F224EA}"/>
          </ac:spMkLst>
        </pc:spChg>
        <pc:spChg chg="del">
          <ac:chgData name="Bess Dunlevy" userId="dd4b9a8537dbe9d0" providerId="LiveId" clId="{227FC2A9-2BD1-4F7E-B275-BC129CBFF999}" dt="2025-08-15T13:02:40.725" v="80" actId="478"/>
          <ac:spMkLst>
            <pc:docMk/>
            <pc:sldMk cId="1036723312" sldId="320"/>
            <ac:spMk id="9" creationId="{E6EEB223-E166-A54F-887F-3F76EDC4E433}"/>
          </ac:spMkLst>
        </pc:spChg>
        <pc:spChg chg="del">
          <ac:chgData name="Bess Dunlevy" userId="dd4b9a8537dbe9d0" providerId="LiveId" clId="{227FC2A9-2BD1-4F7E-B275-BC129CBFF999}" dt="2025-08-15T13:02:40.725" v="80" actId="478"/>
          <ac:spMkLst>
            <pc:docMk/>
            <pc:sldMk cId="1036723312" sldId="320"/>
            <ac:spMk id="11" creationId="{2A08EE07-4D3C-C74D-AA27-8BAD402EB88E}"/>
          </ac:spMkLst>
        </pc:spChg>
        <pc:spChg chg="del">
          <ac:chgData name="Bess Dunlevy" userId="dd4b9a8537dbe9d0" providerId="LiveId" clId="{227FC2A9-2BD1-4F7E-B275-BC129CBFF999}" dt="2025-08-15T13:02:41.837" v="81" actId="478"/>
          <ac:spMkLst>
            <pc:docMk/>
            <pc:sldMk cId="1036723312" sldId="320"/>
            <ac:spMk id="13" creationId="{72214739-7D95-4444-9FE6-D496832163FB}"/>
          </ac:spMkLst>
        </pc:spChg>
        <pc:grpChg chg="del">
          <ac:chgData name="Bess Dunlevy" userId="dd4b9a8537dbe9d0" providerId="LiveId" clId="{227FC2A9-2BD1-4F7E-B275-BC129CBFF999}" dt="2025-08-15T13:02:44.948" v="82" actId="478"/>
          <ac:grpSpMkLst>
            <pc:docMk/>
            <pc:sldMk cId="1036723312" sldId="320"/>
            <ac:grpSpMk id="7" creationId="{8E1B7E48-4A02-444F-963A-D6DBBEE435A3}"/>
          </ac:grpSpMkLst>
        </pc:grpChg>
      </pc:sldChg>
      <pc:sldChg chg="addSp delSp modSp mod setBg">
        <pc:chgData name="Bess Dunlevy" userId="dd4b9a8537dbe9d0" providerId="LiveId" clId="{227FC2A9-2BD1-4F7E-B275-BC129CBFF999}" dt="2025-08-15T13:05:03.628" v="101" actId="1076"/>
        <pc:sldMkLst>
          <pc:docMk/>
          <pc:sldMk cId="2426914501" sldId="345"/>
        </pc:sldMkLst>
        <pc:spChg chg="mod">
          <ac:chgData name="Bess Dunlevy" userId="dd4b9a8537dbe9d0" providerId="LiveId" clId="{227FC2A9-2BD1-4F7E-B275-BC129CBFF999}" dt="2025-08-15T13:01:04.430" v="2" actId="1076"/>
          <ac:spMkLst>
            <pc:docMk/>
            <pc:sldMk cId="2426914501" sldId="345"/>
            <ac:spMk id="2" creationId="{7C5F649A-21D3-4946-B06E-8A79DDA0D00E}"/>
          </ac:spMkLst>
        </pc:spChg>
        <pc:spChg chg="mod">
          <ac:chgData name="Bess Dunlevy" userId="dd4b9a8537dbe9d0" providerId="LiveId" clId="{227FC2A9-2BD1-4F7E-B275-BC129CBFF999}" dt="2025-08-15T13:01:04.430" v="2" actId="1076"/>
          <ac:spMkLst>
            <pc:docMk/>
            <pc:sldMk cId="2426914501" sldId="345"/>
            <ac:spMk id="3" creationId="{8D229698-1152-43F9-BE56-3EBDC68FD012}"/>
          </ac:spMkLst>
        </pc:spChg>
        <pc:spChg chg="mod">
          <ac:chgData name="Bess Dunlevy" userId="dd4b9a8537dbe9d0" providerId="LiveId" clId="{227FC2A9-2BD1-4F7E-B275-BC129CBFF999}" dt="2025-08-15T13:01:56.229" v="75" actId="20577"/>
          <ac:spMkLst>
            <pc:docMk/>
            <pc:sldMk cId="2426914501" sldId="345"/>
            <ac:spMk id="33" creationId="{143A449B-AAB7-994A-92CE-8F48E2CA7DF6}"/>
          </ac:spMkLst>
        </pc:spChg>
        <pc:grpChg chg="del">
          <ac:chgData name="Bess Dunlevy" userId="dd4b9a8537dbe9d0" providerId="LiveId" clId="{227FC2A9-2BD1-4F7E-B275-BC129CBFF999}" dt="2025-08-15T13:00:59.068" v="1" actId="478"/>
          <ac:grpSpMkLst>
            <pc:docMk/>
            <pc:sldMk cId="2426914501" sldId="345"/>
            <ac:grpSpMk id="65" creationId="{D7F7C8EC-ED2B-B949-A541-63F70BC666B6}"/>
          </ac:grpSpMkLst>
        </pc:grpChg>
        <pc:picChg chg="del">
          <ac:chgData name="Bess Dunlevy" userId="dd4b9a8537dbe9d0" providerId="LiveId" clId="{227FC2A9-2BD1-4F7E-B275-BC129CBFF999}" dt="2025-08-15T13:00:58.307" v="0" actId="478"/>
          <ac:picMkLst>
            <pc:docMk/>
            <pc:sldMk cId="2426914501" sldId="345"/>
            <ac:picMk id="4" creationId="{4AEB8225-3AA8-AF48-AD51-3F5F53316D6B}"/>
          </ac:picMkLst>
        </pc:picChg>
        <pc:picChg chg="add mod">
          <ac:chgData name="Bess Dunlevy" userId="dd4b9a8537dbe9d0" providerId="LiveId" clId="{227FC2A9-2BD1-4F7E-B275-BC129CBFF999}" dt="2025-08-15T13:05:03.628" v="101" actId="1076"/>
          <ac:picMkLst>
            <pc:docMk/>
            <pc:sldMk cId="2426914501" sldId="345"/>
            <ac:picMk id="6" creationId="{6E750237-CD82-F36A-EA78-FAB71AEE220E}"/>
          </ac:picMkLst>
        </pc:picChg>
      </pc:sldChg>
      <pc:sldChg chg="addSp delSp modSp mod">
        <pc:chgData name="Bess Dunlevy" userId="dd4b9a8537dbe9d0" providerId="LiveId" clId="{227FC2A9-2BD1-4F7E-B275-BC129CBFF999}" dt="2025-08-15T13:04:26.855" v="96" actId="255"/>
        <pc:sldMkLst>
          <pc:docMk/>
          <pc:sldMk cId="2964708018" sldId="347"/>
        </pc:sldMkLst>
        <pc:spChg chg="add mod">
          <ac:chgData name="Bess Dunlevy" userId="dd4b9a8537dbe9d0" providerId="LiveId" clId="{227FC2A9-2BD1-4F7E-B275-BC129CBFF999}" dt="2025-08-15T13:02:32.954" v="79" actId="14100"/>
          <ac:spMkLst>
            <pc:docMk/>
            <pc:sldMk cId="2964708018" sldId="347"/>
            <ac:spMk id="3" creationId="{F0E101AD-38A2-DF3E-CA43-CAB8FFB355C2}"/>
          </ac:spMkLst>
        </pc:spChg>
        <pc:spChg chg="del">
          <ac:chgData name="Bess Dunlevy" userId="dd4b9a8537dbe9d0" providerId="LiveId" clId="{227FC2A9-2BD1-4F7E-B275-BC129CBFF999}" dt="2025-08-15T13:02:21.703" v="76" actId="478"/>
          <ac:spMkLst>
            <pc:docMk/>
            <pc:sldMk cId="2964708018" sldId="347"/>
            <ac:spMk id="9" creationId="{E6EEB223-E166-A54F-887F-3F76EDC4E433}"/>
          </ac:spMkLst>
        </pc:spChg>
        <pc:spChg chg="del">
          <ac:chgData name="Bess Dunlevy" userId="dd4b9a8537dbe9d0" providerId="LiveId" clId="{227FC2A9-2BD1-4F7E-B275-BC129CBFF999}" dt="2025-08-15T13:02:21.703" v="76" actId="478"/>
          <ac:spMkLst>
            <pc:docMk/>
            <pc:sldMk cId="2964708018" sldId="347"/>
            <ac:spMk id="11" creationId="{2A08EE07-4D3C-C74D-AA27-8BAD402EB88E}"/>
          </ac:spMkLst>
        </pc:spChg>
        <pc:spChg chg="del">
          <ac:chgData name="Bess Dunlevy" userId="dd4b9a8537dbe9d0" providerId="LiveId" clId="{227FC2A9-2BD1-4F7E-B275-BC129CBFF999}" dt="2025-08-15T13:02:21.703" v="76" actId="478"/>
          <ac:spMkLst>
            <pc:docMk/>
            <pc:sldMk cId="2964708018" sldId="347"/>
            <ac:spMk id="13" creationId="{72214739-7D95-4444-9FE6-D496832163FB}"/>
          </ac:spMkLst>
        </pc:spChg>
        <pc:grpChg chg="del">
          <ac:chgData name="Bess Dunlevy" userId="dd4b9a8537dbe9d0" providerId="LiveId" clId="{227FC2A9-2BD1-4F7E-B275-BC129CBFF999}" dt="2025-08-15T13:02:49.575" v="83" actId="478"/>
          <ac:grpSpMkLst>
            <pc:docMk/>
            <pc:sldMk cId="2964708018" sldId="347"/>
            <ac:grpSpMk id="7" creationId="{8E1B7E48-4A02-444F-963A-D6DBBEE435A3}"/>
          </ac:grpSpMkLst>
        </pc:grpChg>
        <pc:graphicFrameChg chg="modGraphic">
          <ac:chgData name="Bess Dunlevy" userId="dd4b9a8537dbe9d0" providerId="LiveId" clId="{227FC2A9-2BD1-4F7E-B275-BC129CBFF999}" dt="2025-08-15T13:04:26.855" v="96" actId="255"/>
          <ac:graphicFrameMkLst>
            <pc:docMk/>
            <pc:sldMk cId="2964708018" sldId="347"/>
            <ac:graphicFrameMk id="2" creationId="{37355569-728A-7144-B0C9-4D9511C7D2C3}"/>
          </ac:graphicFrameMkLst>
        </pc:graphicFrameChg>
      </pc:sldChg>
      <pc:sldMasterChg chg="setBg modSldLayout">
        <pc:chgData name="Bess Dunlevy" userId="dd4b9a8537dbe9d0" providerId="LiveId" clId="{227FC2A9-2BD1-4F7E-B275-BC129CBFF999}" dt="2025-08-15T13:01:39.482" v="35"/>
        <pc:sldMasterMkLst>
          <pc:docMk/>
          <pc:sldMasterMk cId="172960833" sldId="2147483648"/>
        </pc:sldMasterMkLst>
        <pc:sldLayoutChg chg="setBg">
          <pc:chgData name="Bess Dunlevy" userId="dd4b9a8537dbe9d0" providerId="LiveId" clId="{227FC2A9-2BD1-4F7E-B275-BC129CBFF999}" dt="2025-08-15T13:01:39.482" v="35"/>
          <pc:sldLayoutMkLst>
            <pc:docMk/>
            <pc:sldMasterMk cId="172960833" sldId="2147483648"/>
            <pc:sldLayoutMk cId="1407345840" sldId="2147483649"/>
          </pc:sldLayoutMkLst>
        </pc:sldLayoutChg>
        <pc:sldLayoutChg chg="setBg">
          <pc:chgData name="Bess Dunlevy" userId="dd4b9a8537dbe9d0" providerId="LiveId" clId="{227FC2A9-2BD1-4F7E-B275-BC129CBFF999}" dt="2025-08-15T13:01:39.482" v="35"/>
          <pc:sldLayoutMkLst>
            <pc:docMk/>
            <pc:sldMasterMk cId="172960833" sldId="2147483648"/>
            <pc:sldLayoutMk cId="2079415044" sldId="2147483650"/>
          </pc:sldLayoutMkLst>
        </pc:sldLayoutChg>
        <pc:sldLayoutChg chg="setBg">
          <pc:chgData name="Bess Dunlevy" userId="dd4b9a8537dbe9d0" providerId="LiveId" clId="{227FC2A9-2BD1-4F7E-B275-BC129CBFF999}" dt="2025-08-15T13:01:39.482" v="35"/>
          <pc:sldLayoutMkLst>
            <pc:docMk/>
            <pc:sldMasterMk cId="172960833" sldId="2147483648"/>
            <pc:sldLayoutMk cId="579773230" sldId="2147483651"/>
          </pc:sldLayoutMkLst>
        </pc:sldLayoutChg>
        <pc:sldLayoutChg chg="setBg">
          <pc:chgData name="Bess Dunlevy" userId="dd4b9a8537dbe9d0" providerId="LiveId" clId="{227FC2A9-2BD1-4F7E-B275-BC129CBFF999}" dt="2025-08-15T13:01:39.482" v="35"/>
          <pc:sldLayoutMkLst>
            <pc:docMk/>
            <pc:sldMasterMk cId="172960833" sldId="2147483648"/>
            <pc:sldLayoutMk cId="1115370171" sldId="2147483652"/>
          </pc:sldLayoutMkLst>
        </pc:sldLayoutChg>
        <pc:sldLayoutChg chg="setBg">
          <pc:chgData name="Bess Dunlevy" userId="dd4b9a8537dbe9d0" providerId="LiveId" clId="{227FC2A9-2BD1-4F7E-B275-BC129CBFF999}" dt="2025-08-15T13:01:39.482" v="35"/>
          <pc:sldLayoutMkLst>
            <pc:docMk/>
            <pc:sldMasterMk cId="172960833" sldId="2147483648"/>
            <pc:sldLayoutMk cId="641709334" sldId="2147483653"/>
          </pc:sldLayoutMkLst>
        </pc:sldLayoutChg>
        <pc:sldLayoutChg chg="setBg">
          <pc:chgData name="Bess Dunlevy" userId="dd4b9a8537dbe9d0" providerId="LiveId" clId="{227FC2A9-2BD1-4F7E-B275-BC129CBFF999}" dt="2025-08-15T13:01:39.482" v="35"/>
          <pc:sldLayoutMkLst>
            <pc:docMk/>
            <pc:sldMasterMk cId="172960833" sldId="2147483648"/>
            <pc:sldLayoutMk cId="545901304" sldId="2147483654"/>
          </pc:sldLayoutMkLst>
        </pc:sldLayoutChg>
        <pc:sldLayoutChg chg="setBg">
          <pc:chgData name="Bess Dunlevy" userId="dd4b9a8537dbe9d0" providerId="LiveId" clId="{227FC2A9-2BD1-4F7E-B275-BC129CBFF999}" dt="2025-08-15T13:01:39.482" v="35"/>
          <pc:sldLayoutMkLst>
            <pc:docMk/>
            <pc:sldMasterMk cId="172960833" sldId="2147483648"/>
            <pc:sldLayoutMk cId="913076344" sldId="2147483655"/>
          </pc:sldLayoutMkLst>
        </pc:sldLayoutChg>
        <pc:sldLayoutChg chg="setBg">
          <pc:chgData name="Bess Dunlevy" userId="dd4b9a8537dbe9d0" providerId="LiveId" clId="{227FC2A9-2BD1-4F7E-B275-BC129CBFF999}" dt="2025-08-15T13:01:39.482" v="35"/>
          <pc:sldLayoutMkLst>
            <pc:docMk/>
            <pc:sldMasterMk cId="172960833" sldId="2147483648"/>
            <pc:sldLayoutMk cId="155972146" sldId="2147483656"/>
          </pc:sldLayoutMkLst>
        </pc:sldLayoutChg>
        <pc:sldLayoutChg chg="setBg">
          <pc:chgData name="Bess Dunlevy" userId="dd4b9a8537dbe9d0" providerId="LiveId" clId="{227FC2A9-2BD1-4F7E-B275-BC129CBFF999}" dt="2025-08-15T13:01:39.482" v="35"/>
          <pc:sldLayoutMkLst>
            <pc:docMk/>
            <pc:sldMasterMk cId="172960833" sldId="2147483648"/>
            <pc:sldLayoutMk cId="1493808482" sldId="2147483657"/>
          </pc:sldLayoutMkLst>
        </pc:sldLayoutChg>
        <pc:sldLayoutChg chg="setBg">
          <pc:chgData name="Bess Dunlevy" userId="dd4b9a8537dbe9d0" providerId="LiveId" clId="{227FC2A9-2BD1-4F7E-B275-BC129CBFF999}" dt="2025-08-15T13:01:39.482" v="35"/>
          <pc:sldLayoutMkLst>
            <pc:docMk/>
            <pc:sldMasterMk cId="172960833" sldId="2147483648"/>
            <pc:sldLayoutMk cId="207839897" sldId="2147483658"/>
          </pc:sldLayoutMkLst>
        </pc:sldLayoutChg>
        <pc:sldLayoutChg chg="setBg">
          <pc:chgData name="Bess Dunlevy" userId="dd4b9a8537dbe9d0" providerId="LiveId" clId="{227FC2A9-2BD1-4F7E-B275-BC129CBFF999}" dt="2025-08-15T13:01:39.482" v="35"/>
          <pc:sldLayoutMkLst>
            <pc:docMk/>
            <pc:sldMasterMk cId="172960833" sldId="2147483648"/>
            <pc:sldLayoutMk cId="1356738857"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100000">
              <a:schemeClr val="accent6">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8/15/2025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303292" y="3296482"/>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303292" y="4226305"/>
            <a:ext cx="6950213" cy="140038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Objectives and Goals in the chart area.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for each task to represent the length of time.  Add Milestone Dates and additional information within each bar or in the graph area. Summarize Results in the bottom row.</a:t>
            </a:r>
          </a:p>
        </p:txBody>
      </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Quarterly Goals Gantt Chart Template</a:t>
            </a:r>
          </a:p>
        </p:txBody>
      </p:sp>
      <p:pic>
        <p:nvPicPr>
          <p:cNvPr id="6" name="Picture 5" descr="A screenshot of a computer&#10;&#10;AI-generated content may be incorrect.">
            <a:extLst>
              <a:ext uri="{FF2B5EF4-FFF2-40B4-BE49-F238E27FC236}">
                <a16:creationId xmlns:a16="http://schemas.microsoft.com/office/drawing/2014/main" id="{6E750237-CD82-F36A-EA78-FAB71AEE220E}"/>
              </a:ext>
            </a:extLst>
          </p:cNvPr>
          <p:cNvPicPr>
            <a:picLocks noChangeAspect="1"/>
          </p:cNvPicPr>
          <p:nvPr/>
        </p:nvPicPr>
        <p:blipFill>
          <a:blip r:embed="rId2"/>
          <a:stretch>
            <a:fillRect/>
          </a:stretch>
        </p:blipFill>
        <p:spPr>
          <a:xfrm>
            <a:off x="7644154" y="3296482"/>
            <a:ext cx="4324828" cy="2227304"/>
          </a:xfrm>
          <a:prstGeom prst="rect">
            <a:avLst/>
          </a:prstGeom>
        </p:spPr>
      </p:pic>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781917108"/>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0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0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0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0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0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0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0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0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0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0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1,987,654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1,234,567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2,345,678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3,456,789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6847745-993C-9B70-AFDC-3087C7F224EA}"/>
              </a:ext>
            </a:extLst>
          </p:cNvPr>
          <p:cNvSpPr txBox="1"/>
          <p:nvPr/>
        </p:nvSpPr>
        <p:spPr>
          <a:xfrm>
            <a:off x="327120" y="126539"/>
            <a:ext cx="3009969"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41575559"/>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0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0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0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0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0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0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0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0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0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0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9" name="Rectangle 58">
            <a:extLst>
              <a:ext uri="{FF2B5EF4-FFF2-40B4-BE49-F238E27FC236}">
                <a16:creationId xmlns:a16="http://schemas.microsoft.com/office/drawing/2014/main" id="{C5748260-84B4-C34C-8B0D-A53B1266675A}"/>
              </a:ext>
            </a:extLst>
          </p:cNvPr>
          <p:cNvSpPr/>
          <p:nvPr/>
        </p:nvSpPr>
        <p:spPr>
          <a:xfrm>
            <a:off x="6127787" y="239017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0" name="Rectangle 59">
            <a:extLst>
              <a:ext uri="{FF2B5EF4-FFF2-40B4-BE49-F238E27FC236}">
                <a16:creationId xmlns:a16="http://schemas.microsoft.com/office/drawing/2014/main" id="{41180AA8-EEBE-7347-9A43-2031788276D0}"/>
              </a:ext>
            </a:extLst>
          </p:cNvPr>
          <p:cNvSpPr/>
          <p:nvPr/>
        </p:nvSpPr>
        <p:spPr>
          <a:xfrm>
            <a:off x="6127787" y="284260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1" name="Rectangle 60">
            <a:extLst>
              <a:ext uri="{FF2B5EF4-FFF2-40B4-BE49-F238E27FC236}">
                <a16:creationId xmlns:a16="http://schemas.microsoft.com/office/drawing/2014/main" id="{B7B4CB11-1B5E-464C-95DB-C4690FA55904}"/>
              </a:ext>
            </a:extLst>
          </p:cNvPr>
          <p:cNvSpPr/>
          <p:nvPr/>
        </p:nvSpPr>
        <p:spPr>
          <a:xfrm>
            <a:off x="6127787" y="10328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2" name="Rectangle 61">
            <a:extLst>
              <a:ext uri="{FF2B5EF4-FFF2-40B4-BE49-F238E27FC236}">
                <a16:creationId xmlns:a16="http://schemas.microsoft.com/office/drawing/2014/main" id="{79211352-5DB1-6C46-94F8-D55CD483F565}"/>
              </a:ext>
            </a:extLst>
          </p:cNvPr>
          <p:cNvSpPr/>
          <p:nvPr/>
        </p:nvSpPr>
        <p:spPr>
          <a:xfrm>
            <a:off x="6127787" y="14853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3" name="Rectangle 62">
            <a:extLst>
              <a:ext uri="{FF2B5EF4-FFF2-40B4-BE49-F238E27FC236}">
                <a16:creationId xmlns:a16="http://schemas.microsoft.com/office/drawing/2014/main" id="{A3E3C820-F16C-4C48-B85D-201B58B23995}"/>
              </a:ext>
            </a:extLst>
          </p:cNvPr>
          <p:cNvSpPr/>
          <p:nvPr/>
        </p:nvSpPr>
        <p:spPr>
          <a:xfrm>
            <a:off x="6127787" y="19377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4" name="Rectangle 63">
            <a:extLst>
              <a:ext uri="{FF2B5EF4-FFF2-40B4-BE49-F238E27FC236}">
                <a16:creationId xmlns:a16="http://schemas.microsoft.com/office/drawing/2014/main" id="{1393CBB6-B934-7E48-B815-E9AE73D9F1FD}"/>
              </a:ext>
            </a:extLst>
          </p:cNvPr>
          <p:cNvSpPr/>
          <p:nvPr/>
        </p:nvSpPr>
        <p:spPr>
          <a:xfrm>
            <a:off x="6127787" y="465231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66" name="Rectangle 65">
            <a:extLst>
              <a:ext uri="{FF2B5EF4-FFF2-40B4-BE49-F238E27FC236}">
                <a16:creationId xmlns:a16="http://schemas.microsoft.com/office/drawing/2014/main" id="{D639DE8E-A2BE-2A48-9927-20CC1DCC200F}"/>
              </a:ext>
            </a:extLst>
          </p:cNvPr>
          <p:cNvSpPr/>
          <p:nvPr/>
        </p:nvSpPr>
        <p:spPr>
          <a:xfrm>
            <a:off x="6127787" y="510474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0" name="Rectangle 69">
            <a:extLst>
              <a:ext uri="{FF2B5EF4-FFF2-40B4-BE49-F238E27FC236}">
                <a16:creationId xmlns:a16="http://schemas.microsoft.com/office/drawing/2014/main" id="{1304CA7F-AD05-C040-9AB3-5ECF91CB8C88}"/>
              </a:ext>
            </a:extLst>
          </p:cNvPr>
          <p:cNvSpPr/>
          <p:nvPr/>
        </p:nvSpPr>
        <p:spPr>
          <a:xfrm>
            <a:off x="6127787" y="329503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1" name="Rectangle 70">
            <a:extLst>
              <a:ext uri="{FF2B5EF4-FFF2-40B4-BE49-F238E27FC236}">
                <a16:creationId xmlns:a16="http://schemas.microsoft.com/office/drawing/2014/main" id="{653F9964-BB55-4744-BD5B-F15BF475EEFE}"/>
              </a:ext>
            </a:extLst>
          </p:cNvPr>
          <p:cNvSpPr/>
          <p:nvPr/>
        </p:nvSpPr>
        <p:spPr>
          <a:xfrm>
            <a:off x="6127787" y="374745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72" name="Rectangle 71">
            <a:extLst>
              <a:ext uri="{FF2B5EF4-FFF2-40B4-BE49-F238E27FC236}">
                <a16:creationId xmlns:a16="http://schemas.microsoft.com/office/drawing/2014/main" id="{1CA42112-AD9B-8343-A68E-9028E6E29245}"/>
              </a:ext>
            </a:extLst>
          </p:cNvPr>
          <p:cNvSpPr/>
          <p:nvPr/>
        </p:nvSpPr>
        <p:spPr>
          <a:xfrm>
            <a:off x="6127787" y="419988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3" name="TextBox 5">
            <a:extLst>
              <a:ext uri="{FF2B5EF4-FFF2-40B4-BE49-F238E27FC236}">
                <a16:creationId xmlns:a16="http://schemas.microsoft.com/office/drawing/2014/main" id="{F0E101AD-38A2-DF3E-CA43-CAB8FFB355C2}"/>
              </a:ext>
            </a:extLst>
          </p:cNvPr>
          <p:cNvSpPr txBox="1"/>
          <p:nvPr/>
        </p:nvSpPr>
        <p:spPr>
          <a:xfrm>
            <a:off x="0" y="6581001"/>
            <a:ext cx="12192000"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4</TotalTime>
  <Words>268</Words>
  <Application>Microsoft Office PowerPoint</Application>
  <PresentationFormat>Widescreen</PresentationFormat>
  <Paragraphs>91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Bess</cp:lastModifiedBy>
  <cp:revision>1</cp:revision>
  <cp:lastPrinted>2020-08-31T22:23:58Z</cp:lastPrinted>
  <dcterms:created xsi:type="dcterms:W3CDTF">2020-10-15T17:09:46Z</dcterms:created>
  <dcterms:modified xsi:type="dcterms:W3CDTF">2025-08-15T13:05:08Z</dcterms:modified>
</cp:coreProperties>
</file>