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20"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F10002"/>
    <a:srgbClr val="FFC0E3"/>
    <a:srgbClr val="00E7F2"/>
    <a:srgbClr val="00BD32"/>
    <a:srgbClr val="5B7191"/>
    <a:srgbClr val="EAEEF3"/>
    <a:srgbClr val="CE1D02"/>
    <a:srgbClr val="E3EAF6"/>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C3CE5D2-955B-46EC-8F88-F4575EF0D1A4}" v="5" dt="2025-08-16T20:13:45.7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547" autoAdjust="0"/>
    <p:restoredTop sz="86447"/>
  </p:normalViewPr>
  <p:slideViewPr>
    <p:cSldViewPr snapToGrid="0" snapToObjects="1">
      <p:cViewPr varScale="1">
        <p:scale>
          <a:sx n="97" d="100"/>
          <a:sy n="97" d="100"/>
        </p:scale>
        <p:origin x="96" y="48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7C3CE5D2-955B-46EC-8F88-F4575EF0D1A4}"/>
    <pc:docChg chg="custSel modSld modMainMaster">
      <pc:chgData name="Bess Dunlevy" userId="dd4b9a8537dbe9d0" providerId="LiveId" clId="{7C3CE5D2-955B-46EC-8F88-F4575EF0D1A4}" dt="2025-08-16T20:13:45.719" v="45"/>
      <pc:docMkLst>
        <pc:docMk/>
      </pc:docMkLst>
      <pc:sldChg chg="addSp delSp modSp mod">
        <pc:chgData name="Bess Dunlevy" userId="dd4b9a8537dbe9d0" providerId="LiveId" clId="{7C3CE5D2-955B-46EC-8F88-F4575EF0D1A4}" dt="2025-08-16T20:13:45.719" v="45"/>
        <pc:sldMkLst>
          <pc:docMk/>
          <pc:sldMk cId="1036723312" sldId="320"/>
        </pc:sldMkLst>
        <pc:spChg chg="add mod">
          <ac:chgData name="Bess Dunlevy" userId="dd4b9a8537dbe9d0" providerId="LiveId" clId="{7C3CE5D2-955B-46EC-8F88-F4575EF0D1A4}" dt="2025-08-16T20:13:45.719" v="45"/>
          <ac:spMkLst>
            <pc:docMk/>
            <pc:sldMk cId="1036723312" sldId="320"/>
            <ac:spMk id="4" creationId="{847FBF93-80CC-0FFD-861C-C8BFA2A66C34}"/>
          </ac:spMkLst>
        </pc:spChg>
        <pc:spChg chg="del">
          <ac:chgData name="Bess Dunlevy" userId="dd4b9a8537dbe9d0" providerId="LiveId" clId="{7C3CE5D2-955B-46EC-8F88-F4575EF0D1A4}" dt="2025-08-16T20:12:20.214" v="34" actId="478"/>
          <ac:spMkLst>
            <pc:docMk/>
            <pc:sldMk cId="1036723312" sldId="320"/>
            <ac:spMk id="9" creationId="{E6EEB223-E166-A54F-887F-3F76EDC4E433}"/>
          </ac:spMkLst>
        </pc:spChg>
        <pc:spChg chg="del">
          <ac:chgData name="Bess Dunlevy" userId="dd4b9a8537dbe9d0" providerId="LiveId" clId="{7C3CE5D2-955B-46EC-8F88-F4575EF0D1A4}" dt="2025-08-16T20:12:20.578" v="35" actId="478"/>
          <ac:spMkLst>
            <pc:docMk/>
            <pc:sldMk cId="1036723312" sldId="320"/>
            <ac:spMk id="11" creationId="{2A08EE07-4D3C-C74D-AA27-8BAD402EB88E}"/>
          </ac:spMkLst>
        </pc:spChg>
        <pc:spChg chg="del">
          <ac:chgData name="Bess Dunlevy" userId="dd4b9a8537dbe9d0" providerId="LiveId" clId="{7C3CE5D2-955B-46EC-8F88-F4575EF0D1A4}" dt="2025-08-16T20:12:18.633" v="33" actId="478"/>
          <ac:spMkLst>
            <pc:docMk/>
            <pc:sldMk cId="1036723312" sldId="320"/>
            <ac:spMk id="13" creationId="{72214739-7D95-4444-9FE6-D496832163FB}"/>
          </ac:spMkLst>
        </pc:spChg>
        <pc:grpChg chg="del">
          <ac:chgData name="Bess Dunlevy" userId="dd4b9a8537dbe9d0" providerId="LiveId" clId="{7C3CE5D2-955B-46EC-8F88-F4575EF0D1A4}" dt="2025-08-16T20:12:17.079" v="32" actId="478"/>
          <ac:grpSpMkLst>
            <pc:docMk/>
            <pc:sldMk cId="1036723312" sldId="320"/>
            <ac:grpSpMk id="7" creationId="{8E1B7E48-4A02-444F-963A-D6DBBEE435A3}"/>
          </ac:grpSpMkLst>
        </pc:grpChg>
      </pc:sldChg>
      <pc:sldChg chg="addSp delSp modSp mod setBg">
        <pc:chgData name="Bess Dunlevy" userId="dd4b9a8537dbe9d0" providerId="LiveId" clId="{7C3CE5D2-955B-46EC-8F88-F4575EF0D1A4}" dt="2025-08-16T20:13:33.262" v="44" actId="1076"/>
        <pc:sldMkLst>
          <pc:docMk/>
          <pc:sldMk cId="1925317832" sldId="342"/>
        </pc:sldMkLst>
        <pc:spChg chg="mod">
          <ac:chgData name="Bess Dunlevy" userId="dd4b9a8537dbe9d0" providerId="LiveId" clId="{7C3CE5D2-955B-46EC-8F88-F4575EF0D1A4}" dt="2025-08-16T20:12:15.108" v="31" actId="1076"/>
          <ac:spMkLst>
            <pc:docMk/>
            <pc:sldMk cId="1925317832" sldId="342"/>
            <ac:spMk id="2" creationId="{7C5F649A-21D3-4946-B06E-8A79DDA0D00E}"/>
          </ac:spMkLst>
        </pc:spChg>
        <pc:spChg chg="mod">
          <ac:chgData name="Bess Dunlevy" userId="dd4b9a8537dbe9d0" providerId="LiveId" clId="{7C3CE5D2-955B-46EC-8F88-F4575EF0D1A4}" dt="2025-08-16T20:12:15.108" v="31" actId="1076"/>
          <ac:spMkLst>
            <pc:docMk/>
            <pc:sldMk cId="1925317832" sldId="342"/>
            <ac:spMk id="3" creationId="{8D229698-1152-43F9-BE56-3EBDC68FD012}"/>
          </ac:spMkLst>
        </pc:spChg>
        <pc:spChg chg="mod">
          <ac:chgData name="Bess Dunlevy" userId="dd4b9a8537dbe9d0" providerId="LiveId" clId="{7C3CE5D2-955B-46EC-8F88-F4575EF0D1A4}" dt="2025-08-16T20:12:11.385" v="30" actId="255"/>
          <ac:spMkLst>
            <pc:docMk/>
            <pc:sldMk cId="1925317832" sldId="342"/>
            <ac:spMk id="33" creationId="{143A449B-AAB7-994A-92CE-8F48E2CA7DF6}"/>
          </ac:spMkLst>
        </pc:spChg>
        <pc:grpChg chg="del">
          <ac:chgData name="Bess Dunlevy" userId="dd4b9a8537dbe9d0" providerId="LiveId" clId="{7C3CE5D2-955B-46EC-8F88-F4575EF0D1A4}" dt="2025-08-16T20:11:59.557" v="1" actId="478"/>
          <ac:grpSpMkLst>
            <pc:docMk/>
            <pc:sldMk cId="1925317832" sldId="342"/>
            <ac:grpSpMk id="65" creationId="{D7F7C8EC-ED2B-B949-A541-63F70BC666B6}"/>
          </ac:grpSpMkLst>
        </pc:grpChg>
        <pc:picChg chg="del">
          <ac:chgData name="Bess Dunlevy" userId="dd4b9a8537dbe9d0" providerId="LiveId" clId="{7C3CE5D2-955B-46EC-8F88-F4575EF0D1A4}" dt="2025-08-16T20:11:58.966" v="0" actId="478"/>
          <ac:picMkLst>
            <pc:docMk/>
            <pc:sldMk cId="1925317832" sldId="342"/>
            <ac:picMk id="4" creationId="{4AEB8225-3AA8-AF48-AD51-3F5F53316D6B}"/>
          </ac:picMkLst>
        </pc:picChg>
        <pc:picChg chg="add mod">
          <ac:chgData name="Bess Dunlevy" userId="dd4b9a8537dbe9d0" providerId="LiveId" clId="{7C3CE5D2-955B-46EC-8F88-F4575EF0D1A4}" dt="2025-08-16T20:13:33.262" v="44" actId="1076"/>
          <ac:picMkLst>
            <pc:docMk/>
            <pc:sldMk cId="1925317832" sldId="342"/>
            <ac:picMk id="6" creationId="{17D7F18C-B730-1D02-EA36-55C6E9B61B38}"/>
          </ac:picMkLst>
        </pc:picChg>
      </pc:sldChg>
      <pc:sldMasterChg chg="setBg modSldLayout">
        <pc:chgData name="Bess Dunlevy" userId="dd4b9a8537dbe9d0" providerId="LiveId" clId="{7C3CE5D2-955B-46EC-8F88-F4575EF0D1A4}" dt="2025-08-16T20:12:37.813" v="37"/>
        <pc:sldMasterMkLst>
          <pc:docMk/>
          <pc:sldMasterMk cId="172960833" sldId="2147483648"/>
        </pc:sldMasterMkLst>
        <pc:sldLayoutChg chg="setBg">
          <pc:chgData name="Bess Dunlevy" userId="dd4b9a8537dbe9d0" providerId="LiveId" clId="{7C3CE5D2-955B-46EC-8F88-F4575EF0D1A4}" dt="2025-08-16T20:12:37.813" v="37"/>
          <pc:sldLayoutMkLst>
            <pc:docMk/>
            <pc:sldMasterMk cId="172960833" sldId="2147483648"/>
            <pc:sldLayoutMk cId="1407345840" sldId="2147483649"/>
          </pc:sldLayoutMkLst>
        </pc:sldLayoutChg>
        <pc:sldLayoutChg chg="setBg">
          <pc:chgData name="Bess Dunlevy" userId="dd4b9a8537dbe9d0" providerId="LiveId" clId="{7C3CE5D2-955B-46EC-8F88-F4575EF0D1A4}" dt="2025-08-16T20:12:37.813" v="37"/>
          <pc:sldLayoutMkLst>
            <pc:docMk/>
            <pc:sldMasterMk cId="172960833" sldId="2147483648"/>
            <pc:sldLayoutMk cId="2079415044" sldId="2147483650"/>
          </pc:sldLayoutMkLst>
        </pc:sldLayoutChg>
        <pc:sldLayoutChg chg="setBg">
          <pc:chgData name="Bess Dunlevy" userId="dd4b9a8537dbe9d0" providerId="LiveId" clId="{7C3CE5D2-955B-46EC-8F88-F4575EF0D1A4}" dt="2025-08-16T20:12:37.813" v="37"/>
          <pc:sldLayoutMkLst>
            <pc:docMk/>
            <pc:sldMasterMk cId="172960833" sldId="2147483648"/>
            <pc:sldLayoutMk cId="579773230" sldId="2147483651"/>
          </pc:sldLayoutMkLst>
        </pc:sldLayoutChg>
        <pc:sldLayoutChg chg="setBg">
          <pc:chgData name="Bess Dunlevy" userId="dd4b9a8537dbe9d0" providerId="LiveId" clId="{7C3CE5D2-955B-46EC-8F88-F4575EF0D1A4}" dt="2025-08-16T20:12:37.813" v="37"/>
          <pc:sldLayoutMkLst>
            <pc:docMk/>
            <pc:sldMasterMk cId="172960833" sldId="2147483648"/>
            <pc:sldLayoutMk cId="1115370171" sldId="2147483652"/>
          </pc:sldLayoutMkLst>
        </pc:sldLayoutChg>
        <pc:sldLayoutChg chg="setBg">
          <pc:chgData name="Bess Dunlevy" userId="dd4b9a8537dbe9d0" providerId="LiveId" clId="{7C3CE5D2-955B-46EC-8F88-F4575EF0D1A4}" dt="2025-08-16T20:12:37.813" v="37"/>
          <pc:sldLayoutMkLst>
            <pc:docMk/>
            <pc:sldMasterMk cId="172960833" sldId="2147483648"/>
            <pc:sldLayoutMk cId="641709334" sldId="2147483653"/>
          </pc:sldLayoutMkLst>
        </pc:sldLayoutChg>
        <pc:sldLayoutChg chg="setBg">
          <pc:chgData name="Bess Dunlevy" userId="dd4b9a8537dbe9d0" providerId="LiveId" clId="{7C3CE5D2-955B-46EC-8F88-F4575EF0D1A4}" dt="2025-08-16T20:12:37.813" v="37"/>
          <pc:sldLayoutMkLst>
            <pc:docMk/>
            <pc:sldMasterMk cId="172960833" sldId="2147483648"/>
            <pc:sldLayoutMk cId="545901304" sldId="2147483654"/>
          </pc:sldLayoutMkLst>
        </pc:sldLayoutChg>
        <pc:sldLayoutChg chg="setBg">
          <pc:chgData name="Bess Dunlevy" userId="dd4b9a8537dbe9d0" providerId="LiveId" clId="{7C3CE5D2-955B-46EC-8F88-F4575EF0D1A4}" dt="2025-08-16T20:12:37.813" v="37"/>
          <pc:sldLayoutMkLst>
            <pc:docMk/>
            <pc:sldMasterMk cId="172960833" sldId="2147483648"/>
            <pc:sldLayoutMk cId="913076344" sldId="2147483655"/>
          </pc:sldLayoutMkLst>
        </pc:sldLayoutChg>
        <pc:sldLayoutChg chg="setBg">
          <pc:chgData name="Bess Dunlevy" userId="dd4b9a8537dbe9d0" providerId="LiveId" clId="{7C3CE5D2-955B-46EC-8F88-F4575EF0D1A4}" dt="2025-08-16T20:12:37.813" v="37"/>
          <pc:sldLayoutMkLst>
            <pc:docMk/>
            <pc:sldMasterMk cId="172960833" sldId="2147483648"/>
            <pc:sldLayoutMk cId="155972146" sldId="2147483656"/>
          </pc:sldLayoutMkLst>
        </pc:sldLayoutChg>
        <pc:sldLayoutChg chg="setBg">
          <pc:chgData name="Bess Dunlevy" userId="dd4b9a8537dbe9d0" providerId="LiveId" clId="{7C3CE5D2-955B-46EC-8F88-F4575EF0D1A4}" dt="2025-08-16T20:12:37.813" v="37"/>
          <pc:sldLayoutMkLst>
            <pc:docMk/>
            <pc:sldMasterMk cId="172960833" sldId="2147483648"/>
            <pc:sldLayoutMk cId="1493808482" sldId="2147483657"/>
          </pc:sldLayoutMkLst>
        </pc:sldLayoutChg>
        <pc:sldLayoutChg chg="setBg">
          <pc:chgData name="Bess Dunlevy" userId="dd4b9a8537dbe9d0" providerId="LiveId" clId="{7C3CE5D2-955B-46EC-8F88-F4575EF0D1A4}" dt="2025-08-16T20:12:37.813" v="37"/>
          <pc:sldLayoutMkLst>
            <pc:docMk/>
            <pc:sldMasterMk cId="172960833" sldId="2147483648"/>
            <pc:sldLayoutMk cId="207839897" sldId="2147483658"/>
          </pc:sldLayoutMkLst>
        </pc:sldLayoutChg>
        <pc:sldLayoutChg chg="setBg">
          <pc:chgData name="Bess Dunlevy" userId="dd4b9a8537dbe9d0" providerId="LiveId" clId="{7C3CE5D2-955B-46EC-8F88-F4575EF0D1A4}" dt="2025-08-16T20:12:37.813" v="37"/>
          <pc:sldLayoutMkLst>
            <pc:docMk/>
            <pc:sldMasterMk cId="172960833" sldId="2147483648"/>
            <pc:sldLayoutMk cId="1356738857" sldId="2147483659"/>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8/16/2025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8/16/2025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8/16/2025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8/16/2025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8/16/2025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8/16/2025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8/16/2025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8/16/2025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accent5">
                <a:lumMod val="20000"/>
                <a:lumOff val="80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8/16/2025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202382" y="3468904"/>
            <a:ext cx="9247166" cy="646331"/>
          </a:xfrm>
          <a:prstGeom prst="rect">
            <a:avLst/>
          </a:prstGeom>
          <a:noFill/>
        </p:spPr>
        <p:txBody>
          <a:bodyPr wrap="square" rtlCol="0">
            <a:spAutoFit/>
          </a:bodyPr>
          <a:lstStyle/>
          <a:p>
            <a:r>
              <a:rPr lang="en-US" sz="3600" dirty="0">
                <a:latin typeface="Century Gothic" panose="020B0502020202020204" pitchFamily="34" charset="0"/>
              </a:rPr>
              <a:t>Notes for Using This Template</a:t>
            </a:r>
          </a:p>
        </p:txBody>
      </p:sp>
      <p:sp>
        <p:nvSpPr>
          <p:cNvPr id="3" name="TextBox 2">
            <a:extLst>
              <a:ext uri="{FF2B5EF4-FFF2-40B4-BE49-F238E27FC236}">
                <a16:creationId xmlns:a16="http://schemas.microsoft.com/office/drawing/2014/main" id="{8D229698-1152-43F9-BE56-3EBDC68FD012}"/>
              </a:ext>
            </a:extLst>
          </p:cNvPr>
          <p:cNvSpPr txBox="1"/>
          <p:nvPr/>
        </p:nvSpPr>
        <p:spPr>
          <a:xfrm>
            <a:off x="202382" y="4398727"/>
            <a:ext cx="6838929" cy="1969770"/>
          </a:xfrm>
          <a:prstGeom prst="rect">
            <a:avLst/>
          </a:prstGeom>
          <a:noFill/>
        </p:spPr>
        <p:txBody>
          <a:bodyPr wrap="square" rtlCol="0">
            <a:spAutoFit/>
          </a:bodyPr>
          <a:lstStyle/>
          <a:p>
            <a:pPr>
              <a:spcAft>
                <a:spcPts val="600"/>
              </a:spcAft>
            </a:pPr>
            <a:r>
              <a:rPr lang="en-US" sz="1600" dirty="0">
                <a:latin typeface="Century Gothic" panose="020B0502020202020204" pitchFamily="34" charset="0"/>
              </a:rPr>
              <a:t>Enter Project Tasks in the chart area. </a:t>
            </a:r>
          </a:p>
          <a:p>
            <a:r>
              <a:rPr lang="en-US" sz="1600" dirty="0">
                <a:latin typeface="Century Gothic" panose="020B0502020202020204" pitchFamily="34" charset="0"/>
              </a:rPr>
              <a:t> </a:t>
            </a:r>
            <a:endParaRPr lang="en-US" sz="800" dirty="0">
              <a:latin typeface="Century Gothic" panose="020B0502020202020204" pitchFamily="34" charset="0"/>
            </a:endParaRPr>
          </a:p>
          <a:p>
            <a:pPr>
              <a:spcAft>
                <a:spcPts val="600"/>
              </a:spcAft>
            </a:pPr>
            <a:r>
              <a:rPr lang="en-US" sz="1600" dirty="0">
                <a:latin typeface="Century Gothic" panose="020B0502020202020204" pitchFamily="34" charset="0"/>
              </a:rPr>
              <a:t>Enter Label Owners in the key below the chart. </a:t>
            </a:r>
          </a:p>
          <a:p>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Adjust bars to represent the length of time per task.  Add Start and End Dates, Due Dates, Milestone Dates, or additional Task Information within each bar or in the chart area.</a:t>
            </a:r>
          </a:p>
        </p:txBody>
      </p:sp>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584775"/>
          </a:xfrm>
          <a:prstGeom prst="rect">
            <a:avLst/>
          </a:prstGeom>
          <a:noFill/>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Monthly Gantt Chart Template</a:t>
            </a:r>
          </a:p>
        </p:txBody>
      </p:sp>
      <p:pic>
        <p:nvPicPr>
          <p:cNvPr id="6" name="Picture 5" descr="A screenshot of a computer&#10;&#10;AI-generated content may be incorrect.">
            <a:extLst>
              <a:ext uri="{FF2B5EF4-FFF2-40B4-BE49-F238E27FC236}">
                <a16:creationId xmlns:a16="http://schemas.microsoft.com/office/drawing/2014/main" id="{17D7F18C-B730-1D02-EA36-55C6E9B61B38}"/>
              </a:ext>
            </a:extLst>
          </p:cNvPr>
          <p:cNvPicPr>
            <a:picLocks noChangeAspect="1"/>
          </p:cNvPicPr>
          <p:nvPr/>
        </p:nvPicPr>
        <p:blipFill>
          <a:blip r:embed="rId2"/>
          <a:stretch>
            <a:fillRect/>
          </a:stretch>
        </p:blipFill>
        <p:spPr>
          <a:xfrm>
            <a:off x="6908239" y="1966130"/>
            <a:ext cx="5082618" cy="2845932"/>
          </a:xfrm>
          <a:prstGeom prst="rect">
            <a:avLst/>
          </a:prstGeom>
        </p:spPr>
      </p:pic>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2430806500"/>
              </p:ext>
            </p:extLst>
          </p:nvPr>
        </p:nvGraphicFramePr>
        <p:xfrm>
          <a:off x="327121" y="485123"/>
          <a:ext cx="11529256" cy="4957800"/>
        </p:xfrm>
        <a:graphic>
          <a:graphicData uri="http://schemas.openxmlformats.org/drawingml/2006/table">
            <a:tbl>
              <a:tblPr firstRow="1" bandRow="1">
                <a:tableStyleId>{5C22544A-7EE6-4342-B048-85BDC9FD1C3A}</a:tableStyleId>
              </a:tblPr>
              <a:tblGrid>
                <a:gridCol w="3499444">
                  <a:extLst>
                    <a:ext uri="{9D8B030D-6E8A-4147-A177-3AD203B41FA5}">
                      <a16:colId xmlns:a16="http://schemas.microsoft.com/office/drawing/2014/main" val="602210714"/>
                    </a:ext>
                  </a:extLst>
                </a:gridCol>
                <a:gridCol w="1376678">
                  <a:extLst>
                    <a:ext uri="{9D8B030D-6E8A-4147-A177-3AD203B41FA5}">
                      <a16:colId xmlns:a16="http://schemas.microsoft.com/office/drawing/2014/main" val="745651107"/>
                    </a:ext>
                  </a:extLst>
                </a:gridCol>
                <a:gridCol w="1376678">
                  <a:extLst>
                    <a:ext uri="{9D8B030D-6E8A-4147-A177-3AD203B41FA5}">
                      <a16:colId xmlns:a16="http://schemas.microsoft.com/office/drawing/2014/main" val="3203644497"/>
                    </a:ext>
                  </a:extLst>
                </a:gridCol>
                <a:gridCol w="1319114">
                  <a:extLst>
                    <a:ext uri="{9D8B030D-6E8A-4147-A177-3AD203B41FA5}">
                      <a16:colId xmlns:a16="http://schemas.microsoft.com/office/drawing/2014/main" val="3839570682"/>
                    </a:ext>
                  </a:extLst>
                </a:gridCol>
                <a:gridCol w="1319114">
                  <a:extLst>
                    <a:ext uri="{9D8B030D-6E8A-4147-A177-3AD203B41FA5}">
                      <a16:colId xmlns:a16="http://schemas.microsoft.com/office/drawing/2014/main" val="436924813"/>
                    </a:ext>
                  </a:extLst>
                </a:gridCol>
                <a:gridCol w="1319114">
                  <a:extLst>
                    <a:ext uri="{9D8B030D-6E8A-4147-A177-3AD203B41FA5}">
                      <a16:colId xmlns:a16="http://schemas.microsoft.com/office/drawing/2014/main" val="3893106002"/>
                    </a:ext>
                  </a:extLst>
                </a:gridCol>
                <a:gridCol w="1319114">
                  <a:extLst>
                    <a:ext uri="{9D8B030D-6E8A-4147-A177-3AD203B41FA5}">
                      <a16:colId xmlns:a16="http://schemas.microsoft.com/office/drawing/2014/main" val="1896848035"/>
                    </a:ext>
                  </a:extLst>
                </a:gridCol>
              </a:tblGrid>
              <a:tr h="243926">
                <a:tc>
                  <a:txBody>
                    <a:bodyPr/>
                    <a:lstStyle/>
                    <a:p>
                      <a:pPr>
                        <a:lnSpc>
                          <a:spcPct val="100000"/>
                        </a:lnSpc>
                      </a:pPr>
                      <a:r>
                        <a:rPr lang="en-US" sz="900" dirty="0">
                          <a:solidFill>
                            <a:schemeClr val="tx1"/>
                          </a:solidFill>
                          <a:latin typeface="Century Gothic" panose="020B0502020202020204" pitchFamily="34" charset="0"/>
                        </a:rPr>
                        <a:t>TASKS</a:t>
                      </a:r>
                      <a:endParaRPr lang="en-US" sz="8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468348">
                <a:tc>
                  <a:txBody>
                    <a:bodyPr/>
                    <a:lstStyle/>
                    <a:p>
                      <a:pPr>
                        <a:lnSpc>
                          <a:spcPct val="100000"/>
                        </a:lnSpc>
                      </a:pPr>
                      <a:r>
                        <a:rPr lang="en-US" sz="1000" b="0" dirty="0">
                          <a:solidFill>
                            <a:schemeClr val="tx1"/>
                          </a:solidFill>
                          <a:latin typeface="Century Gothic" panose="020B0502020202020204" pitchFamily="34" charset="0"/>
                        </a:rPr>
                        <a:t>Task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965858687"/>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latin typeface="Century Gothic" panose="020B0502020202020204" pitchFamily="34" charset="0"/>
                        </a:rPr>
                        <a:t>Task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00816345"/>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9250201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699537522"/>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11914119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1156140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9420927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8</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390668724"/>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99392616"/>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34152558"/>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3824646" y="809599"/>
            <a:ext cx="1753154" cy="36576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6" name="Rectangle 5">
            <a:extLst>
              <a:ext uri="{FF2B5EF4-FFF2-40B4-BE49-F238E27FC236}">
                <a16:creationId xmlns:a16="http://schemas.microsoft.com/office/drawing/2014/main" id="{45120421-B160-AC44-999E-CFB0721F467F}"/>
              </a:ext>
            </a:extLst>
          </p:cNvPr>
          <p:cNvSpPr/>
          <p:nvPr/>
        </p:nvSpPr>
        <p:spPr>
          <a:xfrm>
            <a:off x="4507579" y="1277572"/>
            <a:ext cx="710069"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12" name="Rectangle 11">
            <a:extLst>
              <a:ext uri="{FF2B5EF4-FFF2-40B4-BE49-F238E27FC236}">
                <a16:creationId xmlns:a16="http://schemas.microsoft.com/office/drawing/2014/main" id="{4DA04FFA-D9F8-5249-A153-D5EAF58B72FE}"/>
              </a:ext>
            </a:extLst>
          </p:cNvPr>
          <p:cNvSpPr/>
          <p:nvPr/>
        </p:nvSpPr>
        <p:spPr>
          <a:xfrm>
            <a:off x="4722936" y="1745545"/>
            <a:ext cx="955015"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Milestone 1</a:t>
            </a:r>
          </a:p>
        </p:txBody>
      </p:sp>
      <p:sp>
        <p:nvSpPr>
          <p:cNvPr id="42" name="Rectangle 41">
            <a:extLst>
              <a:ext uri="{FF2B5EF4-FFF2-40B4-BE49-F238E27FC236}">
                <a16:creationId xmlns:a16="http://schemas.microsoft.com/office/drawing/2014/main" id="{238344CB-F85E-EE49-8F53-13D357BD1514}"/>
              </a:ext>
            </a:extLst>
          </p:cNvPr>
          <p:cNvSpPr/>
          <p:nvPr/>
        </p:nvSpPr>
        <p:spPr>
          <a:xfrm>
            <a:off x="5305717" y="2213518"/>
            <a:ext cx="955015" cy="36576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Needs Review</a:t>
            </a:r>
          </a:p>
        </p:txBody>
      </p:sp>
      <p:sp>
        <p:nvSpPr>
          <p:cNvPr id="43" name="Rectangle 42">
            <a:extLst>
              <a:ext uri="{FF2B5EF4-FFF2-40B4-BE49-F238E27FC236}">
                <a16:creationId xmlns:a16="http://schemas.microsoft.com/office/drawing/2014/main" id="{BDF46762-DE84-6D48-99D5-CB3DE0793AB2}"/>
              </a:ext>
            </a:extLst>
          </p:cNvPr>
          <p:cNvSpPr/>
          <p:nvPr/>
        </p:nvSpPr>
        <p:spPr>
          <a:xfrm>
            <a:off x="5853775" y="2681491"/>
            <a:ext cx="3885877" cy="36576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44" name="Rectangle 43">
            <a:extLst>
              <a:ext uri="{FF2B5EF4-FFF2-40B4-BE49-F238E27FC236}">
                <a16:creationId xmlns:a16="http://schemas.microsoft.com/office/drawing/2014/main" id="{BC327E30-6FC2-774C-84E7-84122B7DDF00}"/>
              </a:ext>
            </a:extLst>
          </p:cNvPr>
          <p:cNvSpPr/>
          <p:nvPr/>
        </p:nvSpPr>
        <p:spPr>
          <a:xfrm>
            <a:off x="5853775" y="3149464"/>
            <a:ext cx="1582812" cy="36576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45" name="Rectangle 44">
            <a:extLst>
              <a:ext uri="{FF2B5EF4-FFF2-40B4-BE49-F238E27FC236}">
                <a16:creationId xmlns:a16="http://schemas.microsoft.com/office/drawing/2014/main" id="{C6B6796C-A823-9B45-9C7B-E649DE201818}"/>
              </a:ext>
            </a:extLst>
          </p:cNvPr>
          <p:cNvSpPr/>
          <p:nvPr/>
        </p:nvSpPr>
        <p:spPr>
          <a:xfrm>
            <a:off x="6846285" y="3617437"/>
            <a:ext cx="1395257" cy="36576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46" name="Rectangle 45">
            <a:extLst>
              <a:ext uri="{FF2B5EF4-FFF2-40B4-BE49-F238E27FC236}">
                <a16:creationId xmlns:a16="http://schemas.microsoft.com/office/drawing/2014/main" id="{3B60B896-37F2-1C41-A35B-FD3D0B568849}"/>
              </a:ext>
            </a:extLst>
          </p:cNvPr>
          <p:cNvSpPr/>
          <p:nvPr/>
        </p:nvSpPr>
        <p:spPr>
          <a:xfrm>
            <a:off x="7795966" y="4085410"/>
            <a:ext cx="1943685" cy="36576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54" name="Rectangle 53">
            <a:extLst>
              <a:ext uri="{FF2B5EF4-FFF2-40B4-BE49-F238E27FC236}">
                <a16:creationId xmlns:a16="http://schemas.microsoft.com/office/drawing/2014/main" id="{C8FAABF7-CF44-A847-B0BC-190595132FDE}"/>
              </a:ext>
            </a:extLst>
          </p:cNvPr>
          <p:cNvSpPr/>
          <p:nvPr/>
        </p:nvSpPr>
        <p:spPr>
          <a:xfrm>
            <a:off x="9273613" y="4553383"/>
            <a:ext cx="466038"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90D21B74-0D4D-1541-A69C-58D3FB0DFCCE}"/>
              </a:ext>
            </a:extLst>
          </p:cNvPr>
          <p:cNvSpPr/>
          <p:nvPr/>
        </p:nvSpPr>
        <p:spPr>
          <a:xfrm>
            <a:off x="9303177" y="5021353"/>
            <a:ext cx="2468880"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64" name="Rectangle 63">
            <a:extLst>
              <a:ext uri="{FF2B5EF4-FFF2-40B4-BE49-F238E27FC236}">
                <a16:creationId xmlns:a16="http://schemas.microsoft.com/office/drawing/2014/main" id="{220700B7-FE64-BC42-8D51-17764740A425}"/>
              </a:ext>
            </a:extLst>
          </p:cNvPr>
          <p:cNvSpPr/>
          <p:nvPr/>
        </p:nvSpPr>
        <p:spPr>
          <a:xfrm>
            <a:off x="439907" y="5763631"/>
            <a:ext cx="274320"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6089239"/>
            <a:ext cx="27432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763631"/>
            <a:ext cx="274320" cy="22860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6089239"/>
            <a:ext cx="274320"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763631"/>
            <a:ext cx="27432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6089239"/>
            <a:ext cx="274320" cy="22860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763631"/>
            <a:ext cx="274320" cy="2286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6089239"/>
            <a:ext cx="274320" cy="22860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763631"/>
            <a:ext cx="2194560" cy="228600"/>
          </a:xfrm>
          <a:prstGeom prst="rect">
            <a:avLst/>
          </a:prstGeom>
          <a:noFill/>
        </p:spPr>
        <p:txBody>
          <a:bodyPr wrap="square" rtlCol="0">
            <a:spAutoFit/>
          </a:bodyPr>
          <a:lstStyle/>
          <a:p>
            <a:r>
              <a:rPr lang="en-US" sz="1000" dirty="0">
                <a:latin typeface="Century Gothic" panose="020B0502020202020204" pitchFamily="34" charset="0"/>
              </a:rPr>
              <a:t>Task Owner 1</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6089239"/>
            <a:ext cx="2194560" cy="246221"/>
          </a:xfrm>
          <a:prstGeom prst="rect">
            <a:avLst/>
          </a:prstGeom>
          <a:noFill/>
        </p:spPr>
        <p:txBody>
          <a:bodyPr wrap="square" rtlCol="0">
            <a:spAutoFit/>
          </a:bodyPr>
          <a:lstStyle/>
          <a:p>
            <a:r>
              <a:rPr lang="en-US" sz="1000" dirty="0">
                <a:latin typeface="Century Gothic" panose="020B0502020202020204" pitchFamily="34" charset="0"/>
              </a:rPr>
              <a:t>Task Owner 2</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763294"/>
            <a:ext cx="2194560" cy="246221"/>
          </a:xfrm>
          <a:prstGeom prst="rect">
            <a:avLst/>
          </a:prstGeom>
          <a:noFill/>
        </p:spPr>
        <p:txBody>
          <a:bodyPr wrap="square" rtlCol="0">
            <a:spAutoFit/>
          </a:bodyPr>
          <a:lstStyle/>
          <a:p>
            <a:r>
              <a:rPr lang="en-US" sz="1000" dirty="0">
                <a:latin typeface="Century Gothic" panose="020B0502020202020204" pitchFamily="34" charset="0"/>
              </a:rPr>
              <a:t>Task Owner 3</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6088902"/>
            <a:ext cx="2194560" cy="246221"/>
          </a:xfrm>
          <a:prstGeom prst="rect">
            <a:avLst/>
          </a:prstGeom>
          <a:noFill/>
        </p:spPr>
        <p:txBody>
          <a:bodyPr wrap="square" rtlCol="0">
            <a:spAutoFit/>
          </a:bodyPr>
          <a:lstStyle/>
          <a:p>
            <a:r>
              <a:rPr lang="en-US" sz="1000" dirty="0">
                <a:latin typeface="Century Gothic" panose="020B0502020202020204" pitchFamily="34" charset="0"/>
              </a:rPr>
              <a:t>Task Owner 4</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761556"/>
            <a:ext cx="2194560" cy="246221"/>
          </a:xfrm>
          <a:prstGeom prst="rect">
            <a:avLst/>
          </a:prstGeom>
          <a:noFill/>
        </p:spPr>
        <p:txBody>
          <a:bodyPr wrap="square" rtlCol="0">
            <a:spAutoFit/>
          </a:bodyPr>
          <a:lstStyle/>
          <a:p>
            <a:r>
              <a:rPr lang="en-US" sz="1000" dirty="0">
                <a:latin typeface="Century Gothic" panose="020B0502020202020204" pitchFamily="34" charset="0"/>
              </a:rPr>
              <a:t>Task Owner 5</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6087164"/>
            <a:ext cx="2194560" cy="246221"/>
          </a:xfrm>
          <a:prstGeom prst="rect">
            <a:avLst/>
          </a:prstGeom>
          <a:noFill/>
        </p:spPr>
        <p:txBody>
          <a:bodyPr wrap="square" rtlCol="0">
            <a:spAutoFit/>
          </a:bodyPr>
          <a:lstStyle/>
          <a:p>
            <a:r>
              <a:rPr lang="en-US" sz="1000" dirty="0">
                <a:latin typeface="Century Gothic" panose="020B0502020202020204" pitchFamily="34" charset="0"/>
              </a:rPr>
              <a:t>Task Owner 6</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761219"/>
            <a:ext cx="2194560" cy="246221"/>
          </a:xfrm>
          <a:prstGeom prst="rect">
            <a:avLst/>
          </a:prstGeom>
          <a:noFill/>
        </p:spPr>
        <p:txBody>
          <a:bodyPr wrap="square" rtlCol="0">
            <a:spAutoFit/>
          </a:bodyPr>
          <a:lstStyle/>
          <a:p>
            <a:r>
              <a:rPr lang="en-US" sz="1000" dirty="0">
                <a:latin typeface="Century Gothic" panose="020B0502020202020204" pitchFamily="34" charset="0"/>
              </a:rPr>
              <a:t>Task Owner 7</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2" y="6086827"/>
            <a:ext cx="2194560" cy="246221"/>
          </a:xfrm>
          <a:prstGeom prst="rect">
            <a:avLst/>
          </a:prstGeom>
          <a:noFill/>
        </p:spPr>
        <p:txBody>
          <a:bodyPr wrap="square" rtlCol="0">
            <a:spAutoFit/>
          </a:bodyPr>
          <a:lstStyle/>
          <a:p>
            <a:r>
              <a:rPr lang="en-US" sz="1000" dirty="0">
                <a:latin typeface="Century Gothic" panose="020B0502020202020204" pitchFamily="34" charset="0"/>
              </a:rPr>
              <a:t>Task Owner 8</a:t>
            </a:r>
          </a:p>
        </p:txBody>
      </p:sp>
      <p:grpSp>
        <p:nvGrpSpPr>
          <p:cNvPr id="53" name="Group 52">
            <a:extLst>
              <a:ext uri="{FF2B5EF4-FFF2-40B4-BE49-F238E27FC236}">
                <a16:creationId xmlns:a16="http://schemas.microsoft.com/office/drawing/2014/main" id="{2BB42450-87F2-6E45-A885-DBF3788CBB60}"/>
              </a:ext>
            </a:extLst>
          </p:cNvPr>
          <p:cNvGrpSpPr/>
          <p:nvPr/>
        </p:nvGrpSpPr>
        <p:grpSpPr>
          <a:xfrm>
            <a:off x="9105474" y="127357"/>
            <a:ext cx="548640" cy="5597491"/>
            <a:chOff x="5331873" y="127357"/>
            <a:chExt cx="548640" cy="5597491"/>
          </a:xfrm>
        </p:grpSpPr>
        <p:sp>
          <p:nvSpPr>
            <p:cNvPr id="83" name="Rectangle 82">
              <a:extLst>
                <a:ext uri="{FF2B5EF4-FFF2-40B4-BE49-F238E27FC236}">
                  <a16:creationId xmlns:a16="http://schemas.microsoft.com/office/drawing/2014/main" id="{66785142-9A91-8649-9983-281E30EEC83E}"/>
                </a:ext>
              </a:extLst>
            </p:cNvPr>
            <p:cNvSpPr/>
            <p:nvPr/>
          </p:nvSpPr>
          <p:spPr>
            <a:xfrm>
              <a:off x="5331873" y="133873"/>
              <a:ext cx="548640" cy="228600"/>
            </a:xfrm>
            <a:prstGeom prst="rect">
              <a:avLst/>
            </a:prstGeom>
            <a:gradFill>
              <a:gsLst>
                <a:gs pos="0">
                  <a:schemeClr val="accent1">
                    <a:lumMod val="5000"/>
                    <a:lumOff val="95000"/>
                  </a:schemeClr>
                </a:gs>
                <a:gs pos="83000">
                  <a:srgbClr val="FFC000"/>
                </a:gs>
                <a:gs pos="100000">
                  <a:srgbClr val="F0A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800" dirty="0">
                  <a:solidFill>
                    <a:schemeClr val="tx1"/>
                  </a:solidFill>
                  <a:latin typeface="Century Gothic" panose="020B0502020202020204" pitchFamily="34" charset="0"/>
                </a:rPr>
                <a:t>TODAY</a:t>
              </a:r>
            </a:p>
          </p:txBody>
        </p:sp>
        <p:cxnSp>
          <p:nvCxnSpPr>
            <p:cNvPr id="40" name="Straight Connector 39">
              <a:extLst>
                <a:ext uri="{FF2B5EF4-FFF2-40B4-BE49-F238E27FC236}">
                  <a16:creationId xmlns:a16="http://schemas.microsoft.com/office/drawing/2014/main" id="{3504DA84-FA6A-C145-8C4B-D1F3A372A990}"/>
                </a:ext>
              </a:extLst>
            </p:cNvPr>
            <p:cNvCxnSpPr/>
            <p:nvPr/>
          </p:nvCxnSpPr>
          <p:spPr>
            <a:xfrm>
              <a:off x="5331873" y="127357"/>
              <a:ext cx="0" cy="5597491"/>
            </a:xfrm>
            <a:prstGeom prst="line">
              <a:avLst/>
            </a:prstGeom>
            <a:ln w="28575">
              <a:solidFill>
                <a:srgbClr val="F0A622">
                  <a:alpha val="60000"/>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71" name="Diamond 70">
            <a:extLst>
              <a:ext uri="{FF2B5EF4-FFF2-40B4-BE49-F238E27FC236}">
                <a16:creationId xmlns:a16="http://schemas.microsoft.com/office/drawing/2014/main" id="{9821FA71-28EE-9244-8F4A-DF8712860040}"/>
              </a:ext>
            </a:extLst>
          </p:cNvPr>
          <p:cNvSpPr>
            <a:spLocks noChangeAspect="1"/>
          </p:cNvSpPr>
          <p:nvPr/>
        </p:nvSpPr>
        <p:spPr>
          <a:xfrm>
            <a:off x="5986412" y="2718732"/>
            <a:ext cx="274320" cy="27432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FD5755D5-4DA7-844D-A71D-BC507D72C599}"/>
              </a:ext>
            </a:extLst>
          </p:cNvPr>
          <p:cNvSpPr/>
          <p:nvPr/>
        </p:nvSpPr>
        <p:spPr>
          <a:xfrm>
            <a:off x="3846809" y="2681003"/>
            <a:ext cx="1980493"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000" dirty="0">
                <a:solidFill>
                  <a:schemeClr val="tx1"/>
                </a:solidFill>
                <a:latin typeface="Century Gothic" panose="020B0502020202020204" pitchFamily="34" charset="0"/>
              </a:rPr>
              <a:t>Milestone 1 – 00/00</a:t>
            </a:r>
          </a:p>
        </p:txBody>
      </p:sp>
      <p:sp>
        <p:nvSpPr>
          <p:cNvPr id="4" name="TextBox 5">
            <a:extLst>
              <a:ext uri="{FF2B5EF4-FFF2-40B4-BE49-F238E27FC236}">
                <a16:creationId xmlns:a16="http://schemas.microsoft.com/office/drawing/2014/main" id="{847FBF93-80CC-0FFD-861C-C8BFA2A66C34}"/>
              </a:ext>
            </a:extLst>
          </p:cNvPr>
          <p:cNvSpPr txBox="1"/>
          <p:nvPr/>
        </p:nvSpPr>
        <p:spPr>
          <a:xfrm>
            <a:off x="3160266" y="6581001"/>
            <a:ext cx="6097712" cy="276999"/>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0">
              <a:buNone/>
            </a:pPr>
            <a:r>
              <a:rPr lang="en-US" sz="1200" b="0" i="1" u="none" strike="noStrike" dirty="0">
                <a:solidFill>
                  <a:srgbClr val="001033"/>
                </a:solidFill>
                <a:effectLst/>
                <a:latin typeface="Century Gothic" panose="020B0502020202020204" pitchFamily="34" charset="0"/>
              </a:rPr>
              <a:t>Provided by Smartsheet, Inc.</a:t>
            </a:r>
            <a:endParaRPr lang="en-US" sz="1200" b="0" dirty="0">
              <a:solidFill>
                <a:srgbClr val="001033"/>
              </a:solidFill>
              <a:effectLst/>
              <a:latin typeface="Century Gothic" panose="020B0502020202020204" pitchFamily="34" charset="0"/>
            </a:endParaRPr>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0AC44026-2A50-4B18-9335-71F7C3698EF7}" vid="{627BE862-221D-4A98-B64A-0C8EDBA5BD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IC-Simple-Gantt-Chart-Template_PowerPoint - SR edits</Template>
  <TotalTime>3</TotalTime>
  <Words>247</Words>
  <Application>Microsoft Office PowerPoint</Application>
  <PresentationFormat>Widescreen</PresentationFormat>
  <Paragraphs>49</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Bess</cp:lastModifiedBy>
  <cp:revision>1</cp:revision>
  <cp:lastPrinted>2020-08-31T22:23:58Z</cp:lastPrinted>
  <dcterms:created xsi:type="dcterms:W3CDTF">2020-10-14T18:26:18Z</dcterms:created>
  <dcterms:modified xsi:type="dcterms:W3CDTF">2025-08-16T20:13:48Z</dcterms:modified>
</cp:coreProperties>
</file>