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5"/>
  </p:notesMasterIdLst>
  <p:sldIdLst>
    <p:sldId id="342" r:id="rId2"/>
    <p:sldId id="260" r:id="rId3"/>
    <p:sldId id="270" r:id="rId4"/>
  </p:sldIdLst>
  <p:sldSz cx="12192000" cy="6858000"/>
  <p:notesSz cx="6858000" cy="9144000"/>
  <p:embeddedFontLst>
    <p:embeddedFont>
      <p:font typeface="Century Gothic" panose="020B0502020202020204" pitchFamily="34" charset="0"/>
      <p:regular r:id="rId6"/>
      <p:bold r:id="rId7"/>
      <p:italic r:id="rId8"/>
      <p:boldItalic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7F6C0"/>
    <a:srgbClr val="E4E4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5307FF7-BB76-48CB-B092-F1223D3E1BD8}">
  <a:tblStyle styleId="{E5307FF7-BB76-48CB-B092-F1223D3E1BD8}"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59" autoAdjust="0"/>
    <p:restoredTop sz="94660"/>
  </p:normalViewPr>
  <p:slideViewPr>
    <p:cSldViewPr snapToGrid="0">
      <p:cViewPr varScale="1">
        <p:scale>
          <a:sx n="112" d="100"/>
          <a:sy n="112" d="100"/>
        </p:scale>
        <p:origin x="65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viewProps" Target="viewProps.xml"/><Relationship Id="rId5" Type="http://schemas.openxmlformats.org/officeDocument/2006/relationships/notesMaster" Target="notesMasters/notesMaster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3" name="Google Shape;163;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1" name="Google Shape;351;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352" name="Google Shape;352;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3"/>
        <p:cNvGrpSpPr/>
        <p:nvPr/>
      </p:nvGrpSpPr>
      <p:grpSpPr>
        <a:xfrm>
          <a:off x="0" y="0"/>
          <a:ext cx="0" cy="0"/>
          <a:chOff x="0" y="0"/>
          <a:chExt cx="0" cy="0"/>
        </a:xfrm>
      </p:grpSpPr>
      <p:sp>
        <p:nvSpPr>
          <p:cNvPr id="74" name="Google Shape;7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5" name="Google Shape;75;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6" name="Google Shape;7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7" name="Google Shape;7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8" name="Google Shape;7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9"/>
        <p:cNvGrpSpPr/>
        <p:nvPr/>
      </p:nvGrpSpPr>
      <p:grpSpPr>
        <a:xfrm>
          <a:off x="0" y="0"/>
          <a:ext cx="0" cy="0"/>
          <a:chOff x="0" y="0"/>
          <a:chExt cx="0" cy="0"/>
        </a:xfrm>
      </p:grpSpPr>
      <p:sp>
        <p:nvSpPr>
          <p:cNvPr id="80" name="Google Shape;80;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3" name="Google Shape;83;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4" name="Google Shape;84;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7" name="Google Shape;2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2" name="Google Shape;32;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3" name="Google Shape;33;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4"/>
        <p:cNvGrpSpPr/>
        <p:nvPr/>
      </p:nvGrpSpPr>
      <p:grpSpPr>
        <a:xfrm>
          <a:off x="0" y="0"/>
          <a:ext cx="0" cy="0"/>
          <a:chOff x="0" y="0"/>
          <a:chExt cx="0" cy="0"/>
        </a:xfrm>
      </p:grpSpPr>
      <p:sp>
        <p:nvSpPr>
          <p:cNvPr id="35" name="Google Shape;35;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3" name="Google Shape;5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55"/>
        <p:cNvGrpSpPr/>
        <p:nvPr/>
      </p:nvGrpSpPr>
      <p:grpSpPr>
        <a:xfrm>
          <a:off x="0" y="0"/>
          <a:ext cx="0" cy="0"/>
          <a:chOff x="0" y="0"/>
          <a:chExt cx="0" cy="0"/>
        </a:xfrm>
      </p:grpSpPr>
      <p:sp>
        <p:nvSpPr>
          <p:cNvPr id="56" name="Google Shape;5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7" name="Google Shape;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8" name="Google Shape;5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9"/>
        <p:cNvGrpSpPr/>
        <p:nvPr/>
      </p:nvGrpSpPr>
      <p:grpSpPr>
        <a:xfrm>
          <a:off x="0" y="0"/>
          <a:ext cx="0" cy="0"/>
          <a:chOff x="0" y="0"/>
          <a:chExt cx="0" cy="0"/>
        </a:xfrm>
      </p:grpSpPr>
      <p:sp>
        <p:nvSpPr>
          <p:cNvPr id="60" name="Google Shape;60;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2" name="Google Shape;62;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3" name="Google Shape;6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5" name="Google Shape;6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6"/>
        <p:cNvGrpSpPr/>
        <p:nvPr/>
      </p:nvGrpSpPr>
      <p:grpSpPr>
        <a:xfrm>
          <a:off x="0" y="0"/>
          <a:ext cx="0" cy="0"/>
          <a:chOff x="0" y="0"/>
          <a:chExt cx="0" cy="0"/>
        </a:xfrm>
      </p:grpSpPr>
      <p:sp>
        <p:nvSpPr>
          <p:cNvPr id="67" name="Google Shape;67;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11"/>
          <p:cNvSpPr>
            <a:spLocks noGrp="1"/>
          </p:cNvSpPr>
          <p:nvPr>
            <p:ph type="pic" idx="2"/>
          </p:nvPr>
        </p:nvSpPr>
        <p:spPr>
          <a:xfrm>
            <a:off x="5183188" y="987425"/>
            <a:ext cx="6172200" cy="4873625"/>
          </a:xfrm>
          <a:prstGeom prst="rect">
            <a:avLst/>
          </a:prstGeom>
          <a:noFill/>
          <a:ln>
            <a:noFill/>
          </a:ln>
        </p:spPr>
      </p:sp>
      <p:sp>
        <p:nvSpPr>
          <p:cNvPr id="69" name="Google Shape;69;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0" name="Google Shape;7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1" name="Google Shape;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4D92F24-9F8C-6B19-9940-F3B0334ADD29}"/>
              </a:ext>
            </a:extLst>
          </p:cNvPr>
          <p:cNvSpPr/>
          <p:nvPr/>
        </p:nvSpPr>
        <p:spPr>
          <a:xfrm>
            <a:off x="0" y="0"/>
            <a:ext cx="12192000" cy="6857998"/>
          </a:xfrm>
          <a:prstGeom prst="rect">
            <a:avLst/>
          </a:prstGeom>
          <a:gradFill>
            <a:gsLst>
              <a:gs pos="0">
                <a:srgbClr val="F2F2F2">
                  <a:alpha val="40000"/>
                </a:srgbClr>
              </a:gs>
              <a:gs pos="100000">
                <a:schemeClr val="accent6">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492443"/>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Yearly Timeline Template</a:t>
            </a:r>
          </a:p>
        </p:txBody>
      </p:sp>
      <p:sp>
        <p:nvSpPr>
          <p:cNvPr id="2" name="TextBox 1">
            <a:extLst>
              <a:ext uri="{FF2B5EF4-FFF2-40B4-BE49-F238E27FC236}">
                <a16:creationId xmlns:a16="http://schemas.microsoft.com/office/drawing/2014/main" id="{8CC623C4-614F-23EF-713E-BB02A7D48EEC}"/>
              </a:ext>
            </a:extLst>
          </p:cNvPr>
          <p:cNvSpPr txBox="1"/>
          <p:nvPr/>
        </p:nvSpPr>
        <p:spPr>
          <a:xfrm>
            <a:off x="300447" y="4923417"/>
            <a:ext cx="8301319" cy="830997"/>
          </a:xfrm>
          <a:prstGeom prst="rect">
            <a:avLst/>
          </a:prstGeom>
          <a:noFill/>
        </p:spPr>
        <p:txBody>
          <a:bodyPr wrap="square" rtlCol="0">
            <a:spAutoFit/>
          </a:bodyPr>
          <a:lstStyle/>
          <a:p>
            <a:r>
              <a:rPr lang="en-US" sz="1600" b="1" dirty="0">
                <a:solidFill>
                  <a:schemeClr val="tx1">
                    <a:lumMod val="65000"/>
                    <a:lumOff val="35000"/>
                  </a:schemeClr>
                </a:solidFill>
                <a:latin typeface="Century Gothic" panose="020B0502020202020204" pitchFamily="34" charset="0"/>
              </a:rPr>
              <a:t>When to use this Template: </a:t>
            </a:r>
            <a:r>
              <a:rPr lang="en-US" sz="1600" dirty="0">
                <a:solidFill>
                  <a:schemeClr val="tx1">
                    <a:lumMod val="65000"/>
                    <a:lumOff val="35000"/>
                  </a:schemeClr>
                </a:solidFill>
                <a:latin typeface="Century Gothic" panose="020B0502020202020204" pitchFamily="34" charset="0"/>
              </a:rPr>
              <a:t>Use this template for outlining long-term project timelines or annual company events. It provides a comprehensive visual overview of the entire year, ideal for streamlined yearly planning or strategic reviews.</a:t>
            </a:r>
          </a:p>
        </p:txBody>
      </p:sp>
      <p:sp>
        <p:nvSpPr>
          <p:cNvPr id="5" name="TextBox 4">
            <a:extLst>
              <a:ext uri="{FF2B5EF4-FFF2-40B4-BE49-F238E27FC236}">
                <a16:creationId xmlns:a16="http://schemas.microsoft.com/office/drawing/2014/main" id="{50649BD0-62D5-301E-D3DE-FAEB65BE133D}"/>
              </a:ext>
            </a:extLst>
          </p:cNvPr>
          <p:cNvSpPr txBox="1"/>
          <p:nvPr/>
        </p:nvSpPr>
        <p:spPr>
          <a:xfrm>
            <a:off x="300447" y="5867401"/>
            <a:ext cx="8301319" cy="830997"/>
          </a:xfrm>
          <a:prstGeom prst="rect">
            <a:avLst/>
          </a:prstGeom>
          <a:noFill/>
        </p:spPr>
        <p:txBody>
          <a:bodyPr wrap="square" rtlCol="0">
            <a:spAutoFit/>
          </a:bodyPr>
          <a:lstStyle/>
          <a:p>
            <a:r>
              <a:rPr lang="en-US" sz="1600" b="1" dirty="0">
                <a:solidFill>
                  <a:schemeClr val="tx1">
                    <a:lumMod val="65000"/>
                    <a:lumOff val="35000"/>
                  </a:schemeClr>
                </a:solidFill>
                <a:latin typeface="Century Gothic" panose="020B0502020202020204" pitchFamily="34" charset="0"/>
              </a:rPr>
              <a:t>Notable Template Features: </a:t>
            </a:r>
            <a:r>
              <a:rPr lang="en-US" sz="1600" dirty="0">
                <a:solidFill>
                  <a:schemeClr val="tx1">
                    <a:lumMod val="65000"/>
                    <a:lumOff val="35000"/>
                  </a:schemeClr>
                </a:solidFill>
                <a:latin typeface="Century Gothic" panose="020B0502020202020204" pitchFamily="34" charset="0"/>
              </a:rPr>
              <a:t>This template provides a yearly Gantt chart for easy addition and adjustment of events and milestones, facilitating long-range planning and tracking.</a:t>
            </a:r>
          </a:p>
        </p:txBody>
      </p:sp>
      <p:pic>
        <p:nvPicPr>
          <p:cNvPr id="8" name="Picture 7" descr="A screenshot of a computer&#10;&#10;Description automatically generated">
            <a:extLst>
              <a:ext uri="{FF2B5EF4-FFF2-40B4-BE49-F238E27FC236}">
                <a16:creationId xmlns:a16="http://schemas.microsoft.com/office/drawing/2014/main" id="{ED25D031-2028-F63E-6C83-C5FCC42D086D}"/>
              </a:ext>
            </a:extLst>
          </p:cNvPr>
          <p:cNvPicPr>
            <a:picLocks noChangeAspect="1"/>
          </p:cNvPicPr>
          <p:nvPr/>
        </p:nvPicPr>
        <p:blipFill>
          <a:blip r:embed="rId2"/>
          <a:stretch>
            <a:fillRect/>
          </a:stretch>
        </p:blipFill>
        <p:spPr>
          <a:xfrm>
            <a:off x="300446" y="870816"/>
            <a:ext cx="6950745" cy="3891716"/>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64"/>
        <p:cNvGrpSpPr/>
        <p:nvPr/>
      </p:nvGrpSpPr>
      <p:grpSpPr>
        <a:xfrm>
          <a:off x="0" y="0"/>
          <a:ext cx="0" cy="0"/>
          <a:chOff x="0" y="0"/>
          <a:chExt cx="0" cy="0"/>
        </a:xfrm>
      </p:grpSpPr>
      <p:sp>
        <p:nvSpPr>
          <p:cNvPr id="59" name="Rectangle 58">
            <a:extLst>
              <a:ext uri="{FF2B5EF4-FFF2-40B4-BE49-F238E27FC236}">
                <a16:creationId xmlns:a16="http://schemas.microsoft.com/office/drawing/2014/main" id="{2252667B-3BA5-E198-CC95-598AB2689B39}"/>
              </a:ext>
            </a:extLst>
          </p:cNvPr>
          <p:cNvSpPr/>
          <p:nvPr/>
        </p:nvSpPr>
        <p:spPr>
          <a:xfrm>
            <a:off x="0" y="0"/>
            <a:ext cx="12192000" cy="6857998"/>
          </a:xfrm>
          <a:prstGeom prst="rect">
            <a:avLst/>
          </a:prstGeom>
          <a:gradFill>
            <a:gsLst>
              <a:gs pos="0">
                <a:srgbClr val="F2F2F2">
                  <a:alpha val="40000"/>
                </a:srgbClr>
              </a:gs>
              <a:gs pos="100000">
                <a:schemeClr val="accent6">
                  <a:lumMod val="20000"/>
                  <a:lumOff val="80000"/>
                </a:schemeClr>
              </a:gs>
            </a:gsLst>
            <a:lin ang="135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8" name="Straight Connector 57">
            <a:extLst>
              <a:ext uri="{FF2B5EF4-FFF2-40B4-BE49-F238E27FC236}">
                <a16:creationId xmlns:a16="http://schemas.microsoft.com/office/drawing/2014/main" id="{C8F0BF23-41DE-B1AA-3B1B-FA66EBA83CA2}"/>
              </a:ext>
            </a:extLst>
          </p:cNvPr>
          <p:cNvCxnSpPr>
            <a:cxnSpLocks/>
          </p:cNvCxnSpPr>
          <p:nvPr/>
        </p:nvCxnSpPr>
        <p:spPr>
          <a:xfrm>
            <a:off x="1358338" y="6172119"/>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C416F2C-7611-67B0-B1F7-D5D037D32C95}"/>
              </a:ext>
            </a:extLst>
          </p:cNvPr>
          <p:cNvCxnSpPr>
            <a:cxnSpLocks/>
          </p:cNvCxnSpPr>
          <p:nvPr/>
        </p:nvCxnSpPr>
        <p:spPr>
          <a:xfrm>
            <a:off x="1358338" y="569158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02F37CE-31E6-6AC0-7DEC-EB85F68CAC49}"/>
              </a:ext>
            </a:extLst>
          </p:cNvPr>
          <p:cNvCxnSpPr>
            <a:cxnSpLocks/>
          </p:cNvCxnSpPr>
          <p:nvPr/>
        </p:nvCxnSpPr>
        <p:spPr>
          <a:xfrm>
            <a:off x="1358339" y="5202773"/>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D048468-C7C8-2FF3-11D7-DA2F6F3DDAE2}"/>
              </a:ext>
            </a:extLst>
          </p:cNvPr>
          <p:cNvCxnSpPr>
            <a:cxnSpLocks/>
          </p:cNvCxnSpPr>
          <p:nvPr/>
        </p:nvCxnSpPr>
        <p:spPr>
          <a:xfrm>
            <a:off x="1358339" y="4688875"/>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27BCD46-BFAA-66A7-5FD2-FFADA281C6FA}"/>
              </a:ext>
            </a:extLst>
          </p:cNvPr>
          <p:cNvCxnSpPr>
            <a:cxnSpLocks/>
          </p:cNvCxnSpPr>
          <p:nvPr/>
        </p:nvCxnSpPr>
        <p:spPr>
          <a:xfrm>
            <a:off x="1359019" y="4199450"/>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20723EF2-4F1B-920F-C1EF-EE1027EB92B3}"/>
              </a:ext>
            </a:extLst>
          </p:cNvPr>
          <p:cNvCxnSpPr>
            <a:cxnSpLocks/>
          </p:cNvCxnSpPr>
          <p:nvPr/>
        </p:nvCxnSpPr>
        <p:spPr>
          <a:xfrm>
            <a:off x="1267624" y="3692846"/>
            <a:ext cx="10208373" cy="0"/>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6" name="Table 85">
            <a:extLst>
              <a:ext uri="{FF2B5EF4-FFF2-40B4-BE49-F238E27FC236}">
                <a16:creationId xmlns:a16="http://schemas.microsoft.com/office/drawing/2014/main" id="{BD1A26F3-3E45-993D-3533-5DF36351E548}"/>
              </a:ext>
            </a:extLst>
          </p:cNvPr>
          <p:cNvGraphicFramePr>
            <a:graphicFrameLocks noGrp="1"/>
          </p:cNvGraphicFramePr>
          <p:nvPr>
            <p:extLst>
              <p:ext uri="{D42A27DB-BD31-4B8C-83A1-F6EECF244321}">
                <p14:modId xmlns:p14="http://schemas.microsoft.com/office/powerpoint/2010/main" val="2969044265"/>
              </p:ext>
            </p:extLst>
          </p:nvPr>
        </p:nvGraphicFramePr>
        <p:xfrm>
          <a:off x="1038745" y="1824003"/>
          <a:ext cx="10437252" cy="687734"/>
        </p:xfrm>
        <a:graphic>
          <a:graphicData uri="http://schemas.openxmlformats.org/drawingml/2006/table">
            <a:tbl>
              <a:tblPr firstRow="1" bandRow="1">
                <a:effectLst>
                  <a:outerShdw blurRad="76200" dist="12700" dir="2700000" sy="-23000" kx="-800400" algn="bl" rotWithShape="0">
                    <a:prstClr val="black">
                      <a:alpha val="20000"/>
                    </a:prstClr>
                  </a:outerShdw>
                </a:effectLst>
                <a:tableStyleId>{5C22544A-7EE6-4342-B048-85BDC9FD1C3A}</a:tableStyleId>
              </a:tblPr>
              <a:tblGrid>
                <a:gridCol w="869771">
                  <a:extLst>
                    <a:ext uri="{9D8B030D-6E8A-4147-A177-3AD203B41FA5}">
                      <a16:colId xmlns:a16="http://schemas.microsoft.com/office/drawing/2014/main" val="20000"/>
                    </a:ext>
                  </a:extLst>
                </a:gridCol>
                <a:gridCol w="869771">
                  <a:extLst>
                    <a:ext uri="{9D8B030D-6E8A-4147-A177-3AD203B41FA5}">
                      <a16:colId xmlns:a16="http://schemas.microsoft.com/office/drawing/2014/main" val="20001"/>
                    </a:ext>
                  </a:extLst>
                </a:gridCol>
                <a:gridCol w="869771">
                  <a:extLst>
                    <a:ext uri="{9D8B030D-6E8A-4147-A177-3AD203B41FA5}">
                      <a16:colId xmlns:a16="http://schemas.microsoft.com/office/drawing/2014/main" val="20002"/>
                    </a:ext>
                  </a:extLst>
                </a:gridCol>
                <a:gridCol w="869771">
                  <a:extLst>
                    <a:ext uri="{9D8B030D-6E8A-4147-A177-3AD203B41FA5}">
                      <a16:colId xmlns:a16="http://schemas.microsoft.com/office/drawing/2014/main" val="20003"/>
                    </a:ext>
                  </a:extLst>
                </a:gridCol>
                <a:gridCol w="869771">
                  <a:extLst>
                    <a:ext uri="{9D8B030D-6E8A-4147-A177-3AD203B41FA5}">
                      <a16:colId xmlns:a16="http://schemas.microsoft.com/office/drawing/2014/main" val="20004"/>
                    </a:ext>
                  </a:extLst>
                </a:gridCol>
                <a:gridCol w="792220">
                  <a:extLst>
                    <a:ext uri="{9D8B030D-6E8A-4147-A177-3AD203B41FA5}">
                      <a16:colId xmlns:a16="http://schemas.microsoft.com/office/drawing/2014/main" val="20005"/>
                    </a:ext>
                  </a:extLst>
                </a:gridCol>
                <a:gridCol w="947322">
                  <a:extLst>
                    <a:ext uri="{9D8B030D-6E8A-4147-A177-3AD203B41FA5}">
                      <a16:colId xmlns:a16="http://schemas.microsoft.com/office/drawing/2014/main" val="20006"/>
                    </a:ext>
                  </a:extLst>
                </a:gridCol>
                <a:gridCol w="869771">
                  <a:extLst>
                    <a:ext uri="{9D8B030D-6E8A-4147-A177-3AD203B41FA5}">
                      <a16:colId xmlns:a16="http://schemas.microsoft.com/office/drawing/2014/main" val="20007"/>
                    </a:ext>
                  </a:extLst>
                </a:gridCol>
                <a:gridCol w="869771">
                  <a:extLst>
                    <a:ext uri="{9D8B030D-6E8A-4147-A177-3AD203B41FA5}">
                      <a16:colId xmlns:a16="http://schemas.microsoft.com/office/drawing/2014/main" val="20008"/>
                    </a:ext>
                  </a:extLst>
                </a:gridCol>
                <a:gridCol w="869771">
                  <a:extLst>
                    <a:ext uri="{9D8B030D-6E8A-4147-A177-3AD203B41FA5}">
                      <a16:colId xmlns:a16="http://schemas.microsoft.com/office/drawing/2014/main" val="20009"/>
                    </a:ext>
                  </a:extLst>
                </a:gridCol>
                <a:gridCol w="869771">
                  <a:extLst>
                    <a:ext uri="{9D8B030D-6E8A-4147-A177-3AD203B41FA5}">
                      <a16:colId xmlns:a16="http://schemas.microsoft.com/office/drawing/2014/main" val="20010"/>
                    </a:ext>
                  </a:extLst>
                </a:gridCol>
                <a:gridCol w="869771">
                  <a:extLst>
                    <a:ext uri="{9D8B030D-6E8A-4147-A177-3AD203B41FA5}">
                      <a16:colId xmlns:a16="http://schemas.microsoft.com/office/drawing/2014/main" val="20011"/>
                    </a:ext>
                  </a:extLst>
                </a:gridCol>
              </a:tblGrid>
              <a:tr h="687734">
                <a:tc>
                  <a:txBody>
                    <a:bodyPr/>
                    <a:lstStyle/>
                    <a:p>
                      <a:pPr algn="ctr"/>
                      <a:r>
                        <a:rPr lang="en-US" sz="1200" b="0" baseline="0" dirty="0">
                          <a:latin typeface="Century Gothic" panose="020B0502020202020204" pitchFamily="34" charset="0"/>
                          <a:ea typeface="Arial" charset="0"/>
                          <a:cs typeface="Arial" charset="0"/>
                        </a:rPr>
                        <a:t>JAN</a:t>
                      </a:r>
                      <a:endParaRPr lang="en-US" sz="1200" b="0" dirty="0">
                        <a:latin typeface="Century Gothic" panose="020B0502020202020204" pitchFamily="34" charset="0"/>
                        <a:ea typeface="Arial" charset="0"/>
                        <a:cs typeface="Arial"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FEB</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APR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MAY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JULY</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AUG</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SEPT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OCT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NOV</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r>
                        <a:rPr lang="en-US" sz="1200" b="0" dirty="0">
                          <a:latin typeface="Century Gothic" panose="020B0502020202020204" pitchFamily="34" charset="0"/>
                          <a:ea typeface="Arial" charset="0"/>
                          <a:cs typeface="Arial" charset="0"/>
                        </a:rPr>
                        <a:t>DEC</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bl>
          </a:graphicData>
        </a:graphic>
      </p:graphicFrame>
      <p:sp>
        <p:nvSpPr>
          <p:cNvPr id="172" name="Google Shape;172;p18"/>
          <p:cNvSpPr txBox="1"/>
          <p:nvPr/>
        </p:nvSpPr>
        <p:spPr>
          <a:xfrm>
            <a:off x="1230652" y="866545"/>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88" name="Group 87">
            <a:extLst>
              <a:ext uri="{FF2B5EF4-FFF2-40B4-BE49-F238E27FC236}">
                <a16:creationId xmlns:a16="http://schemas.microsoft.com/office/drawing/2014/main" id="{BA621EC3-7F11-EF78-F33D-42E7A40C0D5C}"/>
              </a:ext>
            </a:extLst>
          </p:cNvPr>
          <p:cNvGrpSpPr/>
          <p:nvPr/>
        </p:nvGrpSpPr>
        <p:grpSpPr>
          <a:xfrm>
            <a:off x="2507806" y="1118924"/>
            <a:ext cx="1106433" cy="1272637"/>
            <a:chOff x="4757100" y="1117067"/>
            <a:chExt cx="1106433" cy="1272637"/>
          </a:xfrm>
        </p:grpSpPr>
        <p:sp>
          <p:nvSpPr>
            <p:cNvPr id="89" name="Round Diagonal Corner Rectangle 27">
              <a:extLst>
                <a:ext uri="{FF2B5EF4-FFF2-40B4-BE49-F238E27FC236}">
                  <a16:creationId xmlns:a16="http://schemas.microsoft.com/office/drawing/2014/main" id="{0EF3061C-FB1F-F0F4-D816-9C0574166066}"/>
                </a:ext>
              </a:extLst>
            </p:cNvPr>
            <p:cNvSpPr>
              <a:spLocks noChangeAspect="1"/>
            </p:cNvSpPr>
            <p:nvPr/>
          </p:nvSpPr>
          <p:spPr>
            <a:xfrm>
              <a:off x="4757100" y="1117067"/>
              <a:ext cx="1106433" cy="418757"/>
            </a:xfrm>
            <a:prstGeom prst="round2DiagRect">
              <a:avLst/>
            </a:prstGeom>
            <a:solidFill>
              <a:schemeClr val="accent5">
                <a:lumMod val="75000"/>
              </a:schemeClr>
            </a:solidFill>
            <a:ln>
              <a:solidFill>
                <a:schemeClr val="accent6">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dirty="0">
                  <a:solidFill>
                    <a:schemeClr val="bg1"/>
                  </a:solidFill>
                  <a:latin typeface="Century Gothic" charset="0"/>
                  <a:ea typeface="Century Gothic" charset="0"/>
                  <a:cs typeface="Century Gothic" charset="0"/>
                </a:rPr>
                <a:t>TODAY</a:t>
              </a:r>
            </a:p>
          </p:txBody>
        </p:sp>
        <p:cxnSp>
          <p:nvCxnSpPr>
            <p:cNvPr id="90" name="Straight Connector 89">
              <a:extLst>
                <a:ext uri="{FF2B5EF4-FFF2-40B4-BE49-F238E27FC236}">
                  <a16:creationId xmlns:a16="http://schemas.microsoft.com/office/drawing/2014/main" id="{141472F1-0EA3-4583-F5ED-087CEEBFAFC0}"/>
                </a:ext>
              </a:extLst>
            </p:cNvPr>
            <p:cNvCxnSpPr>
              <a:cxnSpLocks/>
            </p:cNvCxnSpPr>
            <p:nvPr/>
          </p:nvCxnSpPr>
          <p:spPr>
            <a:xfrm>
              <a:off x="4864100" y="1535824"/>
              <a:ext cx="0" cy="853880"/>
            </a:xfrm>
            <a:prstGeom prst="line">
              <a:avLst/>
            </a:prstGeom>
            <a:ln w="31750">
              <a:solidFill>
                <a:schemeClr val="accent6">
                  <a:lumMod val="60000"/>
                  <a:lumOff val="40000"/>
                </a:schemeClr>
              </a:solidFill>
              <a:tailEnd type="diamond"/>
            </a:ln>
          </p:spPr>
          <p:style>
            <a:lnRef idx="1">
              <a:schemeClr val="accent1"/>
            </a:lnRef>
            <a:fillRef idx="0">
              <a:schemeClr val="accent1"/>
            </a:fillRef>
            <a:effectRef idx="0">
              <a:schemeClr val="accent1"/>
            </a:effectRef>
            <a:fontRef idx="minor">
              <a:schemeClr val="tx1"/>
            </a:fontRef>
          </p:style>
        </p:cxnSp>
      </p:grpSp>
      <p:sp>
        <p:nvSpPr>
          <p:cNvPr id="2" name="TextBox 1">
            <a:extLst>
              <a:ext uri="{FF2B5EF4-FFF2-40B4-BE49-F238E27FC236}">
                <a16:creationId xmlns:a16="http://schemas.microsoft.com/office/drawing/2014/main" id="{B901F5D1-25D8-F64F-98DA-CA91B846314F}"/>
              </a:ext>
            </a:extLst>
          </p:cNvPr>
          <p:cNvSpPr txBox="1"/>
          <p:nvPr/>
        </p:nvSpPr>
        <p:spPr>
          <a:xfrm>
            <a:off x="210794" y="2013981"/>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sp>
        <p:nvSpPr>
          <p:cNvPr id="3" name="TextBox 2">
            <a:extLst>
              <a:ext uri="{FF2B5EF4-FFF2-40B4-BE49-F238E27FC236}">
                <a16:creationId xmlns:a16="http://schemas.microsoft.com/office/drawing/2014/main" id="{2893B901-40F1-A203-531E-3DA3B81064B8}"/>
              </a:ext>
            </a:extLst>
          </p:cNvPr>
          <p:cNvSpPr txBox="1"/>
          <p:nvPr/>
        </p:nvSpPr>
        <p:spPr>
          <a:xfrm>
            <a:off x="11485235" y="2013980"/>
            <a:ext cx="636644" cy="307777"/>
          </a:xfrm>
          <a:prstGeom prst="rect">
            <a:avLst/>
          </a:prstGeom>
          <a:noFill/>
        </p:spPr>
        <p:txBody>
          <a:bodyPr wrap="square" rtlCol="0">
            <a:spAutoFit/>
          </a:bodyPr>
          <a:lstStyle/>
          <a:p>
            <a:pPr algn="ctr"/>
            <a:r>
              <a:rPr lang="en-US" b="1" dirty="0">
                <a:solidFill>
                  <a:schemeClr val="tx1">
                    <a:lumMod val="65000"/>
                    <a:lumOff val="35000"/>
                  </a:schemeClr>
                </a:solidFill>
                <a:latin typeface="Century Gothic" panose="020B0502020202020204" pitchFamily="34" charset="0"/>
              </a:rPr>
              <a:t>20XX</a:t>
            </a:r>
          </a:p>
        </p:txBody>
      </p:sp>
      <p:grpSp>
        <p:nvGrpSpPr>
          <p:cNvPr id="7" name="Group 6">
            <a:extLst>
              <a:ext uri="{FF2B5EF4-FFF2-40B4-BE49-F238E27FC236}">
                <a16:creationId xmlns:a16="http://schemas.microsoft.com/office/drawing/2014/main" id="{DF127380-72CB-23B4-FBD8-17049F9EF97C}"/>
              </a:ext>
            </a:extLst>
          </p:cNvPr>
          <p:cNvGrpSpPr/>
          <p:nvPr/>
        </p:nvGrpSpPr>
        <p:grpSpPr>
          <a:xfrm>
            <a:off x="1153548" y="1299746"/>
            <a:ext cx="358680" cy="623806"/>
            <a:chOff x="680065" y="2768636"/>
            <a:chExt cx="358680" cy="623806"/>
          </a:xfrm>
        </p:grpSpPr>
        <p:sp>
          <p:nvSpPr>
            <p:cNvPr id="174" name="Google Shape;174;p18"/>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6" name="Group 5">
              <a:extLst>
                <a:ext uri="{FF2B5EF4-FFF2-40B4-BE49-F238E27FC236}">
                  <a16:creationId xmlns:a16="http://schemas.microsoft.com/office/drawing/2014/main" id="{7B30D5DE-EB80-92E5-AF7B-AC1324F3EED3}"/>
                </a:ext>
              </a:extLst>
            </p:cNvPr>
            <p:cNvGrpSpPr/>
            <p:nvPr/>
          </p:nvGrpSpPr>
          <p:grpSpPr>
            <a:xfrm>
              <a:off x="730968" y="2768636"/>
              <a:ext cx="307777" cy="574492"/>
              <a:chOff x="1194719" y="1389253"/>
              <a:chExt cx="307777" cy="574492"/>
            </a:xfrm>
          </p:grpSpPr>
          <p:cxnSp>
            <p:nvCxnSpPr>
              <p:cNvPr id="173" name="Google Shape;173;p18"/>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5" name="Isosceles Triangle 4">
                <a:extLst>
                  <a:ext uri="{FF2B5EF4-FFF2-40B4-BE49-F238E27FC236}">
                    <a16:creationId xmlns:a16="http://schemas.microsoft.com/office/drawing/2014/main" id="{F915B51E-2A6B-D1F0-22C2-26C38E0D289F}"/>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 name="Google Shape;172;p18">
            <a:extLst>
              <a:ext uri="{FF2B5EF4-FFF2-40B4-BE49-F238E27FC236}">
                <a16:creationId xmlns:a16="http://schemas.microsoft.com/office/drawing/2014/main" id="{B9DC1F35-DF47-060C-B668-88167B5D1802}"/>
              </a:ext>
            </a:extLst>
          </p:cNvPr>
          <p:cNvSpPr txBox="1"/>
          <p:nvPr/>
        </p:nvSpPr>
        <p:spPr>
          <a:xfrm>
            <a:off x="3840266" y="420996"/>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9" name="Group 8">
            <a:extLst>
              <a:ext uri="{FF2B5EF4-FFF2-40B4-BE49-F238E27FC236}">
                <a16:creationId xmlns:a16="http://schemas.microsoft.com/office/drawing/2014/main" id="{7EB2E6FB-C83F-9BED-2C99-AD0C9F085AD6}"/>
              </a:ext>
            </a:extLst>
          </p:cNvPr>
          <p:cNvGrpSpPr/>
          <p:nvPr/>
        </p:nvGrpSpPr>
        <p:grpSpPr>
          <a:xfrm>
            <a:off x="3752221" y="777240"/>
            <a:ext cx="364815" cy="1146312"/>
            <a:chOff x="680065" y="2246130"/>
            <a:chExt cx="364815" cy="1146312"/>
          </a:xfrm>
        </p:grpSpPr>
        <p:sp>
          <p:nvSpPr>
            <p:cNvPr id="10" name="Google Shape;174;p18">
              <a:extLst>
                <a:ext uri="{FF2B5EF4-FFF2-40B4-BE49-F238E27FC236}">
                  <a16:creationId xmlns:a16="http://schemas.microsoft.com/office/drawing/2014/main" id="{7FEA119C-804A-B984-9E94-287A08D46F65}"/>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1" name="Group 10">
              <a:extLst>
                <a:ext uri="{FF2B5EF4-FFF2-40B4-BE49-F238E27FC236}">
                  <a16:creationId xmlns:a16="http://schemas.microsoft.com/office/drawing/2014/main" id="{F6EE9E4A-7473-DEC6-8EF7-9F517194517D}"/>
                </a:ext>
              </a:extLst>
            </p:cNvPr>
            <p:cNvGrpSpPr/>
            <p:nvPr/>
          </p:nvGrpSpPr>
          <p:grpSpPr>
            <a:xfrm>
              <a:off x="737103" y="2246130"/>
              <a:ext cx="307777" cy="1096998"/>
              <a:chOff x="1200854" y="866747"/>
              <a:chExt cx="307777" cy="1096998"/>
            </a:xfrm>
          </p:grpSpPr>
          <p:cxnSp>
            <p:nvCxnSpPr>
              <p:cNvPr id="12" name="Google Shape;173;p18">
                <a:extLst>
                  <a:ext uri="{FF2B5EF4-FFF2-40B4-BE49-F238E27FC236}">
                    <a16:creationId xmlns:a16="http://schemas.microsoft.com/office/drawing/2014/main" id="{E8D22137-EB30-1BD2-30C5-092E213C7A70}"/>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13" name="Isosceles Triangle 12">
                <a:extLst>
                  <a:ext uri="{FF2B5EF4-FFF2-40B4-BE49-F238E27FC236}">
                    <a16:creationId xmlns:a16="http://schemas.microsoft.com/office/drawing/2014/main" id="{9340A540-03BA-363F-0299-3596CB338037}"/>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5" name="Google Shape;172;p18">
            <a:extLst>
              <a:ext uri="{FF2B5EF4-FFF2-40B4-BE49-F238E27FC236}">
                <a16:creationId xmlns:a16="http://schemas.microsoft.com/office/drawing/2014/main" id="{622AC380-2249-3A5E-A161-9389C869EBF6}"/>
              </a:ext>
            </a:extLst>
          </p:cNvPr>
          <p:cNvSpPr txBox="1"/>
          <p:nvPr/>
        </p:nvSpPr>
        <p:spPr>
          <a:xfrm>
            <a:off x="4381778" y="897560"/>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3</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16" name="Group 15">
            <a:extLst>
              <a:ext uri="{FF2B5EF4-FFF2-40B4-BE49-F238E27FC236}">
                <a16:creationId xmlns:a16="http://schemas.microsoft.com/office/drawing/2014/main" id="{868FB199-CCA0-832F-9DEC-B01851C37912}"/>
              </a:ext>
            </a:extLst>
          </p:cNvPr>
          <p:cNvGrpSpPr/>
          <p:nvPr/>
        </p:nvGrpSpPr>
        <p:grpSpPr>
          <a:xfrm>
            <a:off x="4290792" y="1274098"/>
            <a:ext cx="358680" cy="623806"/>
            <a:chOff x="680065" y="2768636"/>
            <a:chExt cx="358680" cy="623806"/>
          </a:xfrm>
        </p:grpSpPr>
        <p:sp>
          <p:nvSpPr>
            <p:cNvPr id="17" name="Google Shape;174;p18">
              <a:extLst>
                <a:ext uri="{FF2B5EF4-FFF2-40B4-BE49-F238E27FC236}">
                  <a16:creationId xmlns:a16="http://schemas.microsoft.com/office/drawing/2014/main" id="{CE5F1AC1-EBF0-23A2-DA82-66CCBBC0F4E6}"/>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18" name="Group 17">
              <a:extLst>
                <a:ext uri="{FF2B5EF4-FFF2-40B4-BE49-F238E27FC236}">
                  <a16:creationId xmlns:a16="http://schemas.microsoft.com/office/drawing/2014/main" id="{5E80F667-BD86-CA55-BFBE-8E5A6473BF23}"/>
                </a:ext>
              </a:extLst>
            </p:cNvPr>
            <p:cNvGrpSpPr/>
            <p:nvPr/>
          </p:nvGrpSpPr>
          <p:grpSpPr>
            <a:xfrm>
              <a:off x="730968" y="2768636"/>
              <a:ext cx="307777" cy="574492"/>
              <a:chOff x="1194719" y="1389253"/>
              <a:chExt cx="307777" cy="574492"/>
            </a:xfrm>
          </p:grpSpPr>
          <p:cxnSp>
            <p:nvCxnSpPr>
              <p:cNvPr id="19" name="Google Shape;173;p18">
                <a:extLst>
                  <a:ext uri="{FF2B5EF4-FFF2-40B4-BE49-F238E27FC236}">
                    <a16:creationId xmlns:a16="http://schemas.microsoft.com/office/drawing/2014/main" id="{5DE30A90-86F4-D43C-31C0-FA2D58F9DB18}"/>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20" name="Isosceles Triangle 19">
                <a:extLst>
                  <a:ext uri="{FF2B5EF4-FFF2-40B4-BE49-F238E27FC236}">
                    <a16:creationId xmlns:a16="http://schemas.microsoft.com/office/drawing/2014/main" id="{7F383B3B-41EB-ADF1-C2F7-91665A4E6730}"/>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21" name="Flowchart: Decision 20">
            <a:extLst>
              <a:ext uri="{FF2B5EF4-FFF2-40B4-BE49-F238E27FC236}">
                <a16:creationId xmlns:a16="http://schemas.microsoft.com/office/drawing/2014/main" id="{1B901CC3-EB18-E675-BF59-E715B60D63EA}"/>
              </a:ext>
            </a:extLst>
          </p:cNvPr>
          <p:cNvSpPr/>
          <p:nvPr/>
        </p:nvSpPr>
        <p:spPr>
          <a:xfrm rot="5400000">
            <a:off x="5217400" y="1705846"/>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Google Shape;172;p18">
            <a:extLst>
              <a:ext uri="{FF2B5EF4-FFF2-40B4-BE49-F238E27FC236}">
                <a16:creationId xmlns:a16="http://schemas.microsoft.com/office/drawing/2014/main" id="{5831E3BF-E528-29EF-659A-1EBFB272CC42}"/>
              </a:ext>
            </a:extLst>
          </p:cNvPr>
          <p:cNvSpPr txBox="1"/>
          <p:nvPr/>
        </p:nvSpPr>
        <p:spPr>
          <a:xfrm>
            <a:off x="5273487" y="1143799"/>
            <a:ext cx="1737698"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1</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3" name="Flowchart: Decision 22">
            <a:extLst>
              <a:ext uri="{FF2B5EF4-FFF2-40B4-BE49-F238E27FC236}">
                <a16:creationId xmlns:a16="http://schemas.microsoft.com/office/drawing/2014/main" id="{F2AD2C44-BAE6-87C0-20DE-2FC6FB9AB797}"/>
              </a:ext>
            </a:extLst>
          </p:cNvPr>
          <p:cNvSpPr/>
          <p:nvPr/>
        </p:nvSpPr>
        <p:spPr>
          <a:xfrm rot="5400000">
            <a:off x="6960779" y="1680198"/>
            <a:ext cx="339921" cy="227747"/>
          </a:xfrm>
          <a:prstGeom prst="flowChartDecision">
            <a:avLst/>
          </a:prstGeom>
          <a:solidFill>
            <a:srgbClr val="F7F6C0"/>
          </a:solidFill>
          <a:ln>
            <a:solidFill>
              <a:schemeClr val="bg1">
                <a:lumMod val="75000"/>
              </a:schemeClr>
            </a:solidFill>
          </a:ln>
          <a:effectLst>
            <a:glow rad="101600">
              <a:schemeClr val="accent3">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Google Shape;172;p18">
            <a:extLst>
              <a:ext uri="{FF2B5EF4-FFF2-40B4-BE49-F238E27FC236}">
                <a16:creationId xmlns:a16="http://schemas.microsoft.com/office/drawing/2014/main" id="{F4CB4029-F734-B191-A7E6-DE278E857177}"/>
              </a:ext>
            </a:extLst>
          </p:cNvPr>
          <p:cNvSpPr txBox="1"/>
          <p:nvPr/>
        </p:nvSpPr>
        <p:spPr>
          <a:xfrm>
            <a:off x="7016866" y="1118151"/>
            <a:ext cx="1437702" cy="4029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accent5">
                    <a:lumMod val="60000"/>
                    <a:lumOff val="40000"/>
                  </a:schemeClr>
                </a:solidFill>
                <a:latin typeface="Century Gothic" panose="020B0502020202020204" pitchFamily="34" charset="0"/>
                <a:ea typeface="Century Gothic"/>
                <a:cs typeface="Century Gothic"/>
                <a:sym typeface="Century Gothic"/>
              </a:rPr>
              <a:t>EVENT 2</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sp>
        <p:nvSpPr>
          <p:cNvPr id="25" name="Google Shape;172;p18">
            <a:extLst>
              <a:ext uri="{FF2B5EF4-FFF2-40B4-BE49-F238E27FC236}">
                <a16:creationId xmlns:a16="http://schemas.microsoft.com/office/drawing/2014/main" id="{1B6B408F-5DD9-4B37-94D1-629F47F5D562}"/>
              </a:ext>
            </a:extLst>
          </p:cNvPr>
          <p:cNvSpPr txBox="1"/>
          <p:nvPr/>
        </p:nvSpPr>
        <p:spPr>
          <a:xfrm>
            <a:off x="8219476" y="826453"/>
            <a:ext cx="1737698" cy="58339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5</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26" name="Group 25">
            <a:extLst>
              <a:ext uri="{FF2B5EF4-FFF2-40B4-BE49-F238E27FC236}">
                <a16:creationId xmlns:a16="http://schemas.microsoft.com/office/drawing/2014/main" id="{E0CF3019-F41D-6E5B-9FED-F28B4DD34C47}"/>
              </a:ext>
            </a:extLst>
          </p:cNvPr>
          <p:cNvGrpSpPr/>
          <p:nvPr/>
        </p:nvGrpSpPr>
        <p:grpSpPr>
          <a:xfrm>
            <a:off x="8142372" y="1259654"/>
            <a:ext cx="358680" cy="623806"/>
            <a:chOff x="680065" y="2768636"/>
            <a:chExt cx="358680" cy="623806"/>
          </a:xfrm>
        </p:grpSpPr>
        <p:sp>
          <p:nvSpPr>
            <p:cNvPr id="27" name="Google Shape;174;p18">
              <a:extLst>
                <a:ext uri="{FF2B5EF4-FFF2-40B4-BE49-F238E27FC236}">
                  <a16:creationId xmlns:a16="http://schemas.microsoft.com/office/drawing/2014/main" id="{15C597A6-08C7-907D-F030-B12761455D84}"/>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28" name="Group 27">
              <a:extLst>
                <a:ext uri="{FF2B5EF4-FFF2-40B4-BE49-F238E27FC236}">
                  <a16:creationId xmlns:a16="http://schemas.microsoft.com/office/drawing/2014/main" id="{5D050E06-A10D-F6EF-C565-E714C276B91C}"/>
                </a:ext>
              </a:extLst>
            </p:cNvPr>
            <p:cNvGrpSpPr/>
            <p:nvPr/>
          </p:nvGrpSpPr>
          <p:grpSpPr>
            <a:xfrm>
              <a:off x="730968" y="2768636"/>
              <a:ext cx="307777" cy="574492"/>
              <a:chOff x="1194719" y="1389253"/>
              <a:chExt cx="307777" cy="574492"/>
            </a:xfrm>
          </p:grpSpPr>
          <p:cxnSp>
            <p:nvCxnSpPr>
              <p:cNvPr id="29" name="Google Shape;173;p18">
                <a:extLst>
                  <a:ext uri="{FF2B5EF4-FFF2-40B4-BE49-F238E27FC236}">
                    <a16:creationId xmlns:a16="http://schemas.microsoft.com/office/drawing/2014/main" id="{4BEEFD31-D5A3-33BC-9911-74DD5DED9301}"/>
                  </a:ext>
                </a:extLst>
              </p:cNvPr>
              <p:cNvCxnSpPr/>
              <p:nvPr/>
            </p:nvCxnSpPr>
            <p:spPr>
              <a:xfrm>
                <a:off x="1200854" y="1389253"/>
                <a:ext cx="0" cy="574492"/>
              </a:xfrm>
              <a:prstGeom prst="straightConnector1">
                <a:avLst/>
              </a:prstGeom>
              <a:noFill/>
              <a:ln w="12700" cap="flat" cmpd="sng">
                <a:solidFill>
                  <a:srgbClr val="BFBFBF"/>
                </a:solidFill>
                <a:prstDash val="dash"/>
                <a:miter lim="800000"/>
                <a:headEnd type="oval" w="med" len="med"/>
                <a:tailEnd type="oval" w="med" len="med"/>
              </a:ln>
            </p:spPr>
          </p:cxnSp>
          <p:sp>
            <p:nvSpPr>
              <p:cNvPr id="30" name="Isosceles Triangle 29">
                <a:extLst>
                  <a:ext uri="{FF2B5EF4-FFF2-40B4-BE49-F238E27FC236}">
                    <a16:creationId xmlns:a16="http://schemas.microsoft.com/office/drawing/2014/main" id="{4A83DA7D-063F-BB79-FC54-7ABB18BB8F51}"/>
                  </a:ext>
                </a:extLst>
              </p:cNvPr>
              <p:cNvSpPr/>
              <p:nvPr/>
            </p:nvSpPr>
            <p:spPr>
              <a:xfrm rot="5400000">
                <a:off x="1252957" y="1384225"/>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1" name="Google Shape;172;p18">
            <a:extLst>
              <a:ext uri="{FF2B5EF4-FFF2-40B4-BE49-F238E27FC236}">
                <a16:creationId xmlns:a16="http://schemas.microsoft.com/office/drawing/2014/main" id="{D631A36D-1B9A-9032-0FFC-F55B35277F60}"/>
              </a:ext>
            </a:extLst>
          </p:cNvPr>
          <p:cNvSpPr txBox="1"/>
          <p:nvPr/>
        </p:nvSpPr>
        <p:spPr>
          <a:xfrm>
            <a:off x="9576731" y="365429"/>
            <a:ext cx="1737698" cy="445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chemeClr val="tx1">
                    <a:lumMod val="65000"/>
                    <a:lumOff val="35000"/>
                  </a:schemeClr>
                </a:solidFill>
                <a:latin typeface="Century Gothic" panose="020B0502020202020204" pitchFamily="34" charset="0"/>
                <a:ea typeface="Century Gothic"/>
                <a:cs typeface="Century Gothic"/>
                <a:sym typeface="Century Gothic"/>
              </a:rPr>
              <a:t>Milestone 6</a:t>
            </a:r>
          </a:p>
          <a:p>
            <a:pPr marL="0" marR="0" lvl="0" indent="0" algn="l" rtl="0">
              <a:spcBef>
                <a:spcPts val="0"/>
              </a:spcBef>
              <a:spcAft>
                <a:spcPts val="0"/>
              </a:spcAft>
              <a:buNone/>
            </a:pPr>
            <a:r>
              <a:rPr lang="en-US" sz="1200" dirty="0">
                <a:solidFill>
                  <a:schemeClr val="tx1">
                    <a:lumMod val="65000"/>
                    <a:lumOff val="35000"/>
                  </a:schemeClr>
                </a:solidFill>
                <a:latin typeface="Century Gothic" panose="020B0502020202020204" pitchFamily="34" charset="0"/>
                <a:sym typeface="Century Gothic"/>
              </a:rPr>
              <a:t>MM/DD</a:t>
            </a:r>
            <a:endParaRPr sz="1200" dirty="0">
              <a:solidFill>
                <a:schemeClr val="tx1">
                  <a:lumMod val="65000"/>
                  <a:lumOff val="35000"/>
                </a:schemeClr>
              </a:solidFill>
              <a:latin typeface="Century Gothic" panose="020B0502020202020204" pitchFamily="34" charset="0"/>
            </a:endParaRPr>
          </a:p>
        </p:txBody>
      </p:sp>
      <p:grpSp>
        <p:nvGrpSpPr>
          <p:cNvPr id="32" name="Group 31">
            <a:extLst>
              <a:ext uri="{FF2B5EF4-FFF2-40B4-BE49-F238E27FC236}">
                <a16:creationId xmlns:a16="http://schemas.microsoft.com/office/drawing/2014/main" id="{FA5C97F8-8757-D7CF-E1A6-3273C2D872C2}"/>
              </a:ext>
            </a:extLst>
          </p:cNvPr>
          <p:cNvGrpSpPr/>
          <p:nvPr/>
        </p:nvGrpSpPr>
        <p:grpSpPr>
          <a:xfrm>
            <a:off x="9488686" y="721673"/>
            <a:ext cx="364815" cy="1146312"/>
            <a:chOff x="680065" y="2246130"/>
            <a:chExt cx="364815" cy="1146312"/>
          </a:xfrm>
        </p:grpSpPr>
        <p:sp>
          <p:nvSpPr>
            <p:cNvPr id="33" name="Google Shape;174;p18">
              <a:extLst>
                <a:ext uri="{FF2B5EF4-FFF2-40B4-BE49-F238E27FC236}">
                  <a16:creationId xmlns:a16="http://schemas.microsoft.com/office/drawing/2014/main" id="{7AD30223-550C-5CED-5C26-AC96AAC500E5}"/>
                </a:ext>
              </a:extLst>
            </p:cNvPr>
            <p:cNvSpPr/>
            <p:nvPr/>
          </p:nvSpPr>
          <p:spPr>
            <a:xfrm>
              <a:off x="680065" y="3288610"/>
              <a:ext cx="114076" cy="103832"/>
            </a:xfrm>
            <a:prstGeom prst="ellipse">
              <a:avLst/>
            </a:prstGeom>
            <a:solidFill>
              <a:schemeClr val="bg1">
                <a:lumMod val="95000"/>
              </a:schemeClr>
            </a:solidFill>
            <a:ln w="19050" cap="flat" cmpd="sng">
              <a:solidFill>
                <a:schemeClr val="accent1">
                  <a:lumMod val="60000"/>
                  <a:lumOff val="40000"/>
                </a:schemeClr>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dirty="0">
                <a:solidFill>
                  <a:schemeClr val="lt1"/>
                </a:solidFill>
                <a:latin typeface="Calibri"/>
                <a:ea typeface="Calibri"/>
                <a:cs typeface="Calibri"/>
                <a:sym typeface="Calibri"/>
              </a:endParaRPr>
            </a:p>
          </p:txBody>
        </p:sp>
        <p:grpSp>
          <p:nvGrpSpPr>
            <p:cNvPr id="34" name="Group 33">
              <a:extLst>
                <a:ext uri="{FF2B5EF4-FFF2-40B4-BE49-F238E27FC236}">
                  <a16:creationId xmlns:a16="http://schemas.microsoft.com/office/drawing/2014/main" id="{FE60F7E8-3A5B-C9A2-3C05-D240474190F2}"/>
                </a:ext>
              </a:extLst>
            </p:cNvPr>
            <p:cNvGrpSpPr/>
            <p:nvPr/>
          </p:nvGrpSpPr>
          <p:grpSpPr>
            <a:xfrm>
              <a:off x="737103" y="2246130"/>
              <a:ext cx="307777" cy="1096998"/>
              <a:chOff x="1200854" y="866747"/>
              <a:chExt cx="307777" cy="1096998"/>
            </a:xfrm>
          </p:grpSpPr>
          <p:cxnSp>
            <p:nvCxnSpPr>
              <p:cNvPr id="35" name="Google Shape;173;p18">
                <a:extLst>
                  <a:ext uri="{FF2B5EF4-FFF2-40B4-BE49-F238E27FC236}">
                    <a16:creationId xmlns:a16="http://schemas.microsoft.com/office/drawing/2014/main" id="{70EE2082-7C85-4D6C-6EAA-01269A78F410}"/>
                  </a:ext>
                </a:extLst>
              </p:cNvPr>
              <p:cNvCxnSpPr>
                <a:cxnSpLocks/>
              </p:cNvCxnSpPr>
              <p:nvPr/>
            </p:nvCxnSpPr>
            <p:spPr>
              <a:xfrm>
                <a:off x="1200854" y="866747"/>
                <a:ext cx="0" cy="1096998"/>
              </a:xfrm>
              <a:prstGeom prst="straightConnector1">
                <a:avLst/>
              </a:prstGeom>
              <a:noFill/>
              <a:ln w="12700" cap="flat" cmpd="sng">
                <a:solidFill>
                  <a:srgbClr val="BFBFBF"/>
                </a:solidFill>
                <a:prstDash val="dash"/>
                <a:miter lim="800000"/>
                <a:headEnd type="oval" w="med" len="med"/>
                <a:tailEnd type="oval" w="med" len="med"/>
              </a:ln>
            </p:spPr>
          </p:cxnSp>
          <p:sp>
            <p:nvSpPr>
              <p:cNvPr id="36" name="Isosceles Triangle 35">
                <a:extLst>
                  <a:ext uri="{FF2B5EF4-FFF2-40B4-BE49-F238E27FC236}">
                    <a16:creationId xmlns:a16="http://schemas.microsoft.com/office/drawing/2014/main" id="{95002B6D-DAA5-0CF5-A21E-F795A73B9FD1}"/>
                  </a:ext>
                </a:extLst>
              </p:cNvPr>
              <p:cNvSpPr/>
              <p:nvPr/>
            </p:nvSpPr>
            <p:spPr>
              <a:xfrm rot="5400000">
                <a:off x="1259092" y="902350"/>
                <a:ext cx="191301" cy="307777"/>
              </a:xfrm>
              <a:prstGeom prst="triangle">
                <a:avLst/>
              </a:prstGeom>
              <a:solidFill>
                <a:srgbClr val="E4E438"/>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38" name="Arrow: Pentagon 37">
            <a:extLst>
              <a:ext uri="{FF2B5EF4-FFF2-40B4-BE49-F238E27FC236}">
                <a16:creationId xmlns:a16="http://schemas.microsoft.com/office/drawing/2014/main" id="{96BBC91A-13AE-ED2B-7D0E-02CD00A04427}"/>
              </a:ext>
            </a:extLst>
          </p:cNvPr>
          <p:cNvSpPr/>
          <p:nvPr/>
        </p:nvSpPr>
        <p:spPr>
          <a:xfrm>
            <a:off x="1882887" y="3524761"/>
            <a:ext cx="208026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0" name="TextBox 39">
            <a:extLst>
              <a:ext uri="{FF2B5EF4-FFF2-40B4-BE49-F238E27FC236}">
                <a16:creationId xmlns:a16="http://schemas.microsoft.com/office/drawing/2014/main" id="{416B07B1-2845-6B8F-C0CE-66259424AE11}"/>
              </a:ext>
            </a:extLst>
          </p:cNvPr>
          <p:cNvSpPr txBox="1"/>
          <p:nvPr/>
        </p:nvSpPr>
        <p:spPr>
          <a:xfrm>
            <a:off x="137983" y="3538958"/>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1</a:t>
            </a:r>
          </a:p>
        </p:txBody>
      </p:sp>
      <p:sp>
        <p:nvSpPr>
          <p:cNvPr id="41" name="TextBox 40">
            <a:extLst>
              <a:ext uri="{FF2B5EF4-FFF2-40B4-BE49-F238E27FC236}">
                <a16:creationId xmlns:a16="http://schemas.microsoft.com/office/drawing/2014/main" id="{697C807C-1852-748F-C2FA-E8F115B530C7}"/>
              </a:ext>
            </a:extLst>
          </p:cNvPr>
          <p:cNvSpPr txBox="1"/>
          <p:nvPr/>
        </p:nvSpPr>
        <p:spPr>
          <a:xfrm>
            <a:off x="137982" y="4019979"/>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2</a:t>
            </a:r>
          </a:p>
        </p:txBody>
      </p:sp>
      <p:sp>
        <p:nvSpPr>
          <p:cNvPr id="42" name="TextBox 41">
            <a:extLst>
              <a:ext uri="{FF2B5EF4-FFF2-40B4-BE49-F238E27FC236}">
                <a16:creationId xmlns:a16="http://schemas.microsoft.com/office/drawing/2014/main" id="{5EA80351-511E-BBBD-A870-763C6C9E5375}"/>
              </a:ext>
            </a:extLst>
          </p:cNvPr>
          <p:cNvSpPr txBox="1"/>
          <p:nvPr/>
        </p:nvSpPr>
        <p:spPr>
          <a:xfrm>
            <a:off x="126574" y="4555026"/>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3</a:t>
            </a:r>
          </a:p>
        </p:txBody>
      </p:sp>
      <p:sp>
        <p:nvSpPr>
          <p:cNvPr id="43" name="TextBox 42">
            <a:extLst>
              <a:ext uri="{FF2B5EF4-FFF2-40B4-BE49-F238E27FC236}">
                <a16:creationId xmlns:a16="http://schemas.microsoft.com/office/drawing/2014/main" id="{47B995DF-11EC-2F5C-EF42-E2CDBE7DDB95}"/>
              </a:ext>
            </a:extLst>
          </p:cNvPr>
          <p:cNvSpPr txBox="1"/>
          <p:nvPr/>
        </p:nvSpPr>
        <p:spPr>
          <a:xfrm>
            <a:off x="126573" y="5051783"/>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4</a:t>
            </a:r>
          </a:p>
        </p:txBody>
      </p:sp>
      <p:sp>
        <p:nvSpPr>
          <p:cNvPr id="44" name="TextBox 43">
            <a:extLst>
              <a:ext uri="{FF2B5EF4-FFF2-40B4-BE49-F238E27FC236}">
                <a16:creationId xmlns:a16="http://schemas.microsoft.com/office/drawing/2014/main" id="{2F1EFE20-436A-DF5E-7DE2-C3A5DE1B35EE}"/>
              </a:ext>
            </a:extLst>
          </p:cNvPr>
          <p:cNvSpPr txBox="1"/>
          <p:nvPr/>
        </p:nvSpPr>
        <p:spPr>
          <a:xfrm>
            <a:off x="126573" y="5588962"/>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5</a:t>
            </a:r>
          </a:p>
        </p:txBody>
      </p:sp>
      <p:sp>
        <p:nvSpPr>
          <p:cNvPr id="45" name="TextBox 44">
            <a:extLst>
              <a:ext uri="{FF2B5EF4-FFF2-40B4-BE49-F238E27FC236}">
                <a16:creationId xmlns:a16="http://schemas.microsoft.com/office/drawing/2014/main" id="{8A3C6ADF-4042-211B-1399-8E10D20A50F9}"/>
              </a:ext>
            </a:extLst>
          </p:cNvPr>
          <p:cNvSpPr txBox="1"/>
          <p:nvPr/>
        </p:nvSpPr>
        <p:spPr>
          <a:xfrm>
            <a:off x="126573" y="6051560"/>
            <a:ext cx="1576518" cy="276999"/>
          </a:xfrm>
          <a:prstGeom prst="rect">
            <a:avLst/>
          </a:prstGeom>
          <a:noFill/>
        </p:spPr>
        <p:txBody>
          <a:bodyPr wrap="square" rtlCol="0">
            <a:spAutoFit/>
          </a:bodyPr>
          <a:lstStyle/>
          <a:p>
            <a:r>
              <a:rPr lang="en-US" sz="1200" b="1" dirty="0">
                <a:solidFill>
                  <a:schemeClr val="tx1">
                    <a:lumMod val="65000"/>
                    <a:lumOff val="35000"/>
                  </a:schemeClr>
                </a:solidFill>
                <a:latin typeface="Century Gothic" panose="020B0502020202020204" pitchFamily="34" charset="0"/>
              </a:rPr>
              <a:t>Task 6</a:t>
            </a:r>
          </a:p>
        </p:txBody>
      </p:sp>
      <p:sp>
        <p:nvSpPr>
          <p:cNvPr id="46" name="Arrow: Pentagon 45">
            <a:extLst>
              <a:ext uri="{FF2B5EF4-FFF2-40B4-BE49-F238E27FC236}">
                <a16:creationId xmlns:a16="http://schemas.microsoft.com/office/drawing/2014/main" id="{89F49EBC-BBF7-95C5-DEAF-D9575164CEEA}"/>
              </a:ext>
            </a:extLst>
          </p:cNvPr>
          <p:cNvSpPr/>
          <p:nvPr/>
        </p:nvSpPr>
        <p:spPr>
          <a:xfrm>
            <a:off x="3752221" y="4025523"/>
            <a:ext cx="1642739"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7" name="Arrow: Pentagon 46">
            <a:extLst>
              <a:ext uri="{FF2B5EF4-FFF2-40B4-BE49-F238E27FC236}">
                <a16:creationId xmlns:a16="http://schemas.microsoft.com/office/drawing/2014/main" id="{BC09F1D7-B78E-C440-1C9C-48312150CF40}"/>
              </a:ext>
            </a:extLst>
          </p:cNvPr>
          <p:cNvSpPr/>
          <p:nvPr/>
        </p:nvSpPr>
        <p:spPr>
          <a:xfrm>
            <a:off x="5387360" y="4514948"/>
            <a:ext cx="262888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8" name="Arrow: Pentagon 47">
            <a:extLst>
              <a:ext uri="{FF2B5EF4-FFF2-40B4-BE49-F238E27FC236}">
                <a16:creationId xmlns:a16="http://schemas.microsoft.com/office/drawing/2014/main" id="{695C747D-FEAC-8B88-DCDD-AD2D4F20AEF3}"/>
              </a:ext>
            </a:extLst>
          </p:cNvPr>
          <p:cNvSpPr/>
          <p:nvPr/>
        </p:nvSpPr>
        <p:spPr>
          <a:xfrm>
            <a:off x="5394960" y="5018651"/>
            <a:ext cx="2628880"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49" name="Arrow: Pentagon 48">
            <a:extLst>
              <a:ext uri="{FF2B5EF4-FFF2-40B4-BE49-F238E27FC236}">
                <a16:creationId xmlns:a16="http://schemas.microsoft.com/office/drawing/2014/main" id="{9BBF5467-0D59-0AE7-0E84-EE843396383A}"/>
              </a:ext>
            </a:extLst>
          </p:cNvPr>
          <p:cNvSpPr/>
          <p:nvPr/>
        </p:nvSpPr>
        <p:spPr>
          <a:xfrm>
            <a:off x="7947659" y="5517656"/>
            <a:ext cx="1905841"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50" name="Arrow: Pentagon 49">
            <a:extLst>
              <a:ext uri="{FF2B5EF4-FFF2-40B4-BE49-F238E27FC236}">
                <a16:creationId xmlns:a16="http://schemas.microsoft.com/office/drawing/2014/main" id="{3DC1C44C-5439-4599-28B0-B175A1E19613}"/>
              </a:ext>
            </a:extLst>
          </p:cNvPr>
          <p:cNvSpPr/>
          <p:nvPr/>
        </p:nvSpPr>
        <p:spPr>
          <a:xfrm>
            <a:off x="7947660" y="5998749"/>
            <a:ext cx="3220281" cy="347855"/>
          </a:xfrm>
          <a:prstGeom prst="homePlate">
            <a:avLst/>
          </a:prstGeom>
          <a:solidFill>
            <a:schemeClr val="accent6">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Century Gothic" panose="020B0502020202020204" pitchFamily="34" charset="0"/>
              </a:rPr>
              <a:t>MM/DD – MM/DD</a:t>
            </a:r>
          </a:p>
        </p:txBody>
      </p:sp>
      <p:sp>
        <p:nvSpPr>
          <p:cNvPr id="60" name="Oval 59">
            <a:extLst>
              <a:ext uri="{FF2B5EF4-FFF2-40B4-BE49-F238E27FC236}">
                <a16:creationId xmlns:a16="http://schemas.microsoft.com/office/drawing/2014/main" id="{F04E199B-B3D1-08AD-5343-8BD8A0B459DF}"/>
              </a:ext>
            </a:extLst>
          </p:cNvPr>
          <p:cNvSpPr/>
          <p:nvPr/>
        </p:nvSpPr>
        <p:spPr>
          <a:xfrm>
            <a:off x="1768587" y="3585100"/>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1</a:t>
            </a:r>
          </a:p>
        </p:txBody>
      </p:sp>
      <p:sp>
        <p:nvSpPr>
          <p:cNvPr id="61" name="Oval 60">
            <a:extLst>
              <a:ext uri="{FF2B5EF4-FFF2-40B4-BE49-F238E27FC236}">
                <a16:creationId xmlns:a16="http://schemas.microsoft.com/office/drawing/2014/main" id="{36EEBFC6-3B00-B3EC-FEA3-DFAB83E44A6C}"/>
              </a:ext>
            </a:extLst>
          </p:cNvPr>
          <p:cNvSpPr/>
          <p:nvPr/>
        </p:nvSpPr>
        <p:spPr>
          <a:xfrm>
            <a:off x="3627126" y="4101963"/>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2</a:t>
            </a:r>
          </a:p>
        </p:txBody>
      </p:sp>
      <p:sp>
        <p:nvSpPr>
          <p:cNvPr id="62" name="Oval 61">
            <a:extLst>
              <a:ext uri="{FF2B5EF4-FFF2-40B4-BE49-F238E27FC236}">
                <a16:creationId xmlns:a16="http://schemas.microsoft.com/office/drawing/2014/main" id="{053B321D-437D-8A9A-14C8-10EB5EF06423}"/>
              </a:ext>
            </a:extLst>
          </p:cNvPr>
          <p:cNvSpPr/>
          <p:nvPr/>
        </p:nvSpPr>
        <p:spPr>
          <a:xfrm>
            <a:off x="5273487" y="4591754"/>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3</a:t>
            </a:r>
          </a:p>
        </p:txBody>
      </p:sp>
      <p:sp>
        <p:nvSpPr>
          <p:cNvPr id="63" name="Oval 62">
            <a:extLst>
              <a:ext uri="{FF2B5EF4-FFF2-40B4-BE49-F238E27FC236}">
                <a16:creationId xmlns:a16="http://schemas.microsoft.com/office/drawing/2014/main" id="{C3B494B3-86CF-8600-E186-2C40307D25B0}"/>
              </a:ext>
            </a:extLst>
          </p:cNvPr>
          <p:cNvSpPr/>
          <p:nvPr/>
        </p:nvSpPr>
        <p:spPr>
          <a:xfrm>
            <a:off x="5273487" y="5101471"/>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4</a:t>
            </a:r>
          </a:p>
        </p:txBody>
      </p:sp>
      <p:sp>
        <p:nvSpPr>
          <p:cNvPr id="64" name="Oval 63">
            <a:extLst>
              <a:ext uri="{FF2B5EF4-FFF2-40B4-BE49-F238E27FC236}">
                <a16:creationId xmlns:a16="http://schemas.microsoft.com/office/drawing/2014/main" id="{9424F225-1518-181E-6B4B-7894513799FD}"/>
              </a:ext>
            </a:extLst>
          </p:cNvPr>
          <p:cNvSpPr/>
          <p:nvPr/>
        </p:nvSpPr>
        <p:spPr>
          <a:xfrm>
            <a:off x="7833360" y="5573146"/>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5</a:t>
            </a:r>
          </a:p>
        </p:txBody>
      </p:sp>
      <p:sp>
        <p:nvSpPr>
          <p:cNvPr id="65" name="Oval 64">
            <a:extLst>
              <a:ext uri="{FF2B5EF4-FFF2-40B4-BE49-F238E27FC236}">
                <a16:creationId xmlns:a16="http://schemas.microsoft.com/office/drawing/2014/main" id="{59DCAEE8-FD3E-EA4D-7A2B-F852283FCEAF}"/>
              </a:ext>
            </a:extLst>
          </p:cNvPr>
          <p:cNvSpPr/>
          <p:nvPr/>
        </p:nvSpPr>
        <p:spPr>
          <a:xfrm>
            <a:off x="7837361" y="6053321"/>
            <a:ext cx="228600" cy="228600"/>
          </a:xfrm>
          <a:prstGeom prst="ellipse">
            <a:avLst/>
          </a:prstGeom>
          <a:solidFill>
            <a:schemeClr val="tx1">
              <a:lumMod val="65000"/>
              <a:lumOff val="35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b="1" dirty="0">
                <a:latin typeface="Century Gothic" panose="020B0502020202020204" pitchFamily="34" charset="0"/>
              </a:rPr>
              <a:t>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353"/>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8338A78-04D5-5E75-77F8-DDC38F691C5D}"/>
              </a:ext>
            </a:extLst>
          </p:cNvPr>
          <p:cNvGraphicFramePr>
            <a:graphicFrameLocks noGrp="1"/>
          </p:cNvGraphicFramePr>
          <p:nvPr>
            <p:extLst>
              <p:ext uri="{D42A27DB-BD31-4B8C-83A1-F6EECF244321}">
                <p14:modId xmlns:p14="http://schemas.microsoft.com/office/powerpoint/2010/main" val="20003242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277</Words>
  <Application>Microsoft Macintosh PowerPoint</Application>
  <PresentationFormat>Widescreen</PresentationFormat>
  <Paragraphs>55</Paragraphs>
  <Slides>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Calibri</vt:lpstr>
      <vt:lpstr>Тема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Megan Herchold</cp:lastModifiedBy>
  <cp:revision>9</cp:revision>
  <dcterms:modified xsi:type="dcterms:W3CDTF">2025-07-29T11:08:47Z</dcterms:modified>
</cp:coreProperties>
</file>