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42"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EBEBEB"/>
    <a:srgbClr val="F7F9FB"/>
    <a:srgbClr val="EAEEF3"/>
    <a:srgbClr val="A1F4EF"/>
    <a:srgbClr val="99EBDD"/>
    <a:srgbClr val="6CD5FC"/>
    <a:srgbClr val="FF7D3A"/>
    <a:srgbClr val="E4774A"/>
    <a:srgbClr val="56BF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8D0BC6-71FB-4892-A4B5-61CAA3C9BC0B}" v="7" dt="2025-07-19T13:44:40.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6" autoAdjust="0"/>
    <p:restoredTop sz="86447"/>
  </p:normalViewPr>
  <p:slideViewPr>
    <p:cSldViewPr snapToGrid="0" snapToObjects="1">
      <p:cViewPr varScale="1">
        <p:scale>
          <a:sx n="105" d="100"/>
          <a:sy n="105" d="100"/>
        </p:scale>
        <p:origin x="126" y="31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18D0BC6-71FB-4892-A4B5-61CAA3C9BC0B}"/>
    <pc:docChg chg="custSel addSld modSld sldOrd">
      <pc:chgData name="Bess Dunlevy" userId="dd4b9a8537dbe9d0" providerId="LiveId" clId="{B18D0BC6-71FB-4892-A4B5-61CAA3C9BC0B}" dt="2025-07-19T13:45:03.026" v="91" actId="1076"/>
      <pc:docMkLst>
        <pc:docMk/>
      </pc:docMkLst>
      <pc:sldChg chg="delSp modSp mod ord">
        <pc:chgData name="Bess Dunlevy" userId="dd4b9a8537dbe9d0" providerId="LiveId" clId="{B18D0BC6-71FB-4892-A4B5-61CAA3C9BC0B}" dt="2025-07-19T13:44:33.726" v="78" actId="255"/>
        <pc:sldMkLst>
          <pc:docMk/>
          <pc:sldMk cId="1925317832" sldId="342"/>
        </pc:sldMkLst>
        <pc:spChg chg="del">
          <ac:chgData name="Bess Dunlevy" userId="dd4b9a8537dbe9d0" providerId="LiveId" clId="{B18D0BC6-71FB-4892-A4B5-61CAA3C9BC0B}" dt="2025-07-19T13:44:17.523" v="61" actId="478"/>
          <ac:spMkLst>
            <pc:docMk/>
            <pc:sldMk cId="1925317832" sldId="342"/>
            <ac:spMk id="33" creationId="{143A449B-AAB7-994A-92CE-8F48E2CA7DF6}"/>
          </ac:spMkLst>
        </pc:spChg>
        <pc:spChg chg="del">
          <ac:chgData name="Bess Dunlevy" userId="dd4b9a8537dbe9d0" providerId="LiveId" clId="{B18D0BC6-71FB-4892-A4B5-61CAA3C9BC0B}" dt="2025-07-19T13:44:12.542" v="60" actId="478"/>
          <ac:spMkLst>
            <pc:docMk/>
            <pc:sldMk cId="1925317832" sldId="342"/>
            <ac:spMk id="34" creationId="{1B92EE5E-7DC1-3142-3FDC-702B0C0B01D9}"/>
          </ac:spMkLst>
        </pc:spChg>
        <pc:spChg chg="del">
          <ac:chgData name="Bess Dunlevy" userId="dd4b9a8537dbe9d0" providerId="LiveId" clId="{B18D0BC6-71FB-4892-A4B5-61CAA3C9BC0B}" dt="2025-07-19T13:44:12.542" v="60" actId="478"/>
          <ac:spMkLst>
            <pc:docMk/>
            <pc:sldMk cId="1925317832" sldId="342"/>
            <ac:spMk id="35" creationId="{C489F44E-C32A-C2CC-DBE2-2062C8B7558B}"/>
          </ac:spMkLst>
        </pc:spChg>
        <pc:spChg chg="del">
          <ac:chgData name="Bess Dunlevy" userId="dd4b9a8537dbe9d0" providerId="LiveId" clId="{B18D0BC6-71FB-4892-A4B5-61CAA3C9BC0B}" dt="2025-07-19T13:44:12.542" v="60" actId="478"/>
          <ac:spMkLst>
            <pc:docMk/>
            <pc:sldMk cId="1925317832" sldId="342"/>
            <ac:spMk id="36" creationId="{D5577CCE-9617-4CFE-FA1F-054C9431874C}"/>
          </ac:spMkLst>
        </pc:spChg>
        <pc:spChg chg="mod">
          <ac:chgData name="Bess Dunlevy" userId="dd4b9a8537dbe9d0" providerId="LiveId" clId="{B18D0BC6-71FB-4892-A4B5-61CAA3C9BC0B}" dt="2025-07-19T13:44:33.726" v="78" actId="255"/>
          <ac:spMkLst>
            <pc:docMk/>
            <pc:sldMk cId="1925317832" sldId="342"/>
            <ac:spMk id="66" creationId="{94073F01-ED93-478E-AB96-F0C9D14F1A19}"/>
          </ac:spMkLst>
        </pc:spChg>
        <pc:picChg chg="del">
          <ac:chgData name="Bess Dunlevy" userId="dd4b9a8537dbe9d0" providerId="LiveId" clId="{B18D0BC6-71FB-4892-A4B5-61CAA3C9BC0B}" dt="2025-07-19T13:41:43.234" v="0" actId="478"/>
          <ac:picMkLst>
            <pc:docMk/>
            <pc:sldMk cId="1925317832" sldId="342"/>
            <ac:picMk id="4" creationId="{4AEB8225-3AA8-AF48-AD51-3F5F53316D6B}"/>
          </ac:picMkLst>
        </pc:picChg>
      </pc:sldChg>
      <pc:sldChg chg="addSp delSp modSp mod">
        <pc:chgData name="Bess Dunlevy" userId="dd4b9a8537dbe9d0" providerId="LiveId" clId="{B18D0BC6-71FB-4892-A4B5-61CAA3C9BC0B}" dt="2025-07-19T13:44:52.841" v="88" actId="1076"/>
        <pc:sldMkLst>
          <pc:docMk/>
          <pc:sldMk cId="3053042484" sldId="352"/>
        </pc:sldMkLst>
        <pc:spChg chg="add mod">
          <ac:chgData name="Bess Dunlevy" userId="dd4b9a8537dbe9d0" providerId="LiveId" clId="{B18D0BC6-71FB-4892-A4B5-61CAA3C9BC0B}" dt="2025-07-19T13:44:04.067" v="57"/>
          <ac:spMkLst>
            <pc:docMk/>
            <pc:sldMk cId="3053042484" sldId="352"/>
            <ac:spMk id="3" creationId="{DEC9527D-5B5B-D1C3-9B73-A55A5E5071B9}"/>
          </ac:spMkLst>
        </pc:spChg>
        <pc:spChg chg="add mod">
          <ac:chgData name="Bess Dunlevy" userId="dd4b9a8537dbe9d0" providerId="LiveId" clId="{B18D0BC6-71FB-4892-A4B5-61CAA3C9BC0B}" dt="2025-07-19T13:44:42.872" v="86" actId="20577"/>
          <ac:spMkLst>
            <pc:docMk/>
            <pc:sldMk cId="3053042484" sldId="352"/>
            <ac:spMk id="4" creationId="{CB63CF63-3C75-6A22-12C4-9C1003AC1FAF}"/>
          </ac:spMkLst>
        </pc:spChg>
        <pc:spChg chg="mod">
          <ac:chgData name="Bess Dunlevy" userId="dd4b9a8537dbe9d0" providerId="LiveId" clId="{B18D0BC6-71FB-4892-A4B5-61CAA3C9BC0B}" dt="2025-07-19T13:44:52.841" v="88" actId="1076"/>
          <ac:spMkLst>
            <pc:docMk/>
            <pc:sldMk cId="3053042484" sldId="352"/>
            <ac:spMk id="10" creationId="{B1E52E16-8242-9AC0-0222-D8A9B1E15CCE}"/>
          </ac:spMkLst>
        </pc:spChg>
        <pc:spChg chg="mod">
          <ac:chgData name="Bess Dunlevy" userId="dd4b9a8537dbe9d0" providerId="LiveId" clId="{B18D0BC6-71FB-4892-A4B5-61CAA3C9BC0B}" dt="2025-07-19T13:44:52.841" v="88" actId="1076"/>
          <ac:spMkLst>
            <pc:docMk/>
            <pc:sldMk cId="3053042484" sldId="352"/>
            <ac:spMk id="11" creationId="{0DFA713D-3B59-0486-B8E9-0819380D0F1A}"/>
          </ac:spMkLst>
        </pc:spChg>
        <pc:spChg chg="mod">
          <ac:chgData name="Bess Dunlevy" userId="dd4b9a8537dbe9d0" providerId="LiveId" clId="{B18D0BC6-71FB-4892-A4B5-61CAA3C9BC0B}" dt="2025-07-19T13:44:52.841" v="88" actId="1076"/>
          <ac:spMkLst>
            <pc:docMk/>
            <pc:sldMk cId="3053042484" sldId="352"/>
            <ac:spMk id="12" creationId="{FE469778-6FC3-14D8-C0F3-B7E7B7754445}"/>
          </ac:spMkLst>
        </pc:spChg>
        <pc:spChg chg="mod">
          <ac:chgData name="Bess Dunlevy" userId="dd4b9a8537dbe9d0" providerId="LiveId" clId="{B18D0BC6-71FB-4892-A4B5-61CAA3C9BC0B}" dt="2025-07-19T13:44:52.841" v="88" actId="1076"/>
          <ac:spMkLst>
            <pc:docMk/>
            <pc:sldMk cId="3053042484" sldId="352"/>
            <ac:spMk id="13" creationId="{C90A46D0-BF01-2E08-BECB-4374EE096F9D}"/>
          </ac:spMkLst>
        </pc:spChg>
        <pc:spChg chg="del">
          <ac:chgData name="Bess Dunlevy" userId="dd4b9a8537dbe9d0" providerId="LiveId" clId="{B18D0BC6-71FB-4892-A4B5-61CAA3C9BC0B}" dt="2025-07-19T13:44:06.981" v="58" actId="478"/>
          <ac:spMkLst>
            <pc:docMk/>
            <pc:sldMk cId="3053042484" sldId="352"/>
            <ac:spMk id="34" creationId="{1B92EE5E-7DC1-3142-3FDC-702B0C0B01D9}"/>
          </ac:spMkLst>
        </pc:spChg>
        <pc:spChg chg="del">
          <ac:chgData name="Bess Dunlevy" userId="dd4b9a8537dbe9d0" providerId="LiveId" clId="{B18D0BC6-71FB-4892-A4B5-61CAA3C9BC0B}" dt="2025-07-19T13:44:08.347" v="59" actId="478"/>
          <ac:spMkLst>
            <pc:docMk/>
            <pc:sldMk cId="3053042484" sldId="352"/>
            <ac:spMk id="35" creationId="{C489F44E-C32A-C2CC-DBE2-2062C8B7558B}"/>
          </ac:spMkLst>
        </pc:spChg>
        <pc:spChg chg="del">
          <ac:chgData name="Bess Dunlevy" userId="dd4b9a8537dbe9d0" providerId="LiveId" clId="{B18D0BC6-71FB-4892-A4B5-61CAA3C9BC0B}" dt="2025-07-19T13:44:06.981" v="58" actId="478"/>
          <ac:spMkLst>
            <pc:docMk/>
            <pc:sldMk cId="3053042484" sldId="352"/>
            <ac:spMk id="36" creationId="{D5577CCE-9617-4CFE-FA1F-054C9431874C}"/>
          </ac:spMkLst>
        </pc:spChg>
        <pc:spChg chg="del">
          <ac:chgData name="Bess Dunlevy" userId="dd4b9a8537dbe9d0" providerId="LiveId" clId="{B18D0BC6-71FB-4892-A4B5-61CAA3C9BC0B}" dt="2025-07-19T13:44:36.934" v="79" actId="478"/>
          <ac:spMkLst>
            <pc:docMk/>
            <pc:sldMk cId="3053042484" sldId="352"/>
            <ac:spMk id="66" creationId="{94073F01-ED93-478E-AB96-F0C9D14F1A19}"/>
          </ac:spMkLst>
        </pc:spChg>
        <pc:graphicFrameChg chg="mod">
          <ac:chgData name="Bess Dunlevy" userId="dd4b9a8537dbe9d0" providerId="LiveId" clId="{B18D0BC6-71FB-4892-A4B5-61CAA3C9BC0B}" dt="2025-07-19T13:44:47.080" v="87" actId="1076"/>
          <ac:graphicFrameMkLst>
            <pc:docMk/>
            <pc:sldMk cId="3053042484" sldId="352"/>
            <ac:graphicFrameMk id="2" creationId="{9F5BAA67-AFB0-8A97-507A-66C0F77097C8}"/>
          </ac:graphicFrameMkLst>
        </pc:graphicFrameChg>
      </pc:sldChg>
      <pc:sldChg chg="addSp modSp new mod setBg">
        <pc:chgData name="Bess Dunlevy" userId="dd4b9a8537dbe9d0" providerId="LiveId" clId="{B18D0BC6-71FB-4892-A4B5-61CAA3C9BC0B}" dt="2025-07-19T13:45:03.026" v="91" actId="1076"/>
        <pc:sldMkLst>
          <pc:docMk/>
          <pc:sldMk cId="753474985" sldId="353"/>
        </pc:sldMkLst>
        <pc:spChg chg="add mod">
          <ac:chgData name="Bess Dunlevy" userId="dd4b9a8537dbe9d0" providerId="LiveId" clId="{B18D0BC6-71FB-4892-A4B5-61CAA3C9BC0B}" dt="2025-07-19T13:42:25.701" v="31" actId="20577"/>
          <ac:spMkLst>
            <pc:docMk/>
            <pc:sldMk cId="753474985" sldId="353"/>
            <ac:spMk id="2" creationId="{BE397073-037B-DBDF-5207-9C13A65A1412}"/>
          </ac:spMkLst>
        </pc:spChg>
        <pc:picChg chg="add mod">
          <ac:chgData name="Bess Dunlevy" userId="dd4b9a8537dbe9d0" providerId="LiveId" clId="{B18D0BC6-71FB-4892-A4B5-61CAA3C9BC0B}" dt="2025-07-19T13:45:03.026" v="91" actId="1076"/>
          <ac:picMkLst>
            <pc:docMk/>
            <pc:sldMk cId="753474985" sldId="353"/>
            <ac:picMk id="4" creationId="{C69487E0-6E16-2708-4B51-3384F0FC26F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7/19/2025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397073-037B-DBDF-5207-9C13A65A1412}"/>
              </a:ext>
            </a:extLst>
          </p:cNvPr>
          <p:cNvSpPr txBox="1"/>
          <p:nvPr/>
        </p:nvSpPr>
        <p:spPr>
          <a:xfrm>
            <a:off x="409776" y="353237"/>
            <a:ext cx="7309961"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Simple Timeline Template</a:t>
            </a:r>
          </a:p>
        </p:txBody>
      </p:sp>
      <p:pic>
        <p:nvPicPr>
          <p:cNvPr id="4" name="Picture 3" descr="A screenshot of a computer screen&#10;&#10;AI-generated content may be incorrect.">
            <a:extLst>
              <a:ext uri="{FF2B5EF4-FFF2-40B4-BE49-F238E27FC236}">
                <a16:creationId xmlns:a16="http://schemas.microsoft.com/office/drawing/2014/main" id="{C69487E0-6E16-2708-4B51-3384F0FC26F2}"/>
              </a:ext>
            </a:extLst>
          </p:cNvPr>
          <p:cNvPicPr>
            <a:picLocks noChangeAspect="1"/>
          </p:cNvPicPr>
          <p:nvPr/>
        </p:nvPicPr>
        <p:blipFill>
          <a:blip r:embed="rId2">
            <a:alphaModFix amt="52000"/>
          </a:blip>
          <a:stretch>
            <a:fillRect/>
          </a:stretch>
        </p:blipFill>
        <p:spPr>
          <a:xfrm>
            <a:off x="636174" y="1049064"/>
            <a:ext cx="10592658" cy="5455699"/>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75347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DBDE9F5-E0BB-76EC-40B2-5FBC152F163C}"/>
              </a:ext>
            </a:extLst>
          </p:cNvPr>
          <p:cNvGraphicFramePr>
            <a:graphicFrameLocks noGrp="1"/>
          </p:cNvGraphicFramePr>
          <p:nvPr>
            <p:extLst>
              <p:ext uri="{D42A27DB-BD31-4B8C-83A1-F6EECF244321}">
                <p14:modId xmlns:p14="http://schemas.microsoft.com/office/powerpoint/2010/main" val="3430784424"/>
              </p:ext>
            </p:extLst>
          </p:nvPr>
        </p:nvGraphicFramePr>
        <p:xfrm>
          <a:off x="519781" y="1465743"/>
          <a:ext cx="11437671" cy="3060827"/>
        </p:xfrm>
        <a:graphic>
          <a:graphicData uri="http://schemas.openxmlformats.org/drawingml/2006/table">
            <a:tbl>
              <a:tblPr>
                <a:tableStyleId>{5C22544A-7EE6-4342-B048-85BDC9FD1C3A}</a:tableStyleId>
              </a:tblPr>
              <a:tblGrid>
                <a:gridCol w="317713">
                  <a:extLst>
                    <a:ext uri="{9D8B030D-6E8A-4147-A177-3AD203B41FA5}">
                      <a16:colId xmlns:a16="http://schemas.microsoft.com/office/drawing/2014/main" val="27705915"/>
                    </a:ext>
                  </a:extLst>
                </a:gridCol>
                <a:gridCol w="635427">
                  <a:extLst>
                    <a:ext uri="{9D8B030D-6E8A-4147-A177-3AD203B41FA5}">
                      <a16:colId xmlns:a16="http://schemas.microsoft.com/office/drawing/2014/main" val="1746923999"/>
                    </a:ext>
                  </a:extLst>
                </a:gridCol>
                <a:gridCol w="635426">
                  <a:extLst>
                    <a:ext uri="{9D8B030D-6E8A-4147-A177-3AD203B41FA5}">
                      <a16:colId xmlns:a16="http://schemas.microsoft.com/office/drawing/2014/main" val="1563189559"/>
                    </a:ext>
                  </a:extLst>
                </a:gridCol>
                <a:gridCol w="2223991">
                  <a:extLst>
                    <a:ext uri="{9D8B030D-6E8A-4147-A177-3AD203B41FA5}">
                      <a16:colId xmlns:a16="http://schemas.microsoft.com/office/drawing/2014/main" val="3933973815"/>
                    </a:ext>
                  </a:extLst>
                </a:gridCol>
                <a:gridCol w="317713">
                  <a:extLst>
                    <a:ext uri="{9D8B030D-6E8A-4147-A177-3AD203B41FA5}">
                      <a16:colId xmlns:a16="http://schemas.microsoft.com/office/drawing/2014/main" val="3672347553"/>
                    </a:ext>
                  </a:extLst>
                </a:gridCol>
                <a:gridCol w="635427">
                  <a:extLst>
                    <a:ext uri="{9D8B030D-6E8A-4147-A177-3AD203B41FA5}">
                      <a16:colId xmlns:a16="http://schemas.microsoft.com/office/drawing/2014/main" val="1550991907"/>
                    </a:ext>
                  </a:extLst>
                </a:gridCol>
                <a:gridCol w="635426">
                  <a:extLst>
                    <a:ext uri="{9D8B030D-6E8A-4147-A177-3AD203B41FA5}">
                      <a16:colId xmlns:a16="http://schemas.microsoft.com/office/drawing/2014/main" val="4023059053"/>
                    </a:ext>
                  </a:extLst>
                </a:gridCol>
                <a:gridCol w="2223991">
                  <a:extLst>
                    <a:ext uri="{9D8B030D-6E8A-4147-A177-3AD203B41FA5}">
                      <a16:colId xmlns:a16="http://schemas.microsoft.com/office/drawing/2014/main" val="4221114196"/>
                    </a:ext>
                  </a:extLst>
                </a:gridCol>
                <a:gridCol w="317713">
                  <a:extLst>
                    <a:ext uri="{9D8B030D-6E8A-4147-A177-3AD203B41FA5}">
                      <a16:colId xmlns:a16="http://schemas.microsoft.com/office/drawing/2014/main" val="3666690259"/>
                    </a:ext>
                  </a:extLst>
                </a:gridCol>
                <a:gridCol w="635427">
                  <a:extLst>
                    <a:ext uri="{9D8B030D-6E8A-4147-A177-3AD203B41FA5}">
                      <a16:colId xmlns:a16="http://schemas.microsoft.com/office/drawing/2014/main" val="3602967925"/>
                    </a:ext>
                  </a:extLst>
                </a:gridCol>
                <a:gridCol w="635426">
                  <a:extLst>
                    <a:ext uri="{9D8B030D-6E8A-4147-A177-3AD203B41FA5}">
                      <a16:colId xmlns:a16="http://schemas.microsoft.com/office/drawing/2014/main" val="2976619222"/>
                    </a:ext>
                  </a:extLst>
                </a:gridCol>
                <a:gridCol w="2223991">
                  <a:extLst>
                    <a:ext uri="{9D8B030D-6E8A-4147-A177-3AD203B41FA5}">
                      <a16:colId xmlns:a16="http://schemas.microsoft.com/office/drawing/2014/main" val="3260434415"/>
                    </a:ext>
                  </a:extLst>
                </a:gridCol>
              </a:tblGrid>
              <a:tr h="278257">
                <a:tc gridSpan="4">
                  <a:txBody>
                    <a:bodyPr/>
                    <a:lstStyle/>
                    <a:p>
                      <a:pPr algn="l" fontAlgn="ct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ct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ctr"/>
                      <a:r>
                        <a:rPr lang="en-US" sz="1400" u="none" strike="noStrike" dirty="0">
                          <a:effectLst/>
                          <a:latin typeface="Century Gothic" panose="020B0502020202020204" pitchFamily="34" charset="0"/>
                        </a:rPr>
                        <a:t>20XX</a:t>
                      </a: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4742446"/>
                  </a:ext>
                </a:extLst>
              </a:tr>
              <a:tr h="278257">
                <a:tc>
                  <a:txBody>
                    <a:bodyPr/>
                    <a:lstStyle/>
                    <a:p>
                      <a:pPr algn="ctr" fontAlgn="ctr"/>
                      <a:r>
                        <a:rPr lang="en-US" sz="900" u="none" strike="noStrike" dirty="0">
                          <a:effectLst/>
                          <a:latin typeface="Century Gothic" panose="020B0502020202020204" pitchFamily="34" charset="0"/>
                        </a:rPr>
                        <a:t>Q</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900" u="none" strike="noStrike" dirty="0">
                          <a:effectLst/>
                          <a:latin typeface="Century Gothic" panose="020B0502020202020204" pitchFamily="34" charset="0"/>
                        </a:rPr>
                        <a:t>Milestone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900" u="none" strike="noStrike" dirty="0">
                          <a:effectLst/>
                          <a:latin typeface="Century Gothic" panose="020B0502020202020204" pitchFamily="34" charset="0"/>
                        </a:rPr>
                        <a:t>DATE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TITLE</a:t>
                      </a:r>
                      <a:endParaRPr lang="en-US" sz="9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900" u="none" strike="noStrike" dirty="0">
                          <a:effectLst/>
                          <a:latin typeface="Century Gothic" panose="020B0502020202020204" pitchFamily="34" charset="0"/>
                        </a:rPr>
                        <a:t>Q</a:t>
                      </a:r>
                      <a:endParaRPr lang="en-US" sz="9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Milestone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DATE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TITLE</a:t>
                      </a:r>
                      <a:endParaRPr lang="en-US" sz="9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Q</a:t>
                      </a:r>
                      <a:endParaRPr lang="en-US" sz="9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900" u="none" strike="noStrike" dirty="0">
                          <a:effectLst/>
                          <a:latin typeface="Century Gothic" panose="020B0502020202020204" pitchFamily="34" charset="0"/>
                        </a:rPr>
                        <a:t>Milestone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900" u="none" strike="noStrike" dirty="0">
                          <a:effectLst/>
                          <a:latin typeface="Century Gothic" panose="020B0502020202020204" pitchFamily="34" charset="0"/>
                        </a:rPr>
                        <a:t>DATE</a:t>
                      </a:r>
                      <a:endParaRPr lang="en-US" sz="9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l" fontAlgn="ctr"/>
                      <a:r>
                        <a:rPr lang="en-US" sz="900" u="none" strike="noStrike" dirty="0">
                          <a:effectLst/>
                          <a:latin typeface="Century Gothic" panose="020B0502020202020204" pitchFamily="34" charset="0"/>
                        </a:rPr>
                        <a:t>TITLE</a:t>
                      </a:r>
                      <a:endParaRPr lang="en-US" sz="9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4238017015"/>
                  </a:ext>
                </a:extLst>
              </a:tr>
              <a:tr h="278257">
                <a:tc>
                  <a:txBody>
                    <a:bodyPr/>
                    <a:lstStyle/>
                    <a:p>
                      <a:pPr algn="ctr" fontAlgn="ctr"/>
                      <a:r>
                        <a:rPr lang="en-US" sz="1000" u="none" strike="noStrike" dirty="0">
                          <a:effectLst/>
                          <a:latin typeface="Century Gothic" panose="020B0502020202020204" pitchFamily="34" charset="0"/>
                        </a:rPr>
                        <a:t>1</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1</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00/00/00</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Kick-Off</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1</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6</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Launch</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56310341"/>
                  </a:ext>
                </a:extLst>
              </a:tr>
              <a:tr h="278257">
                <a:tc>
                  <a:txBody>
                    <a:bodyPr/>
                    <a:lstStyle/>
                    <a:p>
                      <a:pPr algn="ctr" fontAlgn="ctr"/>
                      <a:r>
                        <a:rPr lang="en-US" sz="1000" u="none" strike="noStrike">
                          <a:effectLst/>
                          <a:latin typeface="Century Gothic" panose="020B0502020202020204" pitchFamily="34" charset="0"/>
                        </a:rPr>
                        <a:t>1</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2</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Proposal</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7</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Testing</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2109285"/>
                  </a:ext>
                </a:extLst>
              </a:tr>
              <a:tr h="278257">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3</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Design</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8</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4562377"/>
                  </a:ext>
                </a:extLst>
              </a:tr>
              <a:tr h="278257">
                <a:tc>
                  <a:txBody>
                    <a:bodyPr/>
                    <a:lstStyle/>
                    <a:p>
                      <a:pPr algn="ctr" fontAlgn="ctr"/>
                      <a:r>
                        <a:rPr lang="en-US" sz="1000" u="none" strike="noStrike">
                          <a:effectLst/>
                          <a:latin typeface="Century Gothic" panose="020B0502020202020204" pitchFamily="34" charset="0"/>
                        </a:rPr>
                        <a:t>3</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a:effectLst/>
                          <a:latin typeface="Century Gothic" panose="020B0502020202020204" pitchFamily="34" charset="0"/>
                        </a:rPr>
                        <a:t>Build</a:t>
                      </a:r>
                      <a:endParaRPr lang="en-US" sz="1000" b="0" i="0" u="none" strike="noStrike">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22440799"/>
                  </a:ext>
                </a:extLst>
              </a:tr>
              <a:tr h="278257">
                <a:tc>
                  <a:txBody>
                    <a:bodyPr/>
                    <a:lstStyle/>
                    <a:p>
                      <a:pPr algn="ctr" fontAlgn="ctr"/>
                      <a:r>
                        <a:rPr lang="en-US" sz="1000" u="none" strike="noStrike">
                          <a:effectLst/>
                          <a:latin typeface="Century Gothic" panose="020B0502020202020204" pitchFamily="34" charset="0"/>
                        </a:rPr>
                        <a:t>4</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5</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00/00/00</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Testing</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5324243"/>
                  </a:ext>
                </a:extLst>
              </a:tr>
              <a:tr h="278257">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9193508"/>
                  </a:ext>
                </a:extLst>
              </a:tr>
              <a:tr h="278257">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742783"/>
                  </a:ext>
                </a:extLst>
              </a:tr>
              <a:tr h="278257">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1577497"/>
                  </a:ext>
                </a:extLst>
              </a:tr>
              <a:tr h="278257">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7554" marR="7554" marT="75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7989" marR="7554" marT="755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145463"/>
                  </a:ext>
                </a:extLst>
              </a:tr>
            </a:tbl>
          </a:graphicData>
        </a:graphic>
      </p:graphicFrame>
      <p:sp>
        <p:nvSpPr>
          <p:cNvPr id="66" name="TextBox 65">
            <a:extLst>
              <a:ext uri="{FF2B5EF4-FFF2-40B4-BE49-F238E27FC236}">
                <a16:creationId xmlns:a16="http://schemas.microsoft.com/office/drawing/2014/main" id="{94073F01-ED93-478E-AB96-F0C9D14F1A19}"/>
              </a:ext>
            </a:extLst>
          </p:cNvPr>
          <p:cNvSpPr txBox="1"/>
          <p:nvPr/>
        </p:nvSpPr>
        <p:spPr>
          <a:xfrm>
            <a:off x="409776" y="208369"/>
            <a:ext cx="8640792" cy="584775"/>
          </a:xfrm>
          <a:prstGeom prst="rect">
            <a:avLst/>
          </a:prstGeom>
          <a:noFill/>
        </p:spPr>
        <p:txBody>
          <a:bodyPr wrap="square" rtlCol="0">
            <a:spAutoFit/>
          </a:bodyPr>
          <a:lstStyle/>
          <a:p>
            <a:pPr fontAlgn="b"/>
            <a:r>
              <a:rPr lang="en-US" sz="3200" dirty="0">
                <a:solidFill>
                  <a:schemeClr val="tx1">
                    <a:lumMod val="65000"/>
                    <a:lumOff val="35000"/>
                  </a:schemeClr>
                </a:solidFill>
                <a:latin typeface="Century Gothic" panose="020B0502020202020204" pitchFamily="34" charset="0"/>
              </a:rPr>
              <a:t>Milestones</a:t>
            </a:r>
          </a:p>
        </p:txBody>
      </p:sp>
      <p:graphicFrame>
        <p:nvGraphicFramePr>
          <p:cNvPr id="67" name="Table 66">
            <a:extLst>
              <a:ext uri="{FF2B5EF4-FFF2-40B4-BE49-F238E27FC236}">
                <a16:creationId xmlns:a16="http://schemas.microsoft.com/office/drawing/2014/main" id="{4858BDEC-6A66-CB49-CBC6-7662B3D6078D}"/>
              </a:ext>
            </a:extLst>
          </p:cNvPr>
          <p:cNvGraphicFramePr>
            <a:graphicFrameLocks noGrp="1"/>
          </p:cNvGraphicFramePr>
          <p:nvPr>
            <p:extLst>
              <p:ext uri="{D42A27DB-BD31-4B8C-83A1-F6EECF244321}">
                <p14:modId xmlns:p14="http://schemas.microsoft.com/office/powerpoint/2010/main" val="2638211418"/>
              </p:ext>
            </p:extLst>
          </p:nvPr>
        </p:nvGraphicFramePr>
        <p:xfrm>
          <a:off x="519780" y="4613736"/>
          <a:ext cx="11437668" cy="655392"/>
        </p:xfrm>
        <a:graphic>
          <a:graphicData uri="http://schemas.openxmlformats.org/drawingml/2006/table">
            <a:tbl>
              <a:tblPr>
                <a:tableStyleId>{5C22544A-7EE6-4342-B048-85BDC9FD1C3A}</a:tableStyleId>
              </a:tblPr>
              <a:tblGrid>
                <a:gridCol w="953139">
                  <a:extLst>
                    <a:ext uri="{9D8B030D-6E8A-4147-A177-3AD203B41FA5}">
                      <a16:colId xmlns:a16="http://schemas.microsoft.com/office/drawing/2014/main" val="1939320951"/>
                    </a:ext>
                  </a:extLst>
                </a:gridCol>
                <a:gridCol w="953139">
                  <a:extLst>
                    <a:ext uri="{9D8B030D-6E8A-4147-A177-3AD203B41FA5}">
                      <a16:colId xmlns:a16="http://schemas.microsoft.com/office/drawing/2014/main" val="3076453039"/>
                    </a:ext>
                  </a:extLst>
                </a:gridCol>
                <a:gridCol w="953139">
                  <a:extLst>
                    <a:ext uri="{9D8B030D-6E8A-4147-A177-3AD203B41FA5}">
                      <a16:colId xmlns:a16="http://schemas.microsoft.com/office/drawing/2014/main" val="2679162974"/>
                    </a:ext>
                  </a:extLst>
                </a:gridCol>
                <a:gridCol w="953139">
                  <a:extLst>
                    <a:ext uri="{9D8B030D-6E8A-4147-A177-3AD203B41FA5}">
                      <a16:colId xmlns:a16="http://schemas.microsoft.com/office/drawing/2014/main" val="3763931074"/>
                    </a:ext>
                  </a:extLst>
                </a:gridCol>
                <a:gridCol w="953139">
                  <a:extLst>
                    <a:ext uri="{9D8B030D-6E8A-4147-A177-3AD203B41FA5}">
                      <a16:colId xmlns:a16="http://schemas.microsoft.com/office/drawing/2014/main" val="3028216000"/>
                    </a:ext>
                  </a:extLst>
                </a:gridCol>
                <a:gridCol w="953139">
                  <a:extLst>
                    <a:ext uri="{9D8B030D-6E8A-4147-A177-3AD203B41FA5}">
                      <a16:colId xmlns:a16="http://schemas.microsoft.com/office/drawing/2014/main" val="49795900"/>
                    </a:ext>
                  </a:extLst>
                </a:gridCol>
                <a:gridCol w="953139">
                  <a:extLst>
                    <a:ext uri="{9D8B030D-6E8A-4147-A177-3AD203B41FA5}">
                      <a16:colId xmlns:a16="http://schemas.microsoft.com/office/drawing/2014/main" val="3349876262"/>
                    </a:ext>
                  </a:extLst>
                </a:gridCol>
                <a:gridCol w="953139">
                  <a:extLst>
                    <a:ext uri="{9D8B030D-6E8A-4147-A177-3AD203B41FA5}">
                      <a16:colId xmlns:a16="http://schemas.microsoft.com/office/drawing/2014/main" val="2216393614"/>
                    </a:ext>
                  </a:extLst>
                </a:gridCol>
                <a:gridCol w="953139">
                  <a:extLst>
                    <a:ext uri="{9D8B030D-6E8A-4147-A177-3AD203B41FA5}">
                      <a16:colId xmlns:a16="http://schemas.microsoft.com/office/drawing/2014/main" val="3936001750"/>
                    </a:ext>
                  </a:extLst>
                </a:gridCol>
                <a:gridCol w="953139">
                  <a:extLst>
                    <a:ext uri="{9D8B030D-6E8A-4147-A177-3AD203B41FA5}">
                      <a16:colId xmlns:a16="http://schemas.microsoft.com/office/drawing/2014/main" val="3320468470"/>
                    </a:ext>
                  </a:extLst>
                </a:gridCol>
                <a:gridCol w="953139">
                  <a:extLst>
                    <a:ext uri="{9D8B030D-6E8A-4147-A177-3AD203B41FA5}">
                      <a16:colId xmlns:a16="http://schemas.microsoft.com/office/drawing/2014/main" val="2156072362"/>
                    </a:ext>
                  </a:extLst>
                </a:gridCol>
                <a:gridCol w="953139">
                  <a:extLst>
                    <a:ext uri="{9D8B030D-6E8A-4147-A177-3AD203B41FA5}">
                      <a16:colId xmlns:a16="http://schemas.microsoft.com/office/drawing/2014/main" val="1504527782"/>
                    </a:ext>
                  </a:extLst>
                </a:gridCol>
              </a:tblGrid>
              <a:tr h="327696">
                <a:tc gridSpan="4">
                  <a:txBody>
                    <a:bodyPr/>
                    <a:lstStyle/>
                    <a:p>
                      <a:pPr algn="l" fontAlgn="ct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gridSpan="4">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gridSpan="4">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noStrike" dirty="0">
                          <a:effectLst/>
                          <a:latin typeface="Century Gothic" panose="020B0502020202020204" pitchFamily="34" charset="0"/>
                        </a:rPr>
                        <a:t> 20XX</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7554" marR="7554" marT="7554" marB="0" anchor="ctr"/>
                </a:tc>
                <a:extLst>
                  <a:ext uri="{0D108BD9-81ED-4DB2-BD59-A6C34878D82A}">
                    <a16:rowId xmlns:a16="http://schemas.microsoft.com/office/drawing/2014/main" val="3276603771"/>
                  </a:ext>
                </a:extLst>
              </a:tr>
              <a:tr h="327696">
                <a:tc>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BEBEB"/>
                    </a:solidFill>
                  </a:tcPr>
                </a:tc>
                <a:tc>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640031939"/>
                  </a:ext>
                </a:extLst>
              </a:tr>
            </a:tbl>
          </a:graphicData>
        </a:graphic>
      </p:graphicFrame>
      <p:grpSp>
        <p:nvGrpSpPr>
          <p:cNvPr id="8" name="Group 7">
            <a:extLst>
              <a:ext uri="{FF2B5EF4-FFF2-40B4-BE49-F238E27FC236}">
                <a16:creationId xmlns:a16="http://schemas.microsoft.com/office/drawing/2014/main" id="{13E481C2-3B57-BEA8-5E8A-A01CED86B4CC}"/>
              </a:ext>
            </a:extLst>
          </p:cNvPr>
          <p:cNvGrpSpPr/>
          <p:nvPr/>
        </p:nvGrpSpPr>
        <p:grpSpPr>
          <a:xfrm>
            <a:off x="409775" y="5380893"/>
            <a:ext cx="457200" cy="802417"/>
            <a:chOff x="409775" y="6181477"/>
            <a:chExt cx="457200" cy="802417"/>
          </a:xfrm>
        </p:grpSpPr>
        <p:grpSp>
          <p:nvGrpSpPr>
            <p:cNvPr id="100" name="Group 99">
              <a:extLst>
                <a:ext uri="{FF2B5EF4-FFF2-40B4-BE49-F238E27FC236}">
                  <a16:creationId xmlns:a16="http://schemas.microsoft.com/office/drawing/2014/main" id="{975C3710-9AEB-2539-0A3B-38463C65DD8C}"/>
                </a:ext>
              </a:extLst>
            </p:cNvPr>
            <p:cNvGrpSpPr/>
            <p:nvPr/>
          </p:nvGrpSpPr>
          <p:grpSpPr>
            <a:xfrm>
              <a:off x="519043" y="6181477"/>
              <a:ext cx="238664" cy="556882"/>
              <a:chOff x="0" y="0"/>
              <a:chExt cx="533400" cy="452834"/>
            </a:xfrm>
          </p:grpSpPr>
          <p:sp>
            <p:nvSpPr>
              <p:cNvPr id="101" name="Freeform 100">
                <a:extLst>
                  <a:ext uri="{FF2B5EF4-FFF2-40B4-BE49-F238E27FC236}">
                    <a16:creationId xmlns:a16="http://schemas.microsoft.com/office/drawing/2014/main" id="{CEDFC0D6-DD82-DBDF-46FF-144ECB78C645}"/>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90D14A06-E524-BBA1-53E2-ADD60D93B142}"/>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5303302A-6717-17FA-AA68-DB4ABC557321}"/>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7" name="TextBox 6">
              <a:extLst>
                <a:ext uri="{FF2B5EF4-FFF2-40B4-BE49-F238E27FC236}">
                  <a16:creationId xmlns:a16="http://schemas.microsoft.com/office/drawing/2014/main" id="{CC3A4DE8-7BB4-F411-AE9C-0B09490B30DE}"/>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m1</a:t>
              </a:r>
            </a:p>
          </p:txBody>
        </p:sp>
      </p:grpSp>
      <p:grpSp>
        <p:nvGrpSpPr>
          <p:cNvPr id="132" name="Group 131">
            <a:extLst>
              <a:ext uri="{FF2B5EF4-FFF2-40B4-BE49-F238E27FC236}">
                <a16:creationId xmlns:a16="http://schemas.microsoft.com/office/drawing/2014/main" id="{B43A571E-639A-F548-F375-E563BC47C4C5}"/>
              </a:ext>
            </a:extLst>
          </p:cNvPr>
          <p:cNvGrpSpPr/>
          <p:nvPr/>
        </p:nvGrpSpPr>
        <p:grpSpPr>
          <a:xfrm>
            <a:off x="739161" y="5380893"/>
            <a:ext cx="457200" cy="802417"/>
            <a:chOff x="409775" y="6181477"/>
            <a:chExt cx="457200" cy="802417"/>
          </a:xfrm>
        </p:grpSpPr>
        <p:grpSp>
          <p:nvGrpSpPr>
            <p:cNvPr id="133" name="Group 132">
              <a:extLst>
                <a:ext uri="{FF2B5EF4-FFF2-40B4-BE49-F238E27FC236}">
                  <a16:creationId xmlns:a16="http://schemas.microsoft.com/office/drawing/2014/main" id="{783C29B3-FC5D-C9E3-0261-3920DA15B731}"/>
                </a:ext>
              </a:extLst>
            </p:cNvPr>
            <p:cNvGrpSpPr/>
            <p:nvPr/>
          </p:nvGrpSpPr>
          <p:grpSpPr>
            <a:xfrm>
              <a:off x="519043" y="6181477"/>
              <a:ext cx="238664" cy="556882"/>
              <a:chOff x="0" y="0"/>
              <a:chExt cx="533400" cy="452834"/>
            </a:xfrm>
          </p:grpSpPr>
          <p:sp>
            <p:nvSpPr>
              <p:cNvPr id="135" name="Freeform 134">
                <a:extLst>
                  <a:ext uri="{FF2B5EF4-FFF2-40B4-BE49-F238E27FC236}">
                    <a16:creationId xmlns:a16="http://schemas.microsoft.com/office/drawing/2014/main" id="{D31D7BA2-3A74-15F7-0004-D81AE83C9AF5}"/>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D71A5025-7EAB-C82A-39DC-DE118C1AD186}"/>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7" name="Freeform 136">
                <a:extLst>
                  <a:ext uri="{FF2B5EF4-FFF2-40B4-BE49-F238E27FC236}">
                    <a16:creationId xmlns:a16="http://schemas.microsoft.com/office/drawing/2014/main" id="{AEF07AA5-E554-43D8-D953-E0626EA97CF9}"/>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34" name="TextBox 133">
              <a:extLst>
                <a:ext uri="{FF2B5EF4-FFF2-40B4-BE49-F238E27FC236}">
                  <a16:creationId xmlns:a16="http://schemas.microsoft.com/office/drawing/2014/main" id="{EDC69FA9-565F-9E75-893E-CCCED74B31FD}"/>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m2</a:t>
              </a:r>
            </a:p>
          </p:txBody>
        </p:sp>
      </p:grpSp>
      <p:grpSp>
        <p:nvGrpSpPr>
          <p:cNvPr id="138" name="Group 137">
            <a:extLst>
              <a:ext uri="{FF2B5EF4-FFF2-40B4-BE49-F238E27FC236}">
                <a16:creationId xmlns:a16="http://schemas.microsoft.com/office/drawing/2014/main" id="{06634D4A-A762-C3FA-8033-CDA9A4FC6673}"/>
              </a:ext>
            </a:extLst>
          </p:cNvPr>
          <p:cNvGrpSpPr/>
          <p:nvPr/>
        </p:nvGrpSpPr>
        <p:grpSpPr>
          <a:xfrm>
            <a:off x="1239704" y="5380893"/>
            <a:ext cx="457200" cy="802417"/>
            <a:chOff x="409775" y="6181477"/>
            <a:chExt cx="457200" cy="802417"/>
          </a:xfrm>
        </p:grpSpPr>
        <p:grpSp>
          <p:nvGrpSpPr>
            <p:cNvPr id="139" name="Group 138">
              <a:extLst>
                <a:ext uri="{FF2B5EF4-FFF2-40B4-BE49-F238E27FC236}">
                  <a16:creationId xmlns:a16="http://schemas.microsoft.com/office/drawing/2014/main" id="{825656EC-1185-C395-DCE8-1F833BE50651}"/>
                </a:ext>
              </a:extLst>
            </p:cNvPr>
            <p:cNvGrpSpPr/>
            <p:nvPr/>
          </p:nvGrpSpPr>
          <p:grpSpPr>
            <a:xfrm>
              <a:off x="519043" y="6181477"/>
              <a:ext cx="238664" cy="556882"/>
              <a:chOff x="0" y="0"/>
              <a:chExt cx="533400" cy="452834"/>
            </a:xfrm>
          </p:grpSpPr>
          <p:sp>
            <p:nvSpPr>
              <p:cNvPr id="141" name="Freeform 140">
                <a:extLst>
                  <a:ext uri="{FF2B5EF4-FFF2-40B4-BE49-F238E27FC236}">
                    <a16:creationId xmlns:a16="http://schemas.microsoft.com/office/drawing/2014/main" id="{34A51110-00BE-0E23-336D-F40C2D7D39AC}"/>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2" name="Freeform 141">
                <a:extLst>
                  <a:ext uri="{FF2B5EF4-FFF2-40B4-BE49-F238E27FC236}">
                    <a16:creationId xmlns:a16="http://schemas.microsoft.com/office/drawing/2014/main" id="{761DFB24-40F0-BF08-9610-3C34A7FB5708}"/>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3" name="Freeform 142">
                <a:extLst>
                  <a:ext uri="{FF2B5EF4-FFF2-40B4-BE49-F238E27FC236}">
                    <a16:creationId xmlns:a16="http://schemas.microsoft.com/office/drawing/2014/main" id="{2C9CBAF4-33CC-937B-B2A3-03D2227BB487}"/>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40" name="TextBox 139">
              <a:extLst>
                <a:ext uri="{FF2B5EF4-FFF2-40B4-BE49-F238E27FC236}">
                  <a16:creationId xmlns:a16="http://schemas.microsoft.com/office/drawing/2014/main" id="{0555045C-05B9-6699-C8DB-A5CC2D11EF8E}"/>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m3</a:t>
              </a:r>
            </a:p>
          </p:txBody>
        </p:sp>
      </p:grpSp>
      <p:grpSp>
        <p:nvGrpSpPr>
          <p:cNvPr id="144" name="Group 143">
            <a:extLst>
              <a:ext uri="{FF2B5EF4-FFF2-40B4-BE49-F238E27FC236}">
                <a16:creationId xmlns:a16="http://schemas.microsoft.com/office/drawing/2014/main" id="{0B01645D-FAB0-CB93-3ADC-ECAC0FD6C99E}"/>
              </a:ext>
            </a:extLst>
          </p:cNvPr>
          <p:cNvGrpSpPr/>
          <p:nvPr/>
        </p:nvGrpSpPr>
        <p:grpSpPr>
          <a:xfrm>
            <a:off x="2034751" y="5380893"/>
            <a:ext cx="457200" cy="802417"/>
            <a:chOff x="409775" y="6181477"/>
            <a:chExt cx="457200" cy="802417"/>
          </a:xfrm>
        </p:grpSpPr>
        <p:grpSp>
          <p:nvGrpSpPr>
            <p:cNvPr id="145" name="Group 144">
              <a:extLst>
                <a:ext uri="{FF2B5EF4-FFF2-40B4-BE49-F238E27FC236}">
                  <a16:creationId xmlns:a16="http://schemas.microsoft.com/office/drawing/2014/main" id="{87223868-D477-1074-ADFF-B06CF2885C20}"/>
                </a:ext>
              </a:extLst>
            </p:cNvPr>
            <p:cNvGrpSpPr/>
            <p:nvPr/>
          </p:nvGrpSpPr>
          <p:grpSpPr>
            <a:xfrm>
              <a:off x="519043" y="6181477"/>
              <a:ext cx="238664" cy="556882"/>
              <a:chOff x="0" y="0"/>
              <a:chExt cx="533400" cy="452834"/>
            </a:xfrm>
          </p:grpSpPr>
          <p:sp>
            <p:nvSpPr>
              <p:cNvPr id="147" name="Freeform 146">
                <a:extLst>
                  <a:ext uri="{FF2B5EF4-FFF2-40B4-BE49-F238E27FC236}">
                    <a16:creationId xmlns:a16="http://schemas.microsoft.com/office/drawing/2014/main" id="{31F6661A-013B-7898-2A9C-2151135E8326}"/>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8" name="Freeform 147">
                <a:extLst>
                  <a:ext uri="{FF2B5EF4-FFF2-40B4-BE49-F238E27FC236}">
                    <a16:creationId xmlns:a16="http://schemas.microsoft.com/office/drawing/2014/main" id="{47EFCB79-5C4A-43C0-9E76-7CE92376D4DF}"/>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9" name="Freeform 148">
                <a:extLst>
                  <a:ext uri="{FF2B5EF4-FFF2-40B4-BE49-F238E27FC236}">
                    <a16:creationId xmlns:a16="http://schemas.microsoft.com/office/drawing/2014/main" id="{687F9089-D7D6-D5A5-AF26-79C87E0E07AF}"/>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46" name="TextBox 145">
              <a:extLst>
                <a:ext uri="{FF2B5EF4-FFF2-40B4-BE49-F238E27FC236}">
                  <a16:creationId xmlns:a16="http://schemas.microsoft.com/office/drawing/2014/main" id="{FB15EC9E-5F1B-E247-5E6C-368A2A26E88F}"/>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m4</a:t>
              </a:r>
            </a:p>
          </p:txBody>
        </p:sp>
      </p:grpSp>
      <p:grpSp>
        <p:nvGrpSpPr>
          <p:cNvPr id="150" name="Group 149">
            <a:extLst>
              <a:ext uri="{FF2B5EF4-FFF2-40B4-BE49-F238E27FC236}">
                <a16:creationId xmlns:a16="http://schemas.microsoft.com/office/drawing/2014/main" id="{B760C345-FA32-ADF4-B787-A8BADBD01936}"/>
              </a:ext>
            </a:extLst>
          </p:cNvPr>
          <p:cNvGrpSpPr/>
          <p:nvPr/>
        </p:nvGrpSpPr>
        <p:grpSpPr>
          <a:xfrm>
            <a:off x="3625842" y="5380893"/>
            <a:ext cx="457200" cy="802417"/>
            <a:chOff x="409775" y="6181477"/>
            <a:chExt cx="457200" cy="802417"/>
          </a:xfrm>
        </p:grpSpPr>
        <p:grpSp>
          <p:nvGrpSpPr>
            <p:cNvPr id="151" name="Group 150">
              <a:extLst>
                <a:ext uri="{FF2B5EF4-FFF2-40B4-BE49-F238E27FC236}">
                  <a16:creationId xmlns:a16="http://schemas.microsoft.com/office/drawing/2014/main" id="{0F459134-04B2-EFDA-DF61-9B54C39C4A88}"/>
                </a:ext>
              </a:extLst>
            </p:cNvPr>
            <p:cNvGrpSpPr/>
            <p:nvPr/>
          </p:nvGrpSpPr>
          <p:grpSpPr>
            <a:xfrm>
              <a:off x="519043" y="6181477"/>
              <a:ext cx="238664" cy="556882"/>
              <a:chOff x="0" y="0"/>
              <a:chExt cx="533400" cy="452834"/>
            </a:xfrm>
          </p:grpSpPr>
          <p:sp>
            <p:nvSpPr>
              <p:cNvPr id="153" name="Freeform 152">
                <a:extLst>
                  <a:ext uri="{FF2B5EF4-FFF2-40B4-BE49-F238E27FC236}">
                    <a16:creationId xmlns:a16="http://schemas.microsoft.com/office/drawing/2014/main" id="{986C91AE-B665-879B-DAC8-0225FC97994E}"/>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4" name="Freeform 153">
                <a:extLst>
                  <a:ext uri="{FF2B5EF4-FFF2-40B4-BE49-F238E27FC236}">
                    <a16:creationId xmlns:a16="http://schemas.microsoft.com/office/drawing/2014/main" id="{7A65D97E-02E9-BDFB-41E5-E08E9D358DD1}"/>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5" name="Freeform 154">
                <a:extLst>
                  <a:ext uri="{FF2B5EF4-FFF2-40B4-BE49-F238E27FC236}">
                    <a16:creationId xmlns:a16="http://schemas.microsoft.com/office/drawing/2014/main" id="{1E293A18-D4AB-8E4D-3795-C779EA288773}"/>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52" name="TextBox 151">
              <a:extLst>
                <a:ext uri="{FF2B5EF4-FFF2-40B4-BE49-F238E27FC236}">
                  <a16:creationId xmlns:a16="http://schemas.microsoft.com/office/drawing/2014/main" id="{281A17E8-D665-14E6-EFEC-D8E081325D37}"/>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m5</a:t>
              </a:r>
            </a:p>
          </p:txBody>
        </p:sp>
      </p:grpSp>
      <p:grpSp>
        <p:nvGrpSpPr>
          <p:cNvPr id="156" name="Group 155">
            <a:extLst>
              <a:ext uri="{FF2B5EF4-FFF2-40B4-BE49-F238E27FC236}">
                <a16:creationId xmlns:a16="http://schemas.microsoft.com/office/drawing/2014/main" id="{5B5FFD1D-990E-1D21-4164-2A6E9F9265B9}"/>
              </a:ext>
            </a:extLst>
          </p:cNvPr>
          <p:cNvGrpSpPr/>
          <p:nvPr/>
        </p:nvGrpSpPr>
        <p:grpSpPr>
          <a:xfrm>
            <a:off x="4272246" y="5380893"/>
            <a:ext cx="457200" cy="802417"/>
            <a:chOff x="409775" y="6181477"/>
            <a:chExt cx="457200" cy="802417"/>
          </a:xfrm>
        </p:grpSpPr>
        <p:grpSp>
          <p:nvGrpSpPr>
            <p:cNvPr id="157" name="Group 156">
              <a:extLst>
                <a:ext uri="{FF2B5EF4-FFF2-40B4-BE49-F238E27FC236}">
                  <a16:creationId xmlns:a16="http://schemas.microsoft.com/office/drawing/2014/main" id="{0A80C153-0238-AF7B-4751-7A10A744D4D1}"/>
                </a:ext>
              </a:extLst>
            </p:cNvPr>
            <p:cNvGrpSpPr/>
            <p:nvPr/>
          </p:nvGrpSpPr>
          <p:grpSpPr>
            <a:xfrm>
              <a:off x="519043" y="6181477"/>
              <a:ext cx="238664" cy="556882"/>
              <a:chOff x="0" y="0"/>
              <a:chExt cx="533400" cy="452834"/>
            </a:xfrm>
          </p:grpSpPr>
          <p:sp>
            <p:nvSpPr>
              <p:cNvPr id="159" name="Freeform 158">
                <a:extLst>
                  <a:ext uri="{FF2B5EF4-FFF2-40B4-BE49-F238E27FC236}">
                    <a16:creationId xmlns:a16="http://schemas.microsoft.com/office/drawing/2014/main" id="{A8FB3214-E525-BA7A-7734-222972342190}"/>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0" name="Freeform 159">
                <a:extLst>
                  <a:ext uri="{FF2B5EF4-FFF2-40B4-BE49-F238E27FC236}">
                    <a16:creationId xmlns:a16="http://schemas.microsoft.com/office/drawing/2014/main" id="{B6775EB6-078A-F501-1E0F-42A7DC2ACCD0}"/>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1" name="Freeform 160">
                <a:extLst>
                  <a:ext uri="{FF2B5EF4-FFF2-40B4-BE49-F238E27FC236}">
                    <a16:creationId xmlns:a16="http://schemas.microsoft.com/office/drawing/2014/main" id="{D32D1270-B0DC-7DC0-F881-23A973840304}"/>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58" name="TextBox 157">
              <a:extLst>
                <a:ext uri="{FF2B5EF4-FFF2-40B4-BE49-F238E27FC236}">
                  <a16:creationId xmlns:a16="http://schemas.microsoft.com/office/drawing/2014/main" id="{4E8D8D45-8268-5A6C-5D2A-B2BD9AAA4108}"/>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m6</a:t>
              </a:r>
            </a:p>
          </p:txBody>
        </p:sp>
      </p:grpSp>
      <p:grpSp>
        <p:nvGrpSpPr>
          <p:cNvPr id="162" name="Group 161">
            <a:extLst>
              <a:ext uri="{FF2B5EF4-FFF2-40B4-BE49-F238E27FC236}">
                <a16:creationId xmlns:a16="http://schemas.microsoft.com/office/drawing/2014/main" id="{7E2ECCB5-4D2B-68F0-62C2-CFAA850BB9B9}"/>
              </a:ext>
            </a:extLst>
          </p:cNvPr>
          <p:cNvGrpSpPr/>
          <p:nvPr/>
        </p:nvGrpSpPr>
        <p:grpSpPr>
          <a:xfrm>
            <a:off x="5045741" y="5380893"/>
            <a:ext cx="457200" cy="802417"/>
            <a:chOff x="409775" y="6181477"/>
            <a:chExt cx="457200" cy="802417"/>
          </a:xfrm>
        </p:grpSpPr>
        <p:grpSp>
          <p:nvGrpSpPr>
            <p:cNvPr id="163" name="Group 162">
              <a:extLst>
                <a:ext uri="{FF2B5EF4-FFF2-40B4-BE49-F238E27FC236}">
                  <a16:creationId xmlns:a16="http://schemas.microsoft.com/office/drawing/2014/main" id="{91969866-83D9-0C84-FF9F-DC9FBFA26D1D}"/>
                </a:ext>
              </a:extLst>
            </p:cNvPr>
            <p:cNvGrpSpPr/>
            <p:nvPr/>
          </p:nvGrpSpPr>
          <p:grpSpPr>
            <a:xfrm>
              <a:off x="519043" y="6181477"/>
              <a:ext cx="238664" cy="556882"/>
              <a:chOff x="0" y="0"/>
              <a:chExt cx="533400" cy="452834"/>
            </a:xfrm>
          </p:grpSpPr>
          <p:sp>
            <p:nvSpPr>
              <p:cNvPr id="165" name="Freeform 164">
                <a:extLst>
                  <a:ext uri="{FF2B5EF4-FFF2-40B4-BE49-F238E27FC236}">
                    <a16:creationId xmlns:a16="http://schemas.microsoft.com/office/drawing/2014/main" id="{C101C1DB-7E4D-3295-FA10-61E530550241}"/>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6" name="Freeform 165">
                <a:extLst>
                  <a:ext uri="{FF2B5EF4-FFF2-40B4-BE49-F238E27FC236}">
                    <a16:creationId xmlns:a16="http://schemas.microsoft.com/office/drawing/2014/main" id="{A3EA8A69-28A2-EC7C-CF9D-2E6BCBCE2163}"/>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7" name="Freeform 166">
                <a:extLst>
                  <a:ext uri="{FF2B5EF4-FFF2-40B4-BE49-F238E27FC236}">
                    <a16:creationId xmlns:a16="http://schemas.microsoft.com/office/drawing/2014/main" id="{4BB1F9C0-22DC-A882-CFBC-07DF9969ABA1}"/>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64" name="TextBox 163">
              <a:extLst>
                <a:ext uri="{FF2B5EF4-FFF2-40B4-BE49-F238E27FC236}">
                  <a16:creationId xmlns:a16="http://schemas.microsoft.com/office/drawing/2014/main" id="{9D961B51-1326-2535-4A6A-06DA36C55E7C}"/>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m7</a:t>
              </a:r>
            </a:p>
          </p:txBody>
        </p:sp>
      </p:grpSp>
      <p:grpSp>
        <p:nvGrpSpPr>
          <p:cNvPr id="168" name="Group 167">
            <a:extLst>
              <a:ext uri="{FF2B5EF4-FFF2-40B4-BE49-F238E27FC236}">
                <a16:creationId xmlns:a16="http://schemas.microsoft.com/office/drawing/2014/main" id="{F8D24EB3-9E73-DD4F-1534-9A8498579445}"/>
              </a:ext>
            </a:extLst>
          </p:cNvPr>
          <p:cNvGrpSpPr/>
          <p:nvPr/>
        </p:nvGrpSpPr>
        <p:grpSpPr>
          <a:xfrm>
            <a:off x="6172812" y="5380893"/>
            <a:ext cx="457200" cy="802417"/>
            <a:chOff x="409775" y="6181477"/>
            <a:chExt cx="457200" cy="802417"/>
          </a:xfrm>
        </p:grpSpPr>
        <p:grpSp>
          <p:nvGrpSpPr>
            <p:cNvPr id="169" name="Group 168">
              <a:extLst>
                <a:ext uri="{FF2B5EF4-FFF2-40B4-BE49-F238E27FC236}">
                  <a16:creationId xmlns:a16="http://schemas.microsoft.com/office/drawing/2014/main" id="{F42A47C3-D3D1-0821-F255-9823590FBED9}"/>
                </a:ext>
              </a:extLst>
            </p:cNvPr>
            <p:cNvGrpSpPr/>
            <p:nvPr/>
          </p:nvGrpSpPr>
          <p:grpSpPr>
            <a:xfrm>
              <a:off x="519043" y="6181477"/>
              <a:ext cx="238664" cy="556882"/>
              <a:chOff x="0" y="0"/>
              <a:chExt cx="533400" cy="452834"/>
            </a:xfrm>
          </p:grpSpPr>
          <p:sp>
            <p:nvSpPr>
              <p:cNvPr id="171" name="Freeform 170">
                <a:extLst>
                  <a:ext uri="{FF2B5EF4-FFF2-40B4-BE49-F238E27FC236}">
                    <a16:creationId xmlns:a16="http://schemas.microsoft.com/office/drawing/2014/main" id="{0A544589-839F-5B77-F7A6-CAA17A1764BE}"/>
                  </a:ext>
                </a:extLst>
              </p:cNvPr>
              <p:cNvSpPr/>
              <p:nvPr/>
            </p:nvSpPr>
            <p:spPr>
              <a:xfrm rot="5400000">
                <a:off x="173633" y="-4028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chemeClr val="tx1">
                  <a:lumMod val="65000"/>
                  <a:lumOff val="3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2" name="Freeform 171">
                <a:extLst>
                  <a:ext uri="{FF2B5EF4-FFF2-40B4-BE49-F238E27FC236}">
                    <a16:creationId xmlns:a16="http://schemas.microsoft.com/office/drawing/2014/main" id="{FA6DD064-5E82-B174-8664-4457DA79F5FD}"/>
                  </a:ext>
                </a:extLst>
              </p:cNvPr>
              <p:cNvSpPr/>
              <p:nvPr/>
            </p:nvSpPr>
            <p:spPr>
              <a:xfrm rot="5400000">
                <a:off x="173633" y="93067"/>
                <a:ext cx="186134" cy="533400"/>
              </a:xfrm>
              <a:custGeom>
                <a:avLst/>
                <a:gdLst>
                  <a:gd name="connsiteX0" fmla="*/ 119063 w 319087"/>
                  <a:gd name="connsiteY0" fmla="*/ 155575 h 311150"/>
                  <a:gd name="connsiteX1" fmla="*/ 319088 w 319087"/>
                  <a:gd name="connsiteY1" fmla="*/ 0 h 311150"/>
                  <a:gd name="connsiteX2" fmla="*/ 200025 w 319087"/>
                  <a:gd name="connsiteY2" fmla="*/ 0 h 311150"/>
                  <a:gd name="connsiteX3" fmla="*/ 0 w 319087"/>
                  <a:gd name="connsiteY3" fmla="*/ 155575 h 311150"/>
                  <a:gd name="connsiteX4" fmla="*/ 200025 w 319087"/>
                  <a:gd name="connsiteY4" fmla="*/ 311150 h 311150"/>
                  <a:gd name="connsiteX5" fmla="*/ 319088 w 319087"/>
                  <a:gd name="connsiteY5" fmla="*/ 311150 h 311150"/>
                  <a:gd name="connsiteX6" fmla="*/ 119063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119063" y="155575"/>
                    </a:moveTo>
                    <a:lnTo>
                      <a:pt x="319088" y="0"/>
                    </a:lnTo>
                    <a:lnTo>
                      <a:pt x="200025" y="0"/>
                    </a:lnTo>
                    <a:lnTo>
                      <a:pt x="0" y="155575"/>
                    </a:lnTo>
                    <a:lnTo>
                      <a:pt x="200025" y="311150"/>
                    </a:lnTo>
                    <a:lnTo>
                      <a:pt x="319088" y="311150"/>
                    </a:lnTo>
                    <a:lnTo>
                      <a:pt x="119063" y="155575"/>
                    </a:lnTo>
                    <a:close/>
                  </a:path>
                </a:pathLst>
              </a:custGeom>
              <a:solidFill>
                <a:schemeClr val="bg1">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3" name="Freeform 172">
                <a:extLst>
                  <a:ext uri="{FF2B5EF4-FFF2-40B4-BE49-F238E27FC236}">
                    <a16:creationId xmlns:a16="http://schemas.microsoft.com/office/drawing/2014/main" id="{597526FD-A966-B6D4-5716-3634768F3D6A}"/>
                  </a:ext>
                </a:extLst>
              </p:cNvPr>
              <p:cNvSpPr/>
              <p:nvPr/>
            </p:nvSpPr>
            <p:spPr>
              <a:xfrm rot="5400000">
                <a:off x="173633" y="-173633"/>
                <a:ext cx="186134" cy="533400"/>
              </a:xfrm>
              <a:custGeom>
                <a:avLst/>
                <a:gdLst>
                  <a:gd name="connsiteX0" fmla="*/ 0 w 319087"/>
                  <a:gd name="connsiteY0" fmla="*/ 155575 h 311150"/>
                  <a:gd name="connsiteX1" fmla="*/ 200025 w 319087"/>
                  <a:gd name="connsiteY1" fmla="*/ 311150 h 311150"/>
                  <a:gd name="connsiteX2" fmla="*/ 319088 w 319087"/>
                  <a:gd name="connsiteY2" fmla="*/ 311150 h 311150"/>
                  <a:gd name="connsiteX3" fmla="*/ 119063 w 319087"/>
                  <a:gd name="connsiteY3" fmla="*/ 155575 h 311150"/>
                  <a:gd name="connsiteX4" fmla="*/ 319088 w 319087"/>
                  <a:gd name="connsiteY4" fmla="*/ 0 h 311150"/>
                  <a:gd name="connsiteX5" fmla="*/ 200025 w 319087"/>
                  <a:gd name="connsiteY5" fmla="*/ 0 h 311150"/>
                  <a:gd name="connsiteX6" fmla="*/ 0 w 319087"/>
                  <a:gd name="connsiteY6" fmla="*/ 155575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311150">
                    <a:moveTo>
                      <a:pt x="0" y="155575"/>
                    </a:moveTo>
                    <a:lnTo>
                      <a:pt x="200025" y="311150"/>
                    </a:lnTo>
                    <a:lnTo>
                      <a:pt x="319088" y="311150"/>
                    </a:lnTo>
                    <a:lnTo>
                      <a:pt x="119063" y="155575"/>
                    </a:lnTo>
                    <a:lnTo>
                      <a:pt x="319088" y="0"/>
                    </a:lnTo>
                    <a:lnTo>
                      <a:pt x="200025" y="0"/>
                    </a:lnTo>
                    <a:lnTo>
                      <a:pt x="0" y="15557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70" name="TextBox 169">
              <a:extLst>
                <a:ext uri="{FF2B5EF4-FFF2-40B4-BE49-F238E27FC236}">
                  <a16:creationId xmlns:a16="http://schemas.microsoft.com/office/drawing/2014/main" id="{1C57CC08-3B5E-997C-ABBB-2EB5FE559952}"/>
                </a:ext>
              </a:extLst>
            </p:cNvPr>
            <p:cNvSpPr txBox="1"/>
            <p:nvPr/>
          </p:nvSpPr>
          <p:spPr>
            <a:xfrm>
              <a:off x="409775" y="6768450"/>
              <a:ext cx="457200" cy="215444"/>
            </a:xfrm>
            <a:prstGeom prst="rect">
              <a:avLst/>
            </a:prstGeom>
            <a:noFill/>
          </p:spPr>
          <p:txBody>
            <a:bodyPr wrap="square" lIns="0" tIns="0" rIns="0" bIns="0" rtlCol="0" anchor="ctr" anchorCtr="0">
              <a:spAutoFit/>
            </a:bodyPr>
            <a:lstStyle/>
            <a:p>
              <a:pPr algn="ctr"/>
              <a:r>
                <a:rPr lang="en-US" sz="1400" dirty="0">
                  <a:latin typeface="Century Gothic" panose="020B0502020202020204" pitchFamily="34" charset="0"/>
                </a:rPr>
                <a:t>m8</a:t>
              </a:r>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5BAA67-AFB0-8A97-507A-66C0F77097C8}"/>
              </a:ext>
            </a:extLst>
          </p:cNvPr>
          <p:cNvGraphicFramePr>
            <a:graphicFrameLocks noGrp="1"/>
          </p:cNvGraphicFramePr>
          <p:nvPr>
            <p:extLst>
              <p:ext uri="{D42A27DB-BD31-4B8C-83A1-F6EECF244321}">
                <p14:modId xmlns:p14="http://schemas.microsoft.com/office/powerpoint/2010/main" val="3397687599"/>
              </p:ext>
            </p:extLst>
          </p:nvPr>
        </p:nvGraphicFramePr>
        <p:xfrm>
          <a:off x="490288" y="957026"/>
          <a:ext cx="11437668" cy="5243136"/>
        </p:xfrm>
        <a:graphic>
          <a:graphicData uri="http://schemas.openxmlformats.org/drawingml/2006/table">
            <a:tbl>
              <a:tblPr>
                <a:tableStyleId>{5C22544A-7EE6-4342-B048-85BDC9FD1C3A}</a:tableStyleId>
              </a:tblPr>
              <a:tblGrid>
                <a:gridCol w="317713">
                  <a:extLst>
                    <a:ext uri="{9D8B030D-6E8A-4147-A177-3AD203B41FA5}">
                      <a16:colId xmlns:a16="http://schemas.microsoft.com/office/drawing/2014/main" val="1939320951"/>
                    </a:ext>
                  </a:extLst>
                </a:gridCol>
                <a:gridCol w="317713">
                  <a:extLst>
                    <a:ext uri="{9D8B030D-6E8A-4147-A177-3AD203B41FA5}">
                      <a16:colId xmlns:a16="http://schemas.microsoft.com/office/drawing/2014/main" val="2175716450"/>
                    </a:ext>
                  </a:extLst>
                </a:gridCol>
                <a:gridCol w="317713">
                  <a:extLst>
                    <a:ext uri="{9D8B030D-6E8A-4147-A177-3AD203B41FA5}">
                      <a16:colId xmlns:a16="http://schemas.microsoft.com/office/drawing/2014/main" val="1234919354"/>
                    </a:ext>
                  </a:extLst>
                </a:gridCol>
                <a:gridCol w="317713">
                  <a:extLst>
                    <a:ext uri="{9D8B030D-6E8A-4147-A177-3AD203B41FA5}">
                      <a16:colId xmlns:a16="http://schemas.microsoft.com/office/drawing/2014/main" val="3076453039"/>
                    </a:ext>
                  </a:extLst>
                </a:gridCol>
                <a:gridCol w="317713">
                  <a:extLst>
                    <a:ext uri="{9D8B030D-6E8A-4147-A177-3AD203B41FA5}">
                      <a16:colId xmlns:a16="http://schemas.microsoft.com/office/drawing/2014/main" val="3609732440"/>
                    </a:ext>
                  </a:extLst>
                </a:gridCol>
                <a:gridCol w="317713">
                  <a:extLst>
                    <a:ext uri="{9D8B030D-6E8A-4147-A177-3AD203B41FA5}">
                      <a16:colId xmlns:a16="http://schemas.microsoft.com/office/drawing/2014/main" val="1889629439"/>
                    </a:ext>
                  </a:extLst>
                </a:gridCol>
                <a:gridCol w="317713">
                  <a:extLst>
                    <a:ext uri="{9D8B030D-6E8A-4147-A177-3AD203B41FA5}">
                      <a16:colId xmlns:a16="http://schemas.microsoft.com/office/drawing/2014/main" val="2679162974"/>
                    </a:ext>
                  </a:extLst>
                </a:gridCol>
                <a:gridCol w="317713">
                  <a:extLst>
                    <a:ext uri="{9D8B030D-6E8A-4147-A177-3AD203B41FA5}">
                      <a16:colId xmlns:a16="http://schemas.microsoft.com/office/drawing/2014/main" val="2232766596"/>
                    </a:ext>
                  </a:extLst>
                </a:gridCol>
                <a:gridCol w="317713">
                  <a:extLst>
                    <a:ext uri="{9D8B030D-6E8A-4147-A177-3AD203B41FA5}">
                      <a16:colId xmlns:a16="http://schemas.microsoft.com/office/drawing/2014/main" val="4139354290"/>
                    </a:ext>
                  </a:extLst>
                </a:gridCol>
                <a:gridCol w="317713">
                  <a:extLst>
                    <a:ext uri="{9D8B030D-6E8A-4147-A177-3AD203B41FA5}">
                      <a16:colId xmlns:a16="http://schemas.microsoft.com/office/drawing/2014/main" val="3763931074"/>
                    </a:ext>
                  </a:extLst>
                </a:gridCol>
                <a:gridCol w="317713">
                  <a:extLst>
                    <a:ext uri="{9D8B030D-6E8A-4147-A177-3AD203B41FA5}">
                      <a16:colId xmlns:a16="http://schemas.microsoft.com/office/drawing/2014/main" val="2973502072"/>
                    </a:ext>
                  </a:extLst>
                </a:gridCol>
                <a:gridCol w="317713">
                  <a:extLst>
                    <a:ext uri="{9D8B030D-6E8A-4147-A177-3AD203B41FA5}">
                      <a16:colId xmlns:a16="http://schemas.microsoft.com/office/drawing/2014/main" val="2917179782"/>
                    </a:ext>
                  </a:extLst>
                </a:gridCol>
                <a:gridCol w="317713">
                  <a:extLst>
                    <a:ext uri="{9D8B030D-6E8A-4147-A177-3AD203B41FA5}">
                      <a16:colId xmlns:a16="http://schemas.microsoft.com/office/drawing/2014/main" val="3028216000"/>
                    </a:ext>
                  </a:extLst>
                </a:gridCol>
                <a:gridCol w="317713">
                  <a:extLst>
                    <a:ext uri="{9D8B030D-6E8A-4147-A177-3AD203B41FA5}">
                      <a16:colId xmlns:a16="http://schemas.microsoft.com/office/drawing/2014/main" val="540789950"/>
                    </a:ext>
                  </a:extLst>
                </a:gridCol>
                <a:gridCol w="317713">
                  <a:extLst>
                    <a:ext uri="{9D8B030D-6E8A-4147-A177-3AD203B41FA5}">
                      <a16:colId xmlns:a16="http://schemas.microsoft.com/office/drawing/2014/main" val="1579122003"/>
                    </a:ext>
                  </a:extLst>
                </a:gridCol>
                <a:gridCol w="317713">
                  <a:extLst>
                    <a:ext uri="{9D8B030D-6E8A-4147-A177-3AD203B41FA5}">
                      <a16:colId xmlns:a16="http://schemas.microsoft.com/office/drawing/2014/main" val="49795900"/>
                    </a:ext>
                  </a:extLst>
                </a:gridCol>
                <a:gridCol w="317713">
                  <a:extLst>
                    <a:ext uri="{9D8B030D-6E8A-4147-A177-3AD203B41FA5}">
                      <a16:colId xmlns:a16="http://schemas.microsoft.com/office/drawing/2014/main" val="2132856629"/>
                    </a:ext>
                  </a:extLst>
                </a:gridCol>
                <a:gridCol w="317713">
                  <a:extLst>
                    <a:ext uri="{9D8B030D-6E8A-4147-A177-3AD203B41FA5}">
                      <a16:colId xmlns:a16="http://schemas.microsoft.com/office/drawing/2014/main" val="3969601535"/>
                    </a:ext>
                  </a:extLst>
                </a:gridCol>
                <a:gridCol w="317713">
                  <a:extLst>
                    <a:ext uri="{9D8B030D-6E8A-4147-A177-3AD203B41FA5}">
                      <a16:colId xmlns:a16="http://schemas.microsoft.com/office/drawing/2014/main" val="3349876262"/>
                    </a:ext>
                  </a:extLst>
                </a:gridCol>
                <a:gridCol w="317713">
                  <a:extLst>
                    <a:ext uri="{9D8B030D-6E8A-4147-A177-3AD203B41FA5}">
                      <a16:colId xmlns:a16="http://schemas.microsoft.com/office/drawing/2014/main" val="1149042835"/>
                    </a:ext>
                  </a:extLst>
                </a:gridCol>
                <a:gridCol w="317713">
                  <a:extLst>
                    <a:ext uri="{9D8B030D-6E8A-4147-A177-3AD203B41FA5}">
                      <a16:colId xmlns:a16="http://schemas.microsoft.com/office/drawing/2014/main" val="1665683684"/>
                    </a:ext>
                  </a:extLst>
                </a:gridCol>
                <a:gridCol w="317713">
                  <a:extLst>
                    <a:ext uri="{9D8B030D-6E8A-4147-A177-3AD203B41FA5}">
                      <a16:colId xmlns:a16="http://schemas.microsoft.com/office/drawing/2014/main" val="2216393614"/>
                    </a:ext>
                  </a:extLst>
                </a:gridCol>
                <a:gridCol w="317713">
                  <a:extLst>
                    <a:ext uri="{9D8B030D-6E8A-4147-A177-3AD203B41FA5}">
                      <a16:colId xmlns:a16="http://schemas.microsoft.com/office/drawing/2014/main" val="3742709586"/>
                    </a:ext>
                  </a:extLst>
                </a:gridCol>
                <a:gridCol w="317713">
                  <a:extLst>
                    <a:ext uri="{9D8B030D-6E8A-4147-A177-3AD203B41FA5}">
                      <a16:colId xmlns:a16="http://schemas.microsoft.com/office/drawing/2014/main" val="2057341808"/>
                    </a:ext>
                  </a:extLst>
                </a:gridCol>
                <a:gridCol w="317713">
                  <a:extLst>
                    <a:ext uri="{9D8B030D-6E8A-4147-A177-3AD203B41FA5}">
                      <a16:colId xmlns:a16="http://schemas.microsoft.com/office/drawing/2014/main" val="3936001750"/>
                    </a:ext>
                  </a:extLst>
                </a:gridCol>
                <a:gridCol w="317713">
                  <a:extLst>
                    <a:ext uri="{9D8B030D-6E8A-4147-A177-3AD203B41FA5}">
                      <a16:colId xmlns:a16="http://schemas.microsoft.com/office/drawing/2014/main" val="2969019989"/>
                    </a:ext>
                  </a:extLst>
                </a:gridCol>
                <a:gridCol w="317713">
                  <a:extLst>
                    <a:ext uri="{9D8B030D-6E8A-4147-A177-3AD203B41FA5}">
                      <a16:colId xmlns:a16="http://schemas.microsoft.com/office/drawing/2014/main" val="389029525"/>
                    </a:ext>
                  </a:extLst>
                </a:gridCol>
                <a:gridCol w="317713">
                  <a:extLst>
                    <a:ext uri="{9D8B030D-6E8A-4147-A177-3AD203B41FA5}">
                      <a16:colId xmlns:a16="http://schemas.microsoft.com/office/drawing/2014/main" val="3320468470"/>
                    </a:ext>
                  </a:extLst>
                </a:gridCol>
                <a:gridCol w="317713">
                  <a:extLst>
                    <a:ext uri="{9D8B030D-6E8A-4147-A177-3AD203B41FA5}">
                      <a16:colId xmlns:a16="http://schemas.microsoft.com/office/drawing/2014/main" val="2039307734"/>
                    </a:ext>
                  </a:extLst>
                </a:gridCol>
                <a:gridCol w="317713">
                  <a:extLst>
                    <a:ext uri="{9D8B030D-6E8A-4147-A177-3AD203B41FA5}">
                      <a16:colId xmlns:a16="http://schemas.microsoft.com/office/drawing/2014/main" val="2941864497"/>
                    </a:ext>
                  </a:extLst>
                </a:gridCol>
                <a:gridCol w="317713">
                  <a:extLst>
                    <a:ext uri="{9D8B030D-6E8A-4147-A177-3AD203B41FA5}">
                      <a16:colId xmlns:a16="http://schemas.microsoft.com/office/drawing/2014/main" val="2156072362"/>
                    </a:ext>
                  </a:extLst>
                </a:gridCol>
                <a:gridCol w="317713">
                  <a:extLst>
                    <a:ext uri="{9D8B030D-6E8A-4147-A177-3AD203B41FA5}">
                      <a16:colId xmlns:a16="http://schemas.microsoft.com/office/drawing/2014/main" val="1685032284"/>
                    </a:ext>
                  </a:extLst>
                </a:gridCol>
                <a:gridCol w="317713">
                  <a:extLst>
                    <a:ext uri="{9D8B030D-6E8A-4147-A177-3AD203B41FA5}">
                      <a16:colId xmlns:a16="http://schemas.microsoft.com/office/drawing/2014/main" val="992350389"/>
                    </a:ext>
                  </a:extLst>
                </a:gridCol>
                <a:gridCol w="317713">
                  <a:extLst>
                    <a:ext uri="{9D8B030D-6E8A-4147-A177-3AD203B41FA5}">
                      <a16:colId xmlns:a16="http://schemas.microsoft.com/office/drawing/2014/main" val="1504527782"/>
                    </a:ext>
                  </a:extLst>
                </a:gridCol>
                <a:gridCol w="317713">
                  <a:extLst>
                    <a:ext uri="{9D8B030D-6E8A-4147-A177-3AD203B41FA5}">
                      <a16:colId xmlns:a16="http://schemas.microsoft.com/office/drawing/2014/main" val="1847174115"/>
                    </a:ext>
                  </a:extLst>
                </a:gridCol>
                <a:gridCol w="317713">
                  <a:extLst>
                    <a:ext uri="{9D8B030D-6E8A-4147-A177-3AD203B41FA5}">
                      <a16:colId xmlns:a16="http://schemas.microsoft.com/office/drawing/2014/main" val="1885804081"/>
                    </a:ext>
                  </a:extLst>
                </a:gridCol>
              </a:tblGrid>
              <a:tr h="327696">
                <a:tc gridSpan="12">
                  <a:txBody>
                    <a:bodyPr/>
                    <a:lstStyle/>
                    <a:p>
                      <a:pPr algn="l" fontAlgn="ct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7554" marR="7554" marT="7554" marB="0" anchor="ctr"/>
                </a:tc>
                <a:tc gridSpan="1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noStrike" dirty="0">
                          <a:effectLst/>
                          <a:latin typeface="Century Gothic" panose="020B0502020202020204" pitchFamily="34" charset="0"/>
                        </a:rPr>
                        <a:t>20XX</a:t>
                      </a:r>
                      <a:endParaRPr lang="en-US" sz="1400" b="0" i="0" u="none" strike="noStrike" dirty="0">
                        <a:solidFill>
                          <a:srgbClr val="000000"/>
                        </a:solidFill>
                        <a:effectLst/>
                        <a:latin typeface="Century Gothic" panose="020B0502020202020204" pitchFamily="34" charset="0"/>
                      </a:endParaRPr>
                    </a:p>
                  </a:txBody>
                  <a:tcPr marL="7554"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7554" marR="7554" marT="7554" marB="0" anchor="ct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7554" marR="7554" marT="7554" marB="0" anchor="ctr"/>
                </a:tc>
                <a:tc gridSpan="1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noStrike" dirty="0">
                          <a:effectLst/>
                          <a:latin typeface="Century Gothic" panose="020B0502020202020204" pitchFamily="34" charset="0"/>
                        </a:rPr>
                        <a:t> 20XX</a:t>
                      </a:r>
                      <a:endParaRPr lang="en-US" sz="1400" b="0" i="0" u="none" strike="noStrike" dirty="0">
                        <a:solidFill>
                          <a:srgbClr val="000000"/>
                        </a:solidFill>
                        <a:effectLst/>
                        <a:latin typeface="Century Gothic" panose="020B0502020202020204" pitchFamily="34" charset="0"/>
                      </a:endParaRPr>
                    </a:p>
                  </a:txBody>
                  <a:tcPr marL="67989" marR="7554" marT="7554"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7989" marR="7554" marT="7554" marB="0" anchor="ct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7554" marR="7554" marT="7554" marB="0" anchor="ct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67989" marR="7554" marT="7554" marB="0" anchor="ctr"/>
                </a:tc>
                <a:extLst>
                  <a:ext uri="{0D108BD9-81ED-4DB2-BD59-A6C34878D82A}">
                    <a16:rowId xmlns:a16="http://schemas.microsoft.com/office/drawing/2014/main" val="3276603771"/>
                  </a:ext>
                </a:extLst>
              </a:tr>
              <a:tr h="327696">
                <a:tc gridSpan="3">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BEBEB"/>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Q1</a:t>
                      </a:r>
                      <a:endParaRPr lang="en-US" sz="12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Q2</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Q3</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algn="ctr" fontAlgn="ctr"/>
                      <a:r>
                        <a:rPr lang="en-US" sz="1200" u="none" strike="noStrike" dirty="0">
                          <a:effectLst/>
                          <a:latin typeface="Century Gothic" panose="020B0502020202020204" pitchFamily="34" charset="0"/>
                        </a:rPr>
                        <a:t>Q4</a:t>
                      </a:r>
                      <a:endParaRPr lang="en-US" sz="12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0031939"/>
                  </a:ext>
                </a:extLst>
              </a:tr>
              <a:tr h="327696">
                <a:tc>
                  <a:txBody>
                    <a:bodyPr/>
                    <a:lstStyle/>
                    <a:p>
                      <a:pPr algn="ctr" fontAlgn="ctr"/>
                      <a:r>
                        <a:rPr lang="en-US" sz="1050" u="none" strike="noStrike">
                          <a:effectLst/>
                          <a:latin typeface="Century Gothic" panose="020B0502020202020204" pitchFamily="34" charset="0"/>
                        </a:rPr>
                        <a:t>01</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fontAlgn="ctr"/>
                      <a:r>
                        <a:rPr lang="en-US" sz="1050" u="none" strike="noStrike" dirty="0">
                          <a:effectLst/>
                          <a:latin typeface="Century Gothic" panose="020B0502020202020204" pitchFamily="34" charset="0"/>
                        </a:rPr>
                        <a:t>02</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fontAlgn="ctr"/>
                      <a:r>
                        <a:rPr lang="en-US" sz="1050" u="none" strike="noStrike" dirty="0">
                          <a:effectLst/>
                          <a:latin typeface="Century Gothic" panose="020B0502020202020204" pitchFamily="34" charset="0"/>
                        </a:rPr>
                        <a:t>03</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fontAlgn="ctr"/>
                      <a:r>
                        <a:rPr lang="en-US" sz="1050" u="none" strike="noStrike" dirty="0">
                          <a:effectLst/>
                          <a:latin typeface="Century Gothic" panose="020B0502020202020204" pitchFamily="34" charset="0"/>
                        </a:rPr>
                        <a:t>04</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050" u="none" strike="noStrike">
                          <a:effectLst/>
                          <a:latin typeface="Century Gothic" panose="020B0502020202020204" pitchFamily="34" charset="0"/>
                        </a:rPr>
                        <a:t>05</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050" u="none" strike="noStrike" dirty="0">
                          <a:effectLst/>
                          <a:latin typeface="Century Gothic" panose="020B0502020202020204" pitchFamily="34" charset="0"/>
                        </a:rPr>
                        <a:t>06</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050" u="none" strike="noStrike">
                          <a:effectLst/>
                          <a:latin typeface="Century Gothic" panose="020B0502020202020204" pitchFamily="34" charset="0"/>
                        </a:rPr>
                        <a:t>07</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50" u="none" strike="noStrike" dirty="0">
                          <a:effectLst/>
                          <a:latin typeface="Century Gothic" panose="020B0502020202020204" pitchFamily="34" charset="0"/>
                        </a:rPr>
                        <a:t>08</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50" u="none" strike="noStrike" dirty="0">
                          <a:effectLst/>
                          <a:latin typeface="Century Gothic" panose="020B0502020202020204" pitchFamily="34" charset="0"/>
                        </a:rPr>
                        <a:t>09</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50" u="none" strike="noStrike">
                          <a:effectLst/>
                          <a:latin typeface="Century Gothic" panose="020B0502020202020204" pitchFamily="34" charset="0"/>
                        </a:rPr>
                        <a:t>10</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50" u="none" strike="noStrike" dirty="0">
                          <a:effectLst/>
                          <a:latin typeface="Century Gothic" panose="020B0502020202020204" pitchFamily="34" charset="0"/>
                        </a:rPr>
                        <a:t>11</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50" u="none" strike="noStrike" dirty="0">
                          <a:effectLst/>
                          <a:latin typeface="Century Gothic" panose="020B0502020202020204" pitchFamily="34" charset="0"/>
                        </a:rPr>
                        <a:t>12</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50" u="none" strike="noStrike" dirty="0">
                          <a:effectLst/>
                          <a:latin typeface="Century Gothic" panose="020B0502020202020204" pitchFamily="34" charset="0"/>
                        </a:rPr>
                        <a:t>01</a:t>
                      </a:r>
                      <a:endParaRPr lang="en-US" sz="105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050" u="none" strike="noStrike">
                          <a:effectLst/>
                          <a:latin typeface="Century Gothic" panose="020B0502020202020204" pitchFamily="34" charset="0"/>
                        </a:rPr>
                        <a:t>02</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050" u="none" strike="noStrike" dirty="0">
                          <a:effectLst/>
                          <a:latin typeface="Century Gothic" panose="020B0502020202020204" pitchFamily="34" charset="0"/>
                        </a:rPr>
                        <a:t>03</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050" u="none" strike="noStrike" dirty="0">
                          <a:effectLst/>
                          <a:latin typeface="Century Gothic" panose="020B0502020202020204" pitchFamily="34" charset="0"/>
                        </a:rPr>
                        <a:t>04</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BEBEB"/>
                    </a:solidFill>
                  </a:tcPr>
                </a:tc>
                <a:tc>
                  <a:txBody>
                    <a:bodyPr/>
                    <a:lstStyle/>
                    <a:p>
                      <a:pPr algn="ctr" fontAlgn="ctr"/>
                      <a:r>
                        <a:rPr lang="en-US" sz="1050" u="none" strike="noStrike" dirty="0">
                          <a:effectLst/>
                          <a:latin typeface="Century Gothic" panose="020B0502020202020204" pitchFamily="34" charset="0"/>
                        </a:rPr>
                        <a:t>05</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BEBEB"/>
                    </a:solidFill>
                  </a:tcPr>
                </a:tc>
                <a:tc>
                  <a:txBody>
                    <a:bodyPr/>
                    <a:lstStyle/>
                    <a:p>
                      <a:pPr algn="ctr" fontAlgn="ctr"/>
                      <a:r>
                        <a:rPr lang="en-US" sz="1050" u="none" strike="noStrike" dirty="0">
                          <a:effectLst/>
                          <a:latin typeface="Century Gothic" panose="020B0502020202020204" pitchFamily="34" charset="0"/>
                        </a:rPr>
                        <a:t>06</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BEBEB"/>
                    </a:solidFill>
                  </a:tcPr>
                </a:tc>
                <a:tc>
                  <a:txBody>
                    <a:bodyPr/>
                    <a:lstStyle/>
                    <a:p>
                      <a:pPr algn="ctr" fontAlgn="ctr"/>
                      <a:r>
                        <a:rPr lang="en-US" sz="1050" u="none" strike="noStrike" dirty="0">
                          <a:effectLst/>
                          <a:latin typeface="Century Gothic" panose="020B0502020202020204" pitchFamily="34" charset="0"/>
                        </a:rPr>
                        <a:t>07</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50" u="none" strike="noStrike" dirty="0">
                          <a:effectLst/>
                          <a:latin typeface="Century Gothic" panose="020B0502020202020204" pitchFamily="34" charset="0"/>
                        </a:rPr>
                        <a:t>08</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50" u="none" strike="noStrike" dirty="0">
                          <a:effectLst/>
                          <a:latin typeface="Century Gothic" panose="020B0502020202020204" pitchFamily="34" charset="0"/>
                        </a:rPr>
                        <a:t>09</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050" u="none" strike="noStrike">
                          <a:effectLst/>
                          <a:latin typeface="Century Gothic" panose="020B0502020202020204" pitchFamily="34" charset="0"/>
                        </a:rPr>
                        <a:t>10</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ctr" fontAlgn="ctr"/>
                      <a:r>
                        <a:rPr lang="en-US" sz="1050" u="none" strike="noStrike" dirty="0">
                          <a:effectLst/>
                          <a:latin typeface="Century Gothic" panose="020B0502020202020204" pitchFamily="34" charset="0"/>
                        </a:rPr>
                        <a:t>11</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ctr" fontAlgn="ctr"/>
                      <a:r>
                        <a:rPr lang="en-US" sz="1050" u="none" strike="noStrike" dirty="0">
                          <a:effectLst/>
                          <a:latin typeface="Century Gothic" panose="020B0502020202020204" pitchFamily="34" charset="0"/>
                        </a:rPr>
                        <a:t>12</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ctr" fontAlgn="ctr"/>
                      <a:r>
                        <a:rPr lang="en-US" sz="1050" u="none" strike="noStrike" dirty="0">
                          <a:effectLst/>
                          <a:latin typeface="Century Gothic" panose="020B0502020202020204" pitchFamily="34" charset="0"/>
                        </a:rPr>
                        <a:t>01</a:t>
                      </a:r>
                      <a:endParaRPr lang="en-US" sz="105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050" u="none" strike="noStrike">
                          <a:effectLst/>
                          <a:latin typeface="Century Gothic" panose="020B0502020202020204" pitchFamily="34" charset="0"/>
                        </a:rPr>
                        <a:t>02</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050" u="none" strike="noStrike" dirty="0">
                          <a:effectLst/>
                          <a:latin typeface="Century Gothic" panose="020B0502020202020204" pitchFamily="34" charset="0"/>
                        </a:rPr>
                        <a:t>03</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050" u="none" strike="noStrike">
                          <a:effectLst/>
                          <a:latin typeface="Century Gothic" panose="020B0502020202020204" pitchFamily="34" charset="0"/>
                        </a:rPr>
                        <a:t>04</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fontAlgn="ctr"/>
                      <a:r>
                        <a:rPr lang="en-US" sz="1050" u="none" strike="noStrike">
                          <a:effectLst/>
                          <a:latin typeface="Century Gothic" panose="020B0502020202020204" pitchFamily="34" charset="0"/>
                        </a:rPr>
                        <a:t>05</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fontAlgn="ctr"/>
                      <a:r>
                        <a:rPr lang="en-US" sz="1050" u="none" strike="noStrike" dirty="0">
                          <a:effectLst/>
                          <a:latin typeface="Century Gothic" panose="020B0502020202020204" pitchFamily="34" charset="0"/>
                        </a:rPr>
                        <a:t>06</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fontAlgn="ctr"/>
                      <a:r>
                        <a:rPr lang="en-US" sz="1050" u="none" strike="noStrike">
                          <a:effectLst/>
                          <a:latin typeface="Century Gothic" panose="020B0502020202020204" pitchFamily="34" charset="0"/>
                        </a:rPr>
                        <a:t>07</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1050" u="none" strike="noStrike" dirty="0">
                          <a:effectLst/>
                          <a:latin typeface="Century Gothic" panose="020B0502020202020204" pitchFamily="34" charset="0"/>
                        </a:rPr>
                        <a:t>08</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1050" u="none" strike="noStrike" dirty="0">
                          <a:effectLst/>
                          <a:latin typeface="Century Gothic" panose="020B0502020202020204" pitchFamily="34" charset="0"/>
                        </a:rPr>
                        <a:t>09</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fontAlgn="ctr"/>
                      <a:r>
                        <a:rPr lang="en-US" sz="1050" u="none" strike="noStrike">
                          <a:effectLst/>
                          <a:latin typeface="Century Gothic" panose="020B0502020202020204" pitchFamily="34" charset="0"/>
                        </a:rPr>
                        <a:t>10</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50" u="none" strike="noStrike">
                          <a:effectLst/>
                          <a:latin typeface="Century Gothic" panose="020B0502020202020204" pitchFamily="34" charset="0"/>
                        </a:rPr>
                        <a:t>11</a:t>
                      </a:r>
                      <a:endParaRPr lang="en-US" sz="105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1050" u="none" strike="noStrike" dirty="0">
                          <a:effectLst/>
                          <a:latin typeface="Century Gothic" panose="020B0502020202020204" pitchFamily="34" charset="0"/>
                        </a:rPr>
                        <a:t>12</a:t>
                      </a:r>
                      <a:endParaRPr lang="en-US" sz="105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840843961"/>
                  </a:ext>
                </a:extLst>
              </a:tr>
              <a:tr h="327696">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01082264"/>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41240566"/>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7035376"/>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03101552"/>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8895578"/>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6843757"/>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1469607"/>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8192331"/>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90319721"/>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0729020"/>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01133202"/>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62121790"/>
                  </a:ext>
                </a:extLst>
              </a:tr>
              <a:tr h="327696">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362" marR="6362" marT="6362"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09997957"/>
                  </a:ext>
                </a:extLst>
              </a:tr>
            </a:tbl>
          </a:graphicData>
        </a:graphic>
      </p:graphicFrame>
      <p:sp>
        <p:nvSpPr>
          <p:cNvPr id="10" name="Rounded Rectangle 9">
            <a:extLst>
              <a:ext uri="{FF2B5EF4-FFF2-40B4-BE49-F238E27FC236}">
                <a16:creationId xmlns:a16="http://schemas.microsoft.com/office/drawing/2014/main" id="{B1E52E16-8242-9AC0-0222-D8A9B1E15CCE}"/>
              </a:ext>
            </a:extLst>
          </p:cNvPr>
          <p:cNvSpPr/>
          <p:nvPr/>
        </p:nvSpPr>
        <p:spPr>
          <a:xfrm>
            <a:off x="1354602" y="3046812"/>
            <a:ext cx="2884023" cy="457200"/>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4572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ysClr val="windowText" lastClr="000000"/>
                </a:solidFill>
                <a:latin typeface="Century Gothic" panose="020B0502020202020204" pitchFamily="34" charset="0"/>
                <a:ea typeface="Arial" charset="0"/>
                <a:cs typeface="Arial" charset="0"/>
              </a:rPr>
              <a:t>Phase Two</a:t>
            </a:r>
          </a:p>
        </p:txBody>
      </p:sp>
      <p:sp>
        <p:nvSpPr>
          <p:cNvPr id="11" name="Rounded Rectangle 10">
            <a:extLst>
              <a:ext uri="{FF2B5EF4-FFF2-40B4-BE49-F238E27FC236}">
                <a16:creationId xmlns:a16="http://schemas.microsoft.com/office/drawing/2014/main" id="{0DFA713D-3B59-0486-B8E9-0819380D0F1A}"/>
              </a:ext>
            </a:extLst>
          </p:cNvPr>
          <p:cNvSpPr/>
          <p:nvPr/>
        </p:nvSpPr>
        <p:spPr>
          <a:xfrm>
            <a:off x="5625867" y="4348119"/>
            <a:ext cx="2470383" cy="4572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4572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ysClr val="windowText" lastClr="000000"/>
                </a:solidFill>
                <a:latin typeface="Century Gothic" panose="020B0502020202020204" pitchFamily="34" charset="0"/>
                <a:ea typeface="Arial" charset="0"/>
                <a:cs typeface="Arial" charset="0"/>
              </a:rPr>
              <a:t>Phase Four</a:t>
            </a:r>
          </a:p>
        </p:txBody>
      </p:sp>
      <p:sp>
        <p:nvSpPr>
          <p:cNvPr id="12" name="Rounded Rectangle 11">
            <a:extLst>
              <a:ext uri="{FF2B5EF4-FFF2-40B4-BE49-F238E27FC236}">
                <a16:creationId xmlns:a16="http://schemas.microsoft.com/office/drawing/2014/main" id="{FE469778-6FC3-14D8-C0F3-B7E7B7754445}"/>
              </a:ext>
            </a:extLst>
          </p:cNvPr>
          <p:cNvSpPr/>
          <p:nvPr/>
        </p:nvSpPr>
        <p:spPr>
          <a:xfrm>
            <a:off x="4371274" y="3697466"/>
            <a:ext cx="1797518" cy="45720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4572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ysClr val="windowText" lastClr="000000"/>
                </a:solidFill>
                <a:latin typeface="Century Gothic" panose="020B0502020202020204" pitchFamily="34" charset="0"/>
                <a:ea typeface="Arial" charset="0"/>
                <a:cs typeface="Arial" charset="0"/>
              </a:rPr>
              <a:t>Phase Three</a:t>
            </a:r>
          </a:p>
        </p:txBody>
      </p:sp>
      <p:sp>
        <p:nvSpPr>
          <p:cNvPr id="13" name="Rounded Rectangle 12">
            <a:extLst>
              <a:ext uri="{FF2B5EF4-FFF2-40B4-BE49-F238E27FC236}">
                <a16:creationId xmlns:a16="http://schemas.microsoft.com/office/drawing/2014/main" id="{C90A46D0-BF01-2E08-BECB-4374EE096F9D}"/>
              </a:ext>
            </a:extLst>
          </p:cNvPr>
          <p:cNvSpPr/>
          <p:nvPr/>
        </p:nvSpPr>
        <p:spPr>
          <a:xfrm>
            <a:off x="596711" y="2396158"/>
            <a:ext cx="2451289" cy="45720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4572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ysClr val="windowText" lastClr="000000"/>
                </a:solidFill>
                <a:latin typeface="Century Gothic" panose="020B0502020202020204" pitchFamily="34" charset="0"/>
                <a:ea typeface="Arial" charset="0"/>
                <a:cs typeface="Arial" charset="0"/>
              </a:rPr>
              <a:t>Phase One</a:t>
            </a:r>
          </a:p>
        </p:txBody>
      </p:sp>
      <p:sp>
        <p:nvSpPr>
          <p:cNvPr id="3" name="TextBox 5">
            <a:extLst>
              <a:ext uri="{FF2B5EF4-FFF2-40B4-BE49-F238E27FC236}">
                <a16:creationId xmlns:a16="http://schemas.microsoft.com/office/drawing/2014/main" id="{DEC9527D-5B5B-D1C3-9B73-A55A5E5071B9}"/>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
        <p:nvSpPr>
          <p:cNvPr id="4" name="TextBox 3">
            <a:extLst>
              <a:ext uri="{FF2B5EF4-FFF2-40B4-BE49-F238E27FC236}">
                <a16:creationId xmlns:a16="http://schemas.microsoft.com/office/drawing/2014/main" id="{CB63CF63-3C75-6A22-12C4-9C1003AC1FAF}"/>
              </a:ext>
            </a:extLst>
          </p:cNvPr>
          <p:cNvSpPr txBox="1"/>
          <p:nvPr/>
        </p:nvSpPr>
        <p:spPr>
          <a:xfrm>
            <a:off x="409776" y="208369"/>
            <a:ext cx="8640792" cy="584775"/>
          </a:xfrm>
          <a:prstGeom prst="rect">
            <a:avLst/>
          </a:prstGeom>
          <a:noFill/>
        </p:spPr>
        <p:txBody>
          <a:bodyPr wrap="square" rtlCol="0">
            <a:spAutoFit/>
          </a:bodyPr>
          <a:lstStyle/>
          <a:p>
            <a:pPr fontAlgn="b"/>
            <a:r>
              <a:rPr lang="en-US" sz="3200" dirty="0">
                <a:solidFill>
                  <a:schemeClr val="tx1">
                    <a:lumMod val="65000"/>
                    <a:lumOff val="35000"/>
                  </a:schemeClr>
                </a:solidFill>
                <a:latin typeface="Century Gothic" panose="020B0502020202020204" pitchFamily="34" charset="0"/>
              </a:rPr>
              <a:t>Phases</a:t>
            </a:r>
          </a:p>
        </p:txBody>
      </p:sp>
    </p:spTree>
    <p:extLst>
      <p:ext uri="{BB962C8B-B14F-4D97-AF65-F5344CB8AC3E}">
        <p14:creationId xmlns:p14="http://schemas.microsoft.com/office/powerpoint/2010/main" val="305304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11900</TotalTime>
  <Words>782</Words>
  <Application>Microsoft Office PowerPoint</Application>
  <PresentationFormat>Widescreen</PresentationFormat>
  <Paragraphs>677</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Bess</cp:lastModifiedBy>
  <cp:revision>17</cp:revision>
  <cp:lastPrinted>2020-08-31T22:23:58Z</cp:lastPrinted>
  <dcterms:created xsi:type="dcterms:W3CDTF">2021-07-07T23:54:57Z</dcterms:created>
  <dcterms:modified xsi:type="dcterms:W3CDTF">2025-07-19T13:45:08Z</dcterms:modified>
</cp:coreProperties>
</file>