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6"/>
  </p:notesMasterIdLst>
  <p:sldIdLst>
    <p:sldId id="256" r:id="rId2"/>
    <p:sldId id="261" r:id="rId3"/>
    <p:sldId id="262" r:id="rId4"/>
    <p:sldId id="260" r:id="rId5"/>
  </p:sldIdLst>
  <p:sldSz cx="12192000" cy="6858000"/>
  <p:notesSz cx="6858000" cy="9144000"/>
  <p:embeddedFontLst>
    <p:embeddedFont>
      <p:font typeface="Century Gothic" panose="020B0502020202020204" pitchFamily="34" charset="0"/>
      <p:regular r:id="rId7"/>
      <p:bold r:id="rId8"/>
      <p:italic r:id="rId9"/>
      <p:boldItalic r:id="rId1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hvbjpyZsCv90TOJoydQdqAsvdDu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FECC18-3241-42BA-971C-02E86F73E315}" v="13" dt="2025-07-19T19:44:35.200"/>
  </p1510:revLst>
</p1510:revInfo>
</file>

<file path=ppt/tableStyles.xml><?xml version="1.0" encoding="utf-8"?>
<a:tblStyleLst xmlns:a="http://schemas.openxmlformats.org/drawingml/2006/main" def="{F529B5C7-25F3-4A0D-A767-A97E75FD4111}">
  <a:tblStyle styleId="{F529B5C7-25F3-4A0D-A767-A97E75FD4111}"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84"/>
  </p:normalViewPr>
  <p:slideViewPr>
    <p:cSldViewPr snapToGrid="0">
      <p:cViewPr varScale="1">
        <p:scale>
          <a:sx n="106" d="100"/>
          <a:sy n="106" d="100"/>
        </p:scale>
        <p:origin x="69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font" Target="fonts/font1.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font" Target="fonts/font4.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font" Target="fonts/font3.fnt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F1FECC18-3241-42BA-971C-02E86F73E315}"/>
    <pc:docChg chg="undo custSel addSld delSld modSld">
      <pc:chgData name="Bess Dunlevy" userId="dd4b9a8537dbe9d0" providerId="LiveId" clId="{F1FECC18-3241-42BA-971C-02E86F73E315}" dt="2025-07-19T19:44:53.505" v="515" actId="14100"/>
      <pc:docMkLst>
        <pc:docMk/>
      </pc:docMkLst>
      <pc:sldChg chg="addSp delSp modSp mod setBg">
        <pc:chgData name="Bess Dunlevy" userId="dd4b9a8537dbe9d0" providerId="LiveId" clId="{F1FECC18-3241-42BA-971C-02E86F73E315}" dt="2025-07-19T19:43:50.871" v="465" actId="14100"/>
        <pc:sldMkLst>
          <pc:docMk/>
          <pc:sldMk cId="0" sldId="256"/>
        </pc:sldMkLst>
        <pc:spChg chg="mod">
          <ac:chgData name="Bess Dunlevy" userId="dd4b9a8537dbe9d0" providerId="LiveId" clId="{F1FECC18-3241-42BA-971C-02E86F73E315}" dt="2025-07-19T19:39:32.989" v="358" actId="20577"/>
          <ac:spMkLst>
            <pc:docMk/>
            <pc:sldMk cId="0" sldId="256"/>
            <ac:spMk id="90" creationId="{00000000-0000-0000-0000-000000000000}"/>
          </ac:spMkLst>
        </pc:spChg>
        <pc:spChg chg="mod">
          <ac:chgData name="Bess Dunlevy" userId="dd4b9a8537dbe9d0" providerId="LiveId" clId="{F1FECC18-3241-42BA-971C-02E86F73E315}" dt="2025-07-19T19:37:24.647" v="10" actId="20577"/>
          <ac:spMkLst>
            <pc:docMk/>
            <pc:sldMk cId="0" sldId="256"/>
            <ac:spMk id="92" creationId="{00000000-0000-0000-0000-000000000000}"/>
          </ac:spMkLst>
        </pc:spChg>
        <pc:picChg chg="add del mod">
          <ac:chgData name="Bess Dunlevy" userId="dd4b9a8537dbe9d0" providerId="LiveId" clId="{F1FECC18-3241-42BA-971C-02E86F73E315}" dt="2025-07-19T19:43:30.250" v="458" actId="478"/>
          <ac:picMkLst>
            <pc:docMk/>
            <pc:sldMk cId="0" sldId="256"/>
            <ac:picMk id="88" creationId="{00000000-0000-0000-0000-000000000000}"/>
          </ac:picMkLst>
        </pc:picChg>
        <pc:picChg chg="mod modCrop">
          <ac:chgData name="Bess Dunlevy" userId="dd4b9a8537dbe9d0" providerId="LiveId" clId="{F1FECC18-3241-42BA-971C-02E86F73E315}" dt="2025-07-19T19:43:50.871" v="465" actId="14100"/>
          <ac:picMkLst>
            <pc:docMk/>
            <pc:sldMk cId="0" sldId="256"/>
            <ac:picMk id="93" creationId="{00000000-0000-0000-0000-000000000000}"/>
          </ac:picMkLst>
        </pc:picChg>
      </pc:sldChg>
      <pc:sldChg chg="del">
        <pc:chgData name="Bess Dunlevy" userId="dd4b9a8537dbe9d0" providerId="LiveId" clId="{F1FECC18-3241-42BA-971C-02E86F73E315}" dt="2025-07-19T19:40:34.919" v="377" actId="47"/>
        <pc:sldMkLst>
          <pc:docMk/>
          <pc:sldMk cId="0" sldId="257"/>
        </pc:sldMkLst>
      </pc:sldChg>
      <pc:sldChg chg="del">
        <pc:chgData name="Bess Dunlevy" userId="dd4b9a8537dbe9d0" providerId="LiveId" clId="{F1FECC18-3241-42BA-971C-02E86F73E315}" dt="2025-07-19T19:40:35.879" v="378" actId="47"/>
        <pc:sldMkLst>
          <pc:docMk/>
          <pc:sldMk cId="0" sldId="259"/>
        </pc:sldMkLst>
      </pc:sldChg>
      <pc:sldChg chg="addSp delSp modSp add mod setBg">
        <pc:chgData name="Bess Dunlevy" userId="dd4b9a8537dbe9d0" providerId="LiveId" clId="{F1FECC18-3241-42BA-971C-02E86F73E315}" dt="2025-07-19T19:44:41.115" v="513" actId="20577"/>
        <pc:sldMkLst>
          <pc:docMk/>
          <pc:sldMk cId="1300772889" sldId="261"/>
        </pc:sldMkLst>
        <pc:spChg chg="add mod">
          <ac:chgData name="Bess Dunlevy" userId="dd4b9a8537dbe9d0" providerId="LiveId" clId="{F1FECC18-3241-42BA-971C-02E86F73E315}" dt="2025-07-19T19:44:41.115" v="513" actId="20577"/>
          <ac:spMkLst>
            <pc:docMk/>
            <pc:sldMk cId="1300772889" sldId="261"/>
            <ac:spMk id="4" creationId="{53D330D9-00F4-8A60-B42F-1F8433DD8316}"/>
          </ac:spMkLst>
        </pc:spChg>
        <pc:spChg chg="del">
          <ac:chgData name="Bess Dunlevy" userId="dd4b9a8537dbe9d0" providerId="LiveId" clId="{F1FECC18-3241-42BA-971C-02E86F73E315}" dt="2025-07-19T19:39:42.749" v="362" actId="478"/>
          <ac:spMkLst>
            <pc:docMk/>
            <pc:sldMk cId="1300772889" sldId="261"/>
            <ac:spMk id="89" creationId="{91DA5C92-2F1A-64E5-5642-20068CB827CE}"/>
          </ac:spMkLst>
        </pc:spChg>
        <pc:spChg chg="del">
          <ac:chgData name="Bess Dunlevy" userId="dd4b9a8537dbe9d0" providerId="LiveId" clId="{F1FECC18-3241-42BA-971C-02E86F73E315}" dt="2025-07-19T19:39:43.789" v="363" actId="478"/>
          <ac:spMkLst>
            <pc:docMk/>
            <pc:sldMk cId="1300772889" sldId="261"/>
            <ac:spMk id="90" creationId="{1A5BA4BD-E881-1C5C-4474-E93A6285D610}"/>
          </ac:spMkLst>
        </pc:spChg>
        <pc:spChg chg="del">
          <ac:chgData name="Bess Dunlevy" userId="dd4b9a8537dbe9d0" providerId="LiveId" clId="{F1FECC18-3241-42BA-971C-02E86F73E315}" dt="2025-07-19T19:39:44.982" v="364" actId="478"/>
          <ac:spMkLst>
            <pc:docMk/>
            <pc:sldMk cId="1300772889" sldId="261"/>
            <ac:spMk id="92" creationId="{56E89CE1-8BD2-EF93-4E5A-F9B2567E30B9}"/>
          </ac:spMkLst>
        </pc:spChg>
        <pc:picChg chg="add del mod modCrop">
          <ac:chgData name="Bess Dunlevy" userId="dd4b9a8537dbe9d0" providerId="LiveId" clId="{F1FECC18-3241-42BA-971C-02E86F73E315}" dt="2025-07-19T19:44:26.649" v="483" actId="732"/>
          <ac:picMkLst>
            <pc:docMk/>
            <pc:sldMk cId="1300772889" sldId="261"/>
            <ac:picMk id="3" creationId="{DF44A3F2-CA6D-7FD2-748D-DED11581443A}"/>
          </ac:picMkLst>
        </pc:picChg>
        <pc:picChg chg="del">
          <ac:chgData name="Bess Dunlevy" userId="dd4b9a8537dbe9d0" providerId="LiveId" clId="{F1FECC18-3241-42BA-971C-02E86F73E315}" dt="2025-07-19T19:39:40.403" v="360" actId="478"/>
          <ac:picMkLst>
            <pc:docMk/>
            <pc:sldMk cId="1300772889" sldId="261"/>
            <ac:picMk id="88" creationId="{D12DE222-BD3E-BECD-92B1-030FB66D7C82}"/>
          </ac:picMkLst>
        </pc:picChg>
        <pc:picChg chg="del">
          <ac:chgData name="Bess Dunlevy" userId="dd4b9a8537dbe9d0" providerId="LiveId" clId="{F1FECC18-3241-42BA-971C-02E86F73E315}" dt="2025-07-19T19:39:41.359" v="361" actId="478"/>
          <ac:picMkLst>
            <pc:docMk/>
            <pc:sldMk cId="1300772889" sldId="261"/>
            <ac:picMk id="93" creationId="{55482445-39FC-9882-2C23-7F77A8DD9760}"/>
          </ac:picMkLst>
        </pc:picChg>
      </pc:sldChg>
      <pc:sldChg chg="addSp delSp modSp add mod">
        <pc:chgData name="Bess Dunlevy" userId="dd4b9a8537dbe9d0" providerId="LiveId" clId="{F1FECC18-3241-42BA-971C-02E86F73E315}" dt="2025-07-19T19:44:53.505" v="515" actId="14100"/>
        <pc:sldMkLst>
          <pc:docMk/>
          <pc:sldMk cId="3493530546" sldId="262"/>
        </pc:sldMkLst>
        <pc:spChg chg="add mod">
          <ac:chgData name="Bess Dunlevy" userId="dd4b9a8537dbe9d0" providerId="LiveId" clId="{F1FECC18-3241-42BA-971C-02E86F73E315}" dt="2025-07-19T19:44:18.570" v="482" actId="207"/>
          <ac:spMkLst>
            <pc:docMk/>
            <pc:sldMk cId="3493530546" sldId="262"/>
            <ac:spMk id="4" creationId="{FCD404A4-21B4-1956-2B8A-3C0E8E9CFFA4}"/>
          </ac:spMkLst>
        </pc:spChg>
        <pc:graphicFrameChg chg="add mod modGraphic">
          <ac:chgData name="Bess Dunlevy" userId="dd4b9a8537dbe9d0" providerId="LiveId" clId="{F1FECC18-3241-42BA-971C-02E86F73E315}" dt="2025-07-19T19:44:53.505" v="515" actId="14100"/>
          <ac:graphicFrameMkLst>
            <pc:docMk/>
            <pc:sldMk cId="3493530546" sldId="262"/>
            <ac:graphicFrameMk id="2" creationId="{21FEC111-BE9D-C1A2-0004-969C833A3D53}"/>
          </ac:graphicFrameMkLst>
        </pc:graphicFrameChg>
        <pc:picChg chg="del">
          <ac:chgData name="Bess Dunlevy" userId="dd4b9a8537dbe9d0" providerId="LiveId" clId="{F1FECC18-3241-42BA-971C-02E86F73E315}" dt="2025-07-19T19:40:33.772" v="376" actId="478"/>
          <ac:picMkLst>
            <pc:docMk/>
            <pc:sldMk cId="3493530546" sldId="262"/>
            <ac:picMk id="3" creationId="{138C40FB-3B7F-3AF4-209D-CE322CDB8F82}"/>
          </ac:picMkLst>
        </pc:picChg>
      </pc:sldChg>
      <pc:sldMasterChg chg="delSldLayout">
        <pc:chgData name="Bess Dunlevy" userId="dd4b9a8537dbe9d0" providerId="LiveId" clId="{F1FECC18-3241-42BA-971C-02E86F73E315}" dt="2025-07-19T19:40:34.919" v="377" actId="47"/>
        <pc:sldMasterMkLst>
          <pc:docMk/>
          <pc:sldMasterMk cId="0" sldId="2147483648"/>
        </pc:sldMasterMkLst>
        <pc:sldLayoutChg chg="del">
          <pc:chgData name="Bess Dunlevy" userId="dd4b9a8537dbe9d0" providerId="LiveId" clId="{F1FECC18-3241-42BA-971C-02E86F73E315}" dt="2025-07-19T19:40:34.919" v="377" actId="47"/>
          <pc:sldLayoutMkLst>
            <pc:docMk/>
            <pc:sldMasterMk cId="0" sldId="2147483648"/>
            <pc:sldLayoutMk cId="0" sldId="214748365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CE00F39A-9D79-C1E5-E878-F69B360E51A5}"/>
            </a:ext>
          </a:extLst>
        </p:cNvPr>
        <p:cNvGrpSpPr/>
        <p:nvPr/>
      </p:nvGrpSpPr>
      <p:grpSpPr>
        <a:xfrm>
          <a:off x="0" y="0"/>
          <a:ext cx="0" cy="0"/>
          <a:chOff x="0" y="0"/>
          <a:chExt cx="0" cy="0"/>
        </a:xfrm>
      </p:grpSpPr>
      <p:sp>
        <p:nvSpPr>
          <p:cNvPr id="85" name="Google Shape;85;p1:notes">
            <a:extLst>
              <a:ext uri="{FF2B5EF4-FFF2-40B4-BE49-F238E27FC236}">
                <a16:creationId xmlns:a16="http://schemas.microsoft.com/office/drawing/2014/main" id="{A4F97F79-1CE8-3D85-800E-9543F94752A4}"/>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a:extLst>
              <a:ext uri="{FF2B5EF4-FFF2-40B4-BE49-F238E27FC236}">
                <a16:creationId xmlns:a16="http://schemas.microsoft.com/office/drawing/2014/main" id="{FAAD3CDC-84D1-FB7D-5C96-A60D7B7C9C7A}"/>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06720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52DEA8A3-5680-619E-8F21-7B07D53F1298}"/>
            </a:ext>
          </a:extLst>
        </p:cNvPr>
        <p:cNvGrpSpPr/>
        <p:nvPr/>
      </p:nvGrpSpPr>
      <p:grpSpPr>
        <a:xfrm>
          <a:off x="0" y="0"/>
          <a:ext cx="0" cy="0"/>
          <a:chOff x="0" y="0"/>
          <a:chExt cx="0" cy="0"/>
        </a:xfrm>
      </p:grpSpPr>
      <p:sp>
        <p:nvSpPr>
          <p:cNvPr id="85" name="Google Shape;85;p1:notes">
            <a:extLst>
              <a:ext uri="{FF2B5EF4-FFF2-40B4-BE49-F238E27FC236}">
                <a16:creationId xmlns:a16="http://schemas.microsoft.com/office/drawing/2014/main" id="{1DBAB8FF-9203-C2BB-5327-E542FCAA67F2}"/>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a:extLst>
              <a:ext uri="{FF2B5EF4-FFF2-40B4-BE49-F238E27FC236}">
                <a16:creationId xmlns:a16="http://schemas.microsoft.com/office/drawing/2014/main" id="{2F5D9ACB-FE94-102A-1E42-D1AD347461F9}"/>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53189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3" name="Google Shape;203;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4" name="Google Shape;204;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15"/>
        <p:cNvGrpSpPr/>
        <p:nvPr/>
      </p:nvGrpSpPr>
      <p:grpSpPr>
        <a:xfrm>
          <a:off x="0" y="0"/>
          <a:ext cx="0" cy="0"/>
          <a:chOff x="0" y="0"/>
          <a:chExt cx="0" cy="0"/>
        </a:xfrm>
      </p:grpSpPr>
      <p:sp>
        <p:nvSpPr>
          <p:cNvPr id="16" name="Google Shape;16;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25"/>
        <p:cNvGrpSpPr/>
        <p:nvPr/>
      </p:nvGrpSpPr>
      <p:grpSpPr>
        <a:xfrm>
          <a:off x="0" y="0"/>
          <a:ext cx="0" cy="0"/>
          <a:chOff x="0" y="0"/>
          <a:chExt cx="0" cy="0"/>
        </a:xfrm>
      </p:grpSpPr>
      <p:sp>
        <p:nvSpPr>
          <p:cNvPr id="26" name="Google Shape;2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31"/>
        <p:cNvGrpSpPr/>
        <p:nvPr/>
      </p:nvGrpSpPr>
      <p:grpSpPr>
        <a:xfrm>
          <a:off x="0" y="0"/>
          <a:ext cx="0" cy="0"/>
          <a:chOff x="0" y="0"/>
          <a:chExt cx="0" cy="0"/>
        </a:xfrm>
      </p:grpSpPr>
      <p:sp>
        <p:nvSpPr>
          <p:cNvPr id="32" name="Google Shape;32;p1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7"/>
        <p:cNvGrpSpPr/>
        <p:nvPr/>
      </p:nvGrpSpPr>
      <p:grpSpPr>
        <a:xfrm>
          <a:off x="0" y="0"/>
          <a:ext cx="0" cy="0"/>
          <a:chOff x="0" y="0"/>
          <a:chExt cx="0" cy="0"/>
        </a:xfrm>
      </p:grpSpPr>
      <p:sp>
        <p:nvSpPr>
          <p:cNvPr id="38" name="Google Shape;38;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1"/>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44"/>
        <p:cNvGrpSpPr/>
        <p:nvPr/>
      </p:nvGrpSpPr>
      <p:grpSpPr>
        <a:xfrm>
          <a:off x="0" y="0"/>
          <a:ext cx="0" cy="0"/>
          <a:chOff x="0" y="0"/>
          <a:chExt cx="0" cy="0"/>
        </a:xfrm>
      </p:grpSpPr>
      <p:sp>
        <p:nvSpPr>
          <p:cNvPr id="45" name="Google Shape;45;p12"/>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12"/>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1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12"/>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1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2F2F2">
                <a:alpha val="40000"/>
              </a:srgbClr>
            </a:gs>
            <a:gs pos="100000">
              <a:srgbClr val="BFBFBF"/>
            </a:gs>
          </a:gsLst>
          <a:lin ang="13500000" scaled="0"/>
        </a:grad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87"/>
        <p:cNvGrpSpPr/>
        <p:nvPr/>
      </p:nvGrpSpPr>
      <p:grpSpPr>
        <a:xfrm>
          <a:off x="0" y="0"/>
          <a:ext cx="0" cy="0"/>
          <a:chOff x="0" y="0"/>
          <a:chExt cx="0" cy="0"/>
        </a:xfrm>
      </p:grpSpPr>
      <p:sp>
        <p:nvSpPr>
          <p:cNvPr id="89" name="Google Shape;89;p1"/>
          <p:cNvSpPr txBox="1"/>
          <p:nvPr/>
        </p:nvSpPr>
        <p:spPr>
          <a:xfrm>
            <a:off x="234535" y="2630672"/>
            <a:ext cx="9247166"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0" i="0" u="none" strike="noStrike" cap="none" dirty="0">
                <a:solidFill>
                  <a:schemeClr val="dk1"/>
                </a:solidFill>
                <a:latin typeface="Century Gothic"/>
                <a:ea typeface="Century Gothic"/>
                <a:cs typeface="Century Gothic"/>
                <a:sym typeface="Century Gothic"/>
              </a:rPr>
              <a:t>Notes for Using This Template</a:t>
            </a:r>
            <a:endParaRPr dirty="0"/>
          </a:p>
        </p:txBody>
      </p:sp>
      <p:sp>
        <p:nvSpPr>
          <p:cNvPr id="90" name="Google Shape;90;p1"/>
          <p:cNvSpPr txBox="1"/>
          <p:nvPr/>
        </p:nvSpPr>
        <p:spPr>
          <a:xfrm>
            <a:off x="234536" y="3560495"/>
            <a:ext cx="6016948" cy="1323399"/>
          </a:xfrm>
          <a:prstGeom prst="rect">
            <a:avLst/>
          </a:prstGeom>
          <a:noFill/>
          <a:ln>
            <a:noFill/>
          </a:ln>
        </p:spPr>
        <p:txBody>
          <a:bodyPr spcFirstLastPara="1" wrap="square" lIns="91425" tIns="45700" rIns="91425" bIns="45700" anchor="t" anchorCtr="0">
            <a:spAutoFit/>
          </a:bodyPr>
          <a:lstStyle/>
          <a:p>
            <a:pPr lvl="0"/>
            <a:r>
              <a:rPr lang="en-US" sz="1600" dirty="0">
                <a:solidFill>
                  <a:schemeClr val="dk1"/>
                </a:solidFill>
                <a:latin typeface="Century Gothic"/>
                <a:ea typeface="Century Gothic"/>
                <a:cs typeface="Century Gothic"/>
                <a:sym typeface="Century Gothic"/>
              </a:rPr>
              <a:t>To build your Delivery Timeline graphic, use the Marketing Timeline Template version in Excel. Screenshot your graphic from Excel and paste it into your slide.</a:t>
            </a:r>
          </a:p>
          <a:p>
            <a:pPr lvl="0"/>
            <a:endParaRPr lang="en-US" sz="1600" dirty="0">
              <a:solidFill>
                <a:schemeClr val="dk1"/>
              </a:solidFill>
              <a:latin typeface="Century Gothic"/>
              <a:ea typeface="Century Gothic"/>
              <a:cs typeface="Century Gothic"/>
              <a:sym typeface="Century Gothic"/>
            </a:endParaRPr>
          </a:p>
          <a:p>
            <a:pPr lvl="0"/>
            <a:r>
              <a:rPr lang="en-US" sz="1600" dirty="0">
                <a:solidFill>
                  <a:schemeClr val="dk1"/>
                </a:solidFill>
                <a:latin typeface="Century Gothic"/>
                <a:ea typeface="Century Gothic"/>
                <a:cs typeface="Century Gothic"/>
                <a:sym typeface="Century Gothic"/>
              </a:rPr>
              <a:t>For additional information, use the Project Notes slide.</a:t>
            </a:r>
            <a:endParaRPr sz="1800" dirty="0">
              <a:solidFill>
                <a:schemeClr val="dk1"/>
              </a:solidFill>
              <a:latin typeface="Century Gothic"/>
              <a:ea typeface="Century Gothic"/>
              <a:cs typeface="Century Gothic"/>
              <a:sym typeface="Century Gothic"/>
            </a:endParaRPr>
          </a:p>
        </p:txBody>
      </p:sp>
      <p:sp>
        <p:nvSpPr>
          <p:cNvPr id="92" name="Google Shape;92;p1"/>
          <p:cNvSpPr txBox="1"/>
          <p:nvPr/>
        </p:nvSpPr>
        <p:spPr>
          <a:xfrm>
            <a:off x="234535" y="214737"/>
            <a:ext cx="7309961"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dirty="0">
                <a:solidFill>
                  <a:srgbClr val="595959"/>
                </a:solidFill>
                <a:latin typeface="Century Gothic"/>
                <a:ea typeface="Century Gothic"/>
                <a:cs typeface="Century Gothic"/>
                <a:sym typeface="Century Gothic"/>
              </a:rPr>
              <a:t>Marketing Timeline Template</a:t>
            </a:r>
            <a:endParaRPr dirty="0"/>
          </a:p>
        </p:txBody>
      </p:sp>
      <p:pic>
        <p:nvPicPr>
          <p:cNvPr id="93" name="Google Shape;93;p1"/>
          <p:cNvPicPr preferRelativeResize="0"/>
          <p:nvPr/>
        </p:nvPicPr>
        <p:blipFill>
          <a:blip r:embed="rId3">
            <a:alphaModFix amt="50000"/>
          </a:blip>
          <a:srcRect l="348" r="29790" b="3955"/>
          <a:stretch>
            <a:fillRect/>
          </a:stretch>
        </p:blipFill>
        <p:spPr>
          <a:xfrm>
            <a:off x="6987940" y="2709865"/>
            <a:ext cx="4870383" cy="2805411"/>
          </a:xfrm>
          <a:prstGeom prst="rect">
            <a:avLst/>
          </a:prstGeom>
          <a:noFill/>
          <a:ln>
            <a:noFill/>
          </a:ln>
          <a:effectLst>
            <a:outerShdw blurRad="50800" dist="38100" dir="2700000" algn="tl" rotWithShape="0">
              <a:srgbClr val="000000">
                <a:alpha val="40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87">
          <a:extLst>
            <a:ext uri="{FF2B5EF4-FFF2-40B4-BE49-F238E27FC236}">
              <a16:creationId xmlns:a16="http://schemas.microsoft.com/office/drawing/2014/main" id="{38E0B3F7-C4FD-B258-C2DB-9B9F12DC8F36}"/>
            </a:ext>
          </a:extLst>
        </p:cNvPr>
        <p:cNvGrpSpPr/>
        <p:nvPr/>
      </p:nvGrpSpPr>
      <p:grpSpPr>
        <a:xfrm>
          <a:off x="0" y="0"/>
          <a:ext cx="0" cy="0"/>
          <a:chOff x="0" y="0"/>
          <a:chExt cx="0" cy="0"/>
        </a:xfrm>
      </p:grpSpPr>
      <p:pic>
        <p:nvPicPr>
          <p:cNvPr id="3" name="Picture 2" descr="A graph of a bar chart&#10;&#10;AI-generated content may be incorrect.">
            <a:extLst>
              <a:ext uri="{FF2B5EF4-FFF2-40B4-BE49-F238E27FC236}">
                <a16:creationId xmlns:a16="http://schemas.microsoft.com/office/drawing/2014/main" id="{DF44A3F2-CA6D-7FD2-748D-DED11581443A}"/>
              </a:ext>
            </a:extLst>
          </p:cNvPr>
          <p:cNvPicPr>
            <a:picLocks noChangeAspect="1"/>
          </p:cNvPicPr>
          <p:nvPr/>
        </p:nvPicPr>
        <p:blipFill>
          <a:blip r:embed="rId3" cstate="screen">
            <a:extLst>
              <a:ext uri="{28A0092B-C50C-407E-A947-70E740481C1C}">
                <a14:useLocalDpi xmlns:a14="http://schemas.microsoft.com/office/drawing/2010/main"/>
              </a:ext>
            </a:extLst>
          </a:blip>
          <a:srcRect t="10541" b="2614"/>
          <a:stretch>
            <a:fillRect/>
          </a:stretch>
        </p:blipFill>
        <p:spPr>
          <a:xfrm>
            <a:off x="0" y="1366786"/>
            <a:ext cx="12192000" cy="4538713"/>
          </a:xfrm>
          <a:prstGeom prst="rect">
            <a:avLst/>
          </a:prstGeom>
        </p:spPr>
      </p:pic>
      <p:sp>
        <p:nvSpPr>
          <p:cNvPr id="4" name="Google Shape;89;p1">
            <a:extLst>
              <a:ext uri="{FF2B5EF4-FFF2-40B4-BE49-F238E27FC236}">
                <a16:creationId xmlns:a16="http://schemas.microsoft.com/office/drawing/2014/main" id="{53D330D9-00F4-8A60-B42F-1F8433DD8316}"/>
              </a:ext>
            </a:extLst>
          </p:cNvPr>
          <p:cNvSpPr txBox="1"/>
          <p:nvPr/>
        </p:nvSpPr>
        <p:spPr>
          <a:xfrm>
            <a:off x="147908" y="363291"/>
            <a:ext cx="9247166"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0" i="0" u="none" strike="noStrike" cap="none" dirty="0">
                <a:solidFill>
                  <a:schemeClr val="accent1"/>
                </a:solidFill>
                <a:latin typeface="Century Gothic"/>
                <a:ea typeface="Century Gothic"/>
                <a:cs typeface="Century Gothic"/>
                <a:sym typeface="Century Gothic"/>
              </a:rPr>
              <a:t>Delivery Timeline</a:t>
            </a:r>
            <a:endParaRPr dirty="0">
              <a:solidFill>
                <a:schemeClr val="accent1"/>
              </a:solidFill>
            </a:endParaRPr>
          </a:p>
        </p:txBody>
      </p:sp>
    </p:spTree>
    <p:extLst>
      <p:ext uri="{BB962C8B-B14F-4D97-AF65-F5344CB8AC3E}">
        <p14:creationId xmlns:p14="http://schemas.microsoft.com/office/powerpoint/2010/main" val="1300772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87">
          <a:extLst>
            <a:ext uri="{FF2B5EF4-FFF2-40B4-BE49-F238E27FC236}">
              <a16:creationId xmlns:a16="http://schemas.microsoft.com/office/drawing/2014/main" id="{C699B0E4-3347-14E1-F1EE-E1B4830006BA}"/>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1FEC111-BE9D-C1A2-0004-969C833A3D53}"/>
              </a:ext>
            </a:extLst>
          </p:cNvPr>
          <p:cNvGraphicFramePr>
            <a:graphicFrameLocks noGrp="1"/>
          </p:cNvGraphicFramePr>
          <p:nvPr>
            <p:extLst>
              <p:ext uri="{D42A27DB-BD31-4B8C-83A1-F6EECF244321}">
                <p14:modId xmlns:p14="http://schemas.microsoft.com/office/powerpoint/2010/main" val="783299497"/>
              </p:ext>
            </p:extLst>
          </p:nvPr>
        </p:nvGraphicFramePr>
        <p:xfrm>
          <a:off x="219074" y="1048880"/>
          <a:ext cx="11753851" cy="5563674"/>
        </p:xfrm>
        <a:graphic>
          <a:graphicData uri="http://schemas.openxmlformats.org/drawingml/2006/table">
            <a:tbl>
              <a:tblPr/>
              <a:tblGrid>
                <a:gridCol w="1458348">
                  <a:extLst>
                    <a:ext uri="{9D8B030D-6E8A-4147-A177-3AD203B41FA5}">
                      <a16:colId xmlns:a16="http://schemas.microsoft.com/office/drawing/2014/main" val="3426387911"/>
                    </a:ext>
                  </a:extLst>
                </a:gridCol>
                <a:gridCol w="1458348">
                  <a:extLst>
                    <a:ext uri="{9D8B030D-6E8A-4147-A177-3AD203B41FA5}">
                      <a16:colId xmlns:a16="http://schemas.microsoft.com/office/drawing/2014/main" val="3038721075"/>
                    </a:ext>
                  </a:extLst>
                </a:gridCol>
                <a:gridCol w="1458348">
                  <a:extLst>
                    <a:ext uri="{9D8B030D-6E8A-4147-A177-3AD203B41FA5}">
                      <a16:colId xmlns:a16="http://schemas.microsoft.com/office/drawing/2014/main" val="3535470661"/>
                    </a:ext>
                  </a:extLst>
                </a:gridCol>
                <a:gridCol w="1458348">
                  <a:extLst>
                    <a:ext uri="{9D8B030D-6E8A-4147-A177-3AD203B41FA5}">
                      <a16:colId xmlns:a16="http://schemas.microsoft.com/office/drawing/2014/main" val="4242210491"/>
                    </a:ext>
                  </a:extLst>
                </a:gridCol>
                <a:gridCol w="1458348">
                  <a:extLst>
                    <a:ext uri="{9D8B030D-6E8A-4147-A177-3AD203B41FA5}">
                      <a16:colId xmlns:a16="http://schemas.microsoft.com/office/drawing/2014/main" val="2626642717"/>
                    </a:ext>
                  </a:extLst>
                </a:gridCol>
                <a:gridCol w="1458348">
                  <a:extLst>
                    <a:ext uri="{9D8B030D-6E8A-4147-A177-3AD203B41FA5}">
                      <a16:colId xmlns:a16="http://schemas.microsoft.com/office/drawing/2014/main" val="763507810"/>
                    </a:ext>
                  </a:extLst>
                </a:gridCol>
                <a:gridCol w="3003763">
                  <a:extLst>
                    <a:ext uri="{9D8B030D-6E8A-4147-A177-3AD203B41FA5}">
                      <a16:colId xmlns:a16="http://schemas.microsoft.com/office/drawing/2014/main" val="2526869327"/>
                    </a:ext>
                  </a:extLst>
                </a:gridCol>
              </a:tblGrid>
              <a:tr h="396344">
                <a:tc>
                  <a:txBody>
                    <a:bodyPr/>
                    <a:lstStyle/>
                    <a:p>
                      <a:pPr algn="l" fontAlgn="ctr">
                        <a:buNone/>
                      </a:pPr>
                      <a:r>
                        <a:rPr lang="en-US" sz="1400" b="0" i="0" u="none" strike="noStrike" dirty="0">
                          <a:solidFill>
                            <a:srgbClr val="595959"/>
                          </a:solidFill>
                          <a:effectLst/>
                          <a:latin typeface="Century Gothic" panose="020B0502020202020204" pitchFamily="34" charset="0"/>
                        </a:rPr>
                        <a:t>Phase Title</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buNone/>
                      </a:pPr>
                      <a:r>
                        <a:rPr lang="en-US" sz="1400" b="0" i="0" u="none" strike="noStrike" dirty="0">
                          <a:solidFill>
                            <a:srgbClr val="595959"/>
                          </a:solidFill>
                          <a:effectLst/>
                          <a:latin typeface="Century Gothic" panose="020B0502020202020204" pitchFamily="34" charset="0"/>
                        </a:rPr>
                        <a:t>Schedule</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buNone/>
                      </a:pPr>
                      <a:r>
                        <a:rPr lang="en-US" sz="1400" b="0" i="0" u="none" strike="noStrike" dirty="0">
                          <a:solidFill>
                            <a:srgbClr val="595959"/>
                          </a:solidFill>
                          <a:effectLst/>
                          <a:latin typeface="Century Gothic" panose="020B0502020202020204" pitchFamily="34" charset="0"/>
                        </a:rPr>
                        <a:t>Budget</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buNone/>
                      </a:pPr>
                      <a:r>
                        <a:rPr lang="en-US" sz="1400" b="0" i="0" u="none" strike="noStrike" dirty="0">
                          <a:solidFill>
                            <a:srgbClr val="595959"/>
                          </a:solidFill>
                          <a:effectLst/>
                          <a:latin typeface="Century Gothic" panose="020B0502020202020204" pitchFamily="34" charset="0"/>
                        </a:rPr>
                        <a:t>Resources</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buNone/>
                      </a:pPr>
                      <a:r>
                        <a:rPr lang="en-US" sz="1400" b="0" i="0" u="none" strike="noStrike" dirty="0">
                          <a:solidFill>
                            <a:srgbClr val="595959"/>
                          </a:solidFill>
                          <a:effectLst/>
                          <a:latin typeface="Century Gothic" panose="020B0502020202020204" pitchFamily="34" charset="0"/>
                        </a:rPr>
                        <a:t>Risks</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buNone/>
                      </a:pPr>
                      <a:r>
                        <a:rPr lang="en-US" sz="1400" b="0" i="0" u="none" strike="noStrike" dirty="0">
                          <a:solidFill>
                            <a:srgbClr val="595959"/>
                          </a:solidFill>
                          <a:effectLst/>
                          <a:latin typeface="Century Gothic" panose="020B0502020202020204" pitchFamily="34" charset="0"/>
                        </a:rPr>
                        <a:t>Issues</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buNone/>
                      </a:pPr>
                      <a:r>
                        <a:rPr lang="en-US" sz="1400" b="0" i="0" u="none" strike="noStrike" dirty="0">
                          <a:solidFill>
                            <a:srgbClr val="595959"/>
                          </a:solidFill>
                          <a:effectLst/>
                          <a:latin typeface="Century Gothic" panose="020B0502020202020204" pitchFamily="34" charset="0"/>
                        </a:rPr>
                        <a:t>Comments</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557100700"/>
                  </a:ext>
                </a:extLst>
              </a:tr>
              <a:tr h="369095">
                <a:tc>
                  <a:txBody>
                    <a:bodyPr/>
                    <a:lstStyle/>
                    <a:p>
                      <a:pPr algn="l" fontAlgn="ctr">
                        <a:buNone/>
                      </a:pPr>
                      <a:r>
                        <a:rPr lang="en-US" sz="1000" b="0" i="0" u="none" strike="noStrike" dirty="0">
                          <a:solidFill>
                            <a:srgbClr val="000000"/>
                          </a:solidFill>
                          <a:effectLst/>
                          <a:latin typeface="Century Gothic" panose="020B0502020202020204" pitchFamily="34" charset="0"/>
                        </a:rPr>
                        <a:t>Phase A</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endParaRPr lang="en-US" sz="1000" b="0" i="0" u="none" strike="noStrike" dirty="0">
                        <a:solidFill>
                          <a:srgbClr val="000000"/>
                        </a:solidFill>
                        <a:effectLst/>
                        <a:latin typeface="Century Gothic" panose="020B0502020202020204" pitchFamily="34" charset="0"/>
                      </a:endParaRP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dirty="0">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830724993"/>
                  </a:ext>
                </a:extLst>
              </a:tr>
              <a:tr h="369095">
                <a:tc>
                  <a:txBody>
                    <a:bodyPr/>
                    <a:lstStyle/>
                    <a:p>
                      <a:pPr algn="l" fontAlgn="ctr">
                        <a:buNone/>
                      </a:pPr>
                      <a:r>
                        <a:rPr lang="en-US" sz="1000" b="0" i="0" u="none" strike="noStrike">
                          <a:solidFill>
                            <a:srgbClr val="000000"/>
                          </a:solidFill>
                          <a:effectLst/>
                          <a:latin typeface="Century Gothic" panose="020B0502020202020204" pitchFamily="34" charset="0"/>
                        </a:rPr>
                        <a:t>Phase B</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dirty="0">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endParaRPr lang="en-US" sz="1000" b="0" i="0" u="none" strike="noStrike">
                        <a:solidFill>
                          <a:srgbClr val="000000"/>
                        </a:solidFill>
                        <a:effectLst/>
                        <a:latin typeface="Century Gothic" panose="020B0502020202020204" pitchFamily="34" charset="0"/>
                      </a:endParaRP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dirty="0">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71471476"/>
                  </a:ext>
                </a:extLst>
              </a:tr>
              <a:tr h="369095">
                <a:tc>
                  <a:txBody>
                    <a:bodyPr/>
                    <a:lstStyle/>
                    <a:p>
                      <a:pPr algn="l" fontAlgn="ctr">
                        <a:buNone/>
                      </a:pPr>
                      <a:r>
                        <a:rPr lang="en-US" sz="1000" b="0" i="0" u="none" strike="noStrike">
                          <a:solidFill>
                            <a:srgbClr val="000000"/>
                          </a:solidFill>
                          <a:effectLst/>
                          <a:latin typeface="Century Gothic" panose="020B0502020202020204" pitchFamily="34" charset="0"/>
                        </a:rPr>
                        <a:t>Phase C</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endParaRPr lang="en-US" sz="1000" b="0" i="0" u="none" strike="noStrike" dirty="0">
                        <a:solidFill>
                          <a:srgbClr val="000000"/>
                        </a:solidFill>
                        <a:effectLst/>
                        <a:latin typeface="Century Gothic" panose="020B0502020202020204" pitchFamily="34" charset="0"/>
                      </a:endParaRP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dirty="0">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05207576"/>
                  </a:ext>
                </a:extLst>
              </a:tr>
              <a:tr h="369095">
                <a:tc>
                  <a:txBody>
                    <a:bodyPr/>
                    <a:lstStyle/>
                    <a:p>
                      <a:pPr algn="l" fontAlgn="ctr">
                        <a:buNone/>
                      </a:pPr>
                      <a:r>
                        <a:rPr lang="en-US" sz="1000" b="0" i="0" u="none" strike="noStrike">
                          <a:solidFill>
                            <a:srgbClr val="000000"/>
                          </a:solidFill>
                          <a:effectLst/>
                          <a:latin typeface="Century Gothic" panose="020B0502020202020204" pitchFamily="34" charset="0"/>
                        </a:rPr>
                        <a:t>Phase D</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endParaRPr lang="en-US" sz="1000" b="0" i="0" u="none" strike="noStrike">
                        <a:solidFill>
                          <a:srgbClr val="000000"/>
                        </a:solidFill>
                        <a:effectLst/>
                        <a:latin typeface="Century Gothic" panose="020B0502020202020204" pitchFamily="34" charset="0"/>
                      </a:endParaRP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dirty="0">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33832705"/>
                  </a:ext>
                </a:extLst>
              </a:tr>
              <a:tr h="369095">
                <a:tc>
                  <a:txBody>
                    <a:bodyPr/>
                    <a:lstStyle/>
                    <a:p>
                      <a:pPr algn="l" fontAlgn="ctr">
                        <a:buNone/>
                      </a:pPr>
                      <a:r>
                        <a:rPr lang="en-US" sz="1000" b="0" i="0" u="none" strike="noStrike">
                          <a:solidFill>
                            <a:srgbClr val="000000"/>
                          </a:solidFill>
                          <a:effectLst/>
                          <a:latin typeface="Century Gothic" panose="020B0502020202020204" pitchFamily="34" charset="0"/>
                        </a:rPr>
                        <a:t>Phase E</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endParaRPr lang="en-US" sz="1000" b="0" i="0" u="none" strike="noStrike">
                        <a:solidFill>
                          <a:srgbClr val="000000"/>
                        </a:solidFill>
                        <a:effectLst/>
                        <a:latin typeface="Century Gothic" panose="020B0502020202020204" pitchFamily="34" charset="0"/>
                      </a:endParaRP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dirty="0">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dirty="0">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117192087"/>
                  </a:ext>
                </a:extLst>
              </a:tr>
              <a:tr h="369095">
                <a:tc>
                  <a:txBody>
                    <a:bodyPr/>
                    <a:lstStyle/>
                    <a:p>
                      <a:pPr algn="l" fontAlgn="ctr">
                        <a:buNone/>
                      </a:pPr>
                      <a:r>
                        <a:rPr lang="en-US" sz="1000" b="0" i="0" u="none" strike="noStrike">
                          <a:solidFill>
                            <a:srgbClr val="000000"/>
                          </a:solidFill>
                          <a:effectLst/>
                          <a:latin typeface="Century Gothic" panose="020B0502020202020204" pitchFamily="34" charset="0"/>
                        </a:rPr>
                        <a:t>Phase F</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endParaRPr lang="en-US" sz="1000" b="0" i="0" u="none" strike="noStrike">
                        <a:solidFill>
                          <a:srgbClr val="000000"/>
                        </a:solidFill>
                        <a:effectLst/>
                        <a:latin typeface="Century Gothic" panose="020B0502020202020204" pitchFamily="34" charset="0"/>
                      </a:endParaRP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dirty="0">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15605698"/>
                  </a:ext>
                </a:extLst>
              </a:tr>
              <a:tr h="369095">
                <a:tc>
                  <a:txBody>
                    <a:bodyPr/>
                    <a:lstStyle/>
                    <a:p>
                      <a:pPr algn="l" fontAlgn="ctr">
                        <a:buNone/>
                      </a:pPr>
                      <a:r>
                        <a:rPr lang="en-US" sz="1000" b="0" i="0" u="none" strike="noStrike">
                          <a:solidFill>
                            <a:srgbClr val="000000"/>
                          </a:solidFill>
                          <a:effectLst/>
                          <a:latin typeface="Century Gothic" panose="020B0502020202020204" pitchFamily="34" charset="0"/>
                        </a:rPr>
                        <a:t>Phase G</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endParaRPr lang="en-US" sz="1000" b="0" i="0" u="none" strike="noStrike">
                        <a:solidFill>
                          <a:srgbClr val="000000"/>
                        </a:solidFill>
                        <a:effectLst/>
                        <a:latin typeface="Century Gothic" panose="020B0502020202020204" pitchFamily="34" charset="0"/>
                      </a:endParaRP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83419500"/>
                  </a:ext>
                </a:extLst>
              </a:tr>
              <a:tr h="369095">
                <a:tc>
                  <a:txBody>
                    <a:bodyPr/>
                    <a:lstStyle/>
                    <a:p>
                      <a:pPr algn="l" fontAlgn="ctr">
                        <a:buNone/>
                      </a:pPr>
                      <a:r>
                        <a:rPr lang="en-US" sz="1000" b="0" i="0" u="none" strike="noStrike">
                          <a:solidFill>
                            <a:srgbClr val="000000"/>
                          </a:solidFill>
                          <a:effectLst/>
                          <a:latin typeface="Century Gothic" panose="020B0502020202020204" pitchFamily="34" charset="0"/>
                        </a:rPr>
                        <a:t>Phase H</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endParaRPr lang="en-US" sz="1000" b="0" i="0" u="none" strike="noStrike">
                        <a:solidFill>
                          <a:srgbClr val="000000"/>
                        </a:solidFill>
                        <a:effectLst/>
                        <a:latin typeface="Century Gothic" panose="020B0502020202020204" pitchFamily="34" charset="0"/>
                      </a:endParaRP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dirty="0">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83030060"/>
                  </a:ext>
                </a:extLst>
              </a:tr>
              <a:tr h="369095">
                <a:tc>
                  <a:txBody>
                    <a:bodyPr/>
                    <a:lstStyle/>
                    <a:p>
                      <a:pPr algn="l" fontAlgn="ctr">
                        <a:buNone/>
                      </a:pPr>
                      <a:r>
                        <a:rPr lang="en-US" sz="1000" b="0" i="0" u="none" strike="noStrike">
                          <a:solidFill>
                            <a:srgbClr val="000000"/>
                          </a:solidFill>
                          <a:effectLst/>
                          <a:latin typeface="Century Gothic" panose="020B0502020202020204" pitchFamily="34" charset="0"/>
                        </a:rPr>
                        <a:t>Phase J</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endParaRPr lang="en-US" sz="1000" b="0" i="0" u="none" strike="noStrike">
                        <a:solidFill>
                          <a:srgbClr val="000000"/>
                        </a:solidFill>
                        <a:effectLst/>
                        <a:latin typeface="Century Gothic" panose="020B0502020202020204" pitchFamily="34" charset="0"/>
                      </a:endParaRP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dirty="0">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46494190"/>
                  </a:ext>
                </a:extLst>
              </a:tr>
              <a:tr h="369095">
                <a:tc>
                  <a:txBody>
                    <a:bodyPr/>
                    <a:lstStyle/>
                    <a:p>
                      <a:pPr algn="l" fontAlgn="ctr">
                        <a:buNone/>
                      </a:pPr>
                      <a:r>
                        <a:rPr lang="en-US" sz="1000" b="0" i="0" u="none" strike="noStrike">
                          <a:solidFill>
                            <a:srgbClr val="000000"/>
                          </a:solidFill>
                          <a:effectLst/>
                          <a:latin typeface="Century Gothic" panose="020B0502020202020204" pitchFamily="34" charset="0"/>
                        </a:rPr>
                        <a:t>Phase K</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endParaRPr lang="en-US" sz="1000" b="0" i="0" u="none" strike="noStrike">
                        <a:solidFill>
                          <a:srgbClr val="000000"/>
                        </a:solidFill>
                        <a:effectLst/>
                        <a:latin typeface="Century Gothic" panose="020B0502020202020204" pitchFamily="34" charset="0"/>
                      </a:endParaRP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dirty="0">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006527129"/>
                  </a:ext>
                </a:extLst>
              </a:tr>
              <a:tr h="369095">
                <a:tc>
                  <a:txBody>
                    <a:bodyPr/>
                    <a:lstStyle/>
                    <a:p>
                      <a:pPr algn="l" fontAlgn="ctr">
                        <a:buNone/>
                      </a:pPr>
                      <a:r>
                        <a:rPr lang="en-US" sz="1000" b="0" i="0" u="none" strike="noStrike">
                          <a:solidFill>
                            <a:srgbClr val="000000"/>
                          </a:solidFill>
                          <a:effectLst/>
                          <a:latin typeface="Century Gothic" panose="020B0502020202020204" pitchFamily="34" charset="0"/>
                        </a:rPr>
                        <a:t>Phase L</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endParaRPr lang="en-US" sz="1000" b="0" i="0" u="none" strike="noStrike">
                        <a:solidFill>
                          <a:srgbClr val="000000"/>
                        </a:solidFill>
                        <a:effectLst/>
                        <a:latin typeface="Century Gothic" panose="020B0502020202020204" pitchFamily="34" charset="0"/>
                      </a:endParaRP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dirty="0">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850549074"/>
                  </a:ext>
                </a:extLst>
              </a:tr>
              <a:tr h="369095">
                <a:tc>
                  <a:txBody>
                    <a:bodyPr/>
                    <a:lstStyle/>
                    <a:p>
                      <a:pPr algn="l" fontAlgn="ctr">
                        <a:buNone/>
                      </a:pPr>
                      <a:r>
                        <a:rPr lang="en-US" sz="1000" b="0" i="0" u="none" strike="noStrike">
                          <a:solidFill>
                            <a:srgbClr val="000000"/>
                          </a:solidFill>
                          <a:effectLst/>
                          <a:latin typeface="Century Gothic" panose="020B0502020202020204" pitchFamily="34" charset="0"/>
                        </a:rPr>
                        <a:t>Phase M</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endParaRPr lang="en-US" sz="1000" b="0" i="0" u="none" strike="noStrike">
                        <a:solidFill>
                          <a:srgbClr val="000000"/>
                        </a:solidFill>
                        <a:effectLst/>
                        <a:latin typeface="Century Gothic" panose="020B0502020202020204" pitchFamily="34" charset="0"/>
                      </a:endParaRP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dirty="0">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99833827"/>
                  </a:ext>
                </a:extLst>
              </a:tr>
              <a:tr h="369095">
                <a:tc>
                  <a:txBody>
                    <a:bodyPr/>
                    <a:lstStyle/>
                    <a:p>
                      <a:pPr algn="l" fontAlgn="ctr">
                        <a:buNone/>
                      </a:pPr>
                      <a:r>
                        <a:rPr lang="en-US" sz="1000" b="0" i="0" u="none" strike="noStrike">
                          <a:solidFill>
                            <a:srgbClr val="000000"/>
                          </a:solidFill>
                          <a:effectLst/>
                          <a:latin typeface="Century Gothic" panose="020B0502020202020204" pitchFamily="34" charset="0"/>
                        </a:rPr>
                        <a:t>Phase N</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endParaRPr lang="en-US" sz="1000" b="0" i="0" u="none" strike="noStrike">
                        <a:solidFill>
                          <a:srgbClr val="000000"/>
                        </a:solidFill>
                        <a:effectLst/>
                        <a:latin typeface="Century Gothic" panose="020B0502020202020204" pitchFamily="34" charset="0"/>
                      </a:endParaRP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dirty="0">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657159051"/>
                  </a:ext>
                </a:extLst>
              </a:tr>
              <a:tr h="369095">
                <a:tc>
                  <a:txBody>
                    <a:bodyPr/>
                    <a:lstStyle/>
                    <a:p>
                      <a:pPr algn="l" fontAlgn="ctr">
                        <a:buNone/>
                      </a:pPr>
                      <a:r>
                        <a:rPr lang="en-US" sz="1000" b="0" i="0" u="none" strike="noStrike">
                          <a:solidFill>
                            <a:srgbClr val="000000"/>
                          </a:solidFill>
                          <a:effectLst/>
                          <a:latin typeface="Century Gothic" panose="020B0502020202020204" pitchFamily="34" charset="0"/>
                        </a:rPr>
                        <a:t>Phase P</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endParaRPr lang="en-US" sz="1000" b="0" i="0" u="none" strike="noStrike" dirty="0">
                        <a:solidFill>
                          <a:srgbClr val="000000"/>
                        </a:solidFill>
                        <a:effectLst/>
                        <a:latin typeface="Century Gothic" panose="020B0502020202020204" pitchFamily="34" charset="0"/>
                      </a:endParaRP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000" b="0" i="0" u="none" strike="noStrike" dirty="0">
                          <a:solidFill>
                            <a:srgbClr val="000000"/>
                          </a:solidFill>
                          <a:effectLst/>
                          <a:latin typeface="Century Gothic" panose="020B0502020202020204" pitchFamily="34" charset="0"/>
                        </a:rPr>
                        <a:t> </a:t>
                      </a:r>
                    </a:p>
                  </a:txBody>
                  <a:tcPr marL="77384" marR="6449" marT="6449"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32195573"/>
                  </a:ext>
                </a:extLst>
              </a:tr>
            </a:tbl>
          </a:graphicData>
        </a:graphic>
      </p:graphicFrame>
      <p:sp>
        <p:nvSpPr>
          <p:cNvPr id="4" name="Google Shape;89;p1">
            <a:extLst>
              <a:ext uri="{FF2B5EF4-FFF2-40B4-BE49-F238E27FC236}">
                <a16:creationId xmlns:a16="http://schemas.microsoft.com/office/drawing/2014/main" id="{FCD404A4-21B4-1956-2B8A-3C0E8E9CFFA4}"/>
              </a:ext>
            </a:extLst>
          </p:cNvPr>
          <p:cNvSpPr txBox="1"/>
          <p:nvPr/>
        </p:nvSpPr>
        <p:spPr>
          <a:xfrm>
            <a:off x="147908" y="363291"/>
            <a:ext cx="9247166"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0" i="0" u="none" strike="noStrike" cap="none" dirty="0">
                <a:solidFill>
                  <a:schemeClr val="accent1"/>
                </a:solidFill>
                <a:latin typeface="Century Gothic"/>
                <a:ea typeface="Century Gothic"/>
                <a:cs typeface="Century Gothic"/>
                <a:sym typeface="Century Gothic"/>
              </a:rPr>
              <a:t>Project Notes</a:t>
            </a:r>
            <a:endParaRPr dirty="0">
              <a:solidFill>
                <a:schemeClr val="accent1"/>
              </a:solidFill>
            </a:endParaRPr>
          </a:p>
        </p:txBody>
      </p:sp>
      <p:sp>
        <p:nvSpPr>
          <p:cNvPr id="3" name="TextBox 5">
            <a:extLst>
              <a:ext uri="{FF2B5EF4-FFF2-40B4-BE49-F238E27FC236}">
                <a16:creationId xmlns:a16="http://schemas.microsoft.com/office/drawing/2014/main" id="{C2FA739E-A336-9F98-AAA4-1D0F4232573E}"/>
              </a:ext>
            </a:extLst>
          </p:cNvPr>
          <p:cNvSpPr txBox="1"/>
          <p:nvPr/>
        </p:nvSpPr>
        <p:spPr>
          <a:xfrm>
            <a:off x="3161262" y="6613674"/>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3493530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05"/>
        <p:cNvGrpSpPr/>
        <p:nvPr/>
      </p:nvGrpSpPr>
      <p:grpSpPr>
        <a:xfrm>
          <a:off x="0" y="0"/>
          <a:ext cx="0" cy="0"/>
          <a:chOff x="0" y="0"/>
          <a:chExt cx="0" cy="0"/>
        </a:xfrm>
      </p:grpSpPr>
      <p:graphicFrame>
        <p:nvGraphicFramePr>
          <p:cNvPr id="206" name="Google Shape;206;p5"/>
          <p:cNvGraphicFramePr/>
          <p:nvPr>
            <p:extLst>
              <p:ext uri="{D42A27DB-BD31-4B8C-83A1-F6EECF244321}">
                <p14:modId xmlns:p14="http://schemas.microsoft.com/office/powerpoint/2010/main" val="2724435359"/>
              </p:ext>
            </p:extLst>
          </p:nvPr>
        </p:nvGraphicFramePr>
        <p:xfrm>
          <a:off x="787790" y="1050352"/>
          <a:ext cx="10227225" cy="2468350"/>
        </p:xfrm>
        <a:graphic>
          <a:graphicData uri="http://schemas.openxmlformats.org/drawingml/2006/table">
            <a:tbl>
              <a:tblPr firstRow="1" firstCol="1" bandRow="1">
                <a:noFill/>
                <a:tableStyleId>{F529B5C7-25F3-4A0D-A767-A97E75FD4111}</a:tableStyleId>
              </a:tblPr>
              <a:tblGrid>
                <a:gridCol w="10227225">
                  <a:extLst>
                    <a:ext uri="{9D8B030D-6E8A-4147-A177-3AD203B41FA5}">
                      <a16:colId xmlns:a16="http://schemas.microsoft.com/office/drawing/2014/main" val="20000"/>
                    </a:ext>
                  </a:extLst>
                </a:gridCol>
              </a:tblGrid>
              <a:tr h="2468350">
                <a:tc>
                  <a:txBody>
                    <a:bodyPr/>
                    <a:lstStyle/>
                    <a:p>
                      <a:pPr marL="0" marR="0" lvl="0" indent="0" algn="ctr" rtl="0">
                        <a:spcBef>
                          <a:spcPts val="0"/>
                        </a:spcBef>
                        <a:spcAft>
                          <a:spcPts val="0"/>
                        </a:spcAft>
                        <a:buNone/>
                      </a:pPr>
                      <a:r>
                        <a:rPr lang="en-US" sz="1600" b="1" u="none" strike="noStrike" cap="none" dirty="0">
                          <a:solidFill>
                            <a:schemeClr val="dk1"/>
                          </a:solidFill>
                          <a:latin typeface="Century Gothic"/>
                          <a:ea typeface="Century Gothic"/>
                          <a:cs typeface="Century Gothic"/>
                          <a:sym typeface="Century Gothic"/>
                        </a:rPr>
                        <a:t>DISCLAIMER</a:t>
                      </a:r>
                      <a:endParaRPr sz="1200" b="1" u="none" strike="noStrike" cap="none" dirty="0">
                        <a:solidFill>
                          <a:schemeClr val="dk1"/>
                        </a:solidFill>
                        <a:latin typeface="Century Gothic"/>
                        <a:ea typeface="Century Gothic"/>
                        <a:cs typeface="Century Gothic"/>
                        <a:sym typeface="Century Gothic"/>
                      </a:endParaRPr>
                    </a:p>
                    <a:p>
                      <a:pPr marL="0" marR="0" lvl="0" indent="0" algn="l" rtl="0">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 </a:t>
                      </a:r>
                      <a:endParaRPr dirty="0"/>
                    </a:p>
                    <a:p>
                      <a:pPr marL="0" marR="0" lvl="0" indent="0" algn="l" rtl="0">
                        <a:spcBef>
                          <a:spcPts val="0"/>
                        </a:spcBef>
                        <a:spcAft>
                          <a:spcPts val="0"/>
                        </a:spcAft>
                        <a:buNone/>
                      </a:pPr>
                      <a:r>
                        <a:rPr lang="en-US" sz="1400" b="0" u="none" strike="noStrike" cap="none" dirty="0">
                          <a:solidFill>
                            <a:schemeClr val="dk1"/>
                          </a:solidFill>
                          <a:latin typeface="Century Gothic"/>
                          <a:ea typeface="Century Gothic"/>
                          <a:cs typeface="Century Gothic"/>
                          <a:sym typeface="Century Gothic"/>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sz="1400" b="0" u="none" strike="noStrike" cap="none" dirty="0">
                        <a:solidFill>
                          <a:schemeClr val="dk1"/>
                        </a:solidFill>
                        <a:latin typeface="Century Gothic"/>
                        <a:ea typeface="Century Gothic"/>
                        <a:cs typeface="Century Gothic"/>
                        <a:sym typeface="Century Gothic"/>
                      </a:endParaRPr>
                    </a:p>
                  </a:txBody>
                  <a:tcPr marL="228600" marR="73025" marT="0" marB="0" anchor="ctr">
                    <a:lnL w="76200" cap="flat" cmpd="sng">
                      <a:solidFill>
                        <a:srgbClr val="7F7F7F"/>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258</Words>
  <Application>Microsoft Macintosh PowerPoint</Application>
  <PresentationFormat>Widescreen</PresentationFormat>
  <Paragraphs>103</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Century Gothic</vt:lpstr>
      <vt:lpstr>Calibri</vt:lpstr>
      <vt:lpstr>Arial</vt:lpstr>
      <vt:lpstr>Тема Office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Alexandra Ragazhinskaya</dc:creator>
  <cp:lastModifiedBy>Megan Herchold</cp:lastModifiedBy>
  <cp:revision>3</cp:revision>
  <dcterms:created xsi:type="dcterms:W3CDTF">2021-07-07T23:54:57Z</dcterms:created>
  <dcterms:modified xsi:type="dcterms:W3CDTF">2025-07-27T22:23:05Z</dcterms:modified>
</cp:coreProperties>
</file>