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F3B588-788C-40BF-A69D-9488815E2374}" v="11" dt="2025-07-16T03:25:13.4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89" autoAdjust="0"/>
    <p:restoredTop sz="86447"/>
  </p:normalViewPr>
  <p:slideViewPr>
    <p:cSldViewPr snapToGrid="0" snapToObjects="1">
      <p:cViewPr varScale="1">
        <p:scale>
          <a:sx n="107" d="100"/>
          <a:sy n="107" d="100"/>
        </p:scale>
        <p:origin x="210" y="318"/>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7FF3B588-788C-40BF-A69D-9488815E2374}"/>
    <pc:docChg chg="undo custSel modSld">
      <pc:chgData name="Bess Dunlevy" userId="dd4b9a8537dbe9d0" providerId="LiveId" clId="{7FF3B588-788C-40BF-A69D-9488815E2374}" dt="2025-07-16T03:25:20.868" v="231" actId="14100"/>
      <pc:docMkLst>
        <pc:docMk/>
      </pc:docMkLst>
      <pc:sldChg chg="setBg">
        <pc:chgData name="Bess Dunlevy" userId="dd4b9a8537dbe9d0" providerId="LiveId" clId="{7FF3B588-788C-40BF-A69D-9488815E2374}" dt="2025-07-16T03:23:52.392" v="227"/>
        <pc:sldMkLst>
          <pc:docMk/>
          <pc:sldMk cId="2929323684" sldId="295"/>
        </pc:sldMkLst>
      </pc:sldChg>
      <pc:sldChg chg="addSp delSp modSp mod setBg">
        <pc:chgData name="Bess Dunlevy" userId="dd4b9a8537dbe9d0" providerId="LiveId" clId="{7FF3B588-788C-40BF-A69D-9488815E2374}" dt="2025-07-16T03:24:36.331" v="228" actId="478"/>
        <pc:sldMkLst>
          <pc:docMk/>
          <pc:sldMk cId="1508588292" sldId="342"/>
        </pc:sldMkLst>
        <pc:spChg chg="mod">
          <ac:chgData name="Bess Dunlevy" userId="dd4b9a8537dbe9d0" providerId="LiveId" clId="{7FF3B588-788C-40BF-A69D-9488815E2374}" dt="2025-07-16T03:22:19.289" v="131" actId="113"/>
          <ac:spMkLst>
            <pc:docMk/>
            <pc:sldMk cId="1508588292" sldId="342"/>
            <ac:spMk id="6" creationId="{0D84ACC9-6960-431B-B4A8-70D6142B8B26}"/>
          </ac:spMkLst>
        </pc:spChg>
        <pc:spChg chg="mod">
          <ac:chgData name="Bess Dunlevy" userId="dd4b9a8537dbe9d0" providerId="LiveId" clId="{7FF3B588-788C-40BF-A69D-9488815E2374}" dt="2025-07-16T03:22:28.119" v="135" actId="1076"/>
          <ac:spMkLst>
            <pc:docMk/>
            <pc:sldMk cId="1508588292" sldId="342"/>
            <ac:spMk id="11" creationId="{0C01BE91-D333-FE4E-8137-15C695E430C9}"/>
          </ac:spMkLst>
        </pc:spChg>
        <pc:spChg chg="mod">
          <ac:chgData name="Bess Dunlevy" userId="dd4b9a8537dbe9d0" providerId="LiveId" clId="{7FF3B588-788C-40BF-A69D-9488815E2374}" dt="2025-07-16T03:22:22.041" v="133" actId="113"/>
          <ac:spMkLst>
            <pc:docMk/>
            <pc:sldMk cId="1508588292" sldId="342"/>
            <ac:spMk id="13" creationId="{0F6BC281-1735-409A-8998-A5332E3F6B25}"/>
          </ac:spMkLst>
        </pc:spChg>
        <pc:spChg chg="mod">
          <ac:chgData name="Bess Dunlevy" userId="dd4b9a8537dbe9d0" providerId="LiveId" clId="{7FF3B588-788C-40BF-A69D-9488815E2374}" dt="2025-07-16T03:20:52.909" v="56" actId="255"/>
          <ac:spMkLst>
            <pc:docMk/>
            <pc:sldMk cId="1508588292" sldId="342"/>
            <ac:spMk id="33" creationId="{143A449B-AAB7-994A-92CE-8F48E2CA7DF6}"/>
          </ac:spMkLst>
        </pc:spChg>
        <pc:spChg chg="del">
          <ac:chgData name="Bess Dunlevy" userId="dd4b9a8537dbe9d0" providerId="LiveId" clId="{7FF3B588-788C-40BF-A69D-9488815E2374}" dt="2025-07-16T03:19:33.175" v="34" actId="478"/>
          <ac:spMkLst>
            <pc:docMk/>
            <pc:sldMk cId="1508588292" sldId="342"/>
            <ac:spMk id="34" creationId="{0671204C-72BF-9849-8945-77D03A477E75}"/>
          </ac:spMkLst>
        </pc:spChg>
        <pc:spChg chg="del">
          <ac:chgData name="Bess Dunlevy" userId="dd4b9a8537dbe9d0" providerId="LiveId" clId="{7FF3B588-788C-40BF-A69D-9488815E2374}" dt="2025-07-16T03:19:33.175" v="34" actId="478"/>
          <ac:spMkLst>
            <pc:docMk/>
            <pc:sldMk cId="1508588292" sldId="342"/>
            <ac:spMk id="35" creationId="{E65CF26C-52F9-344A-ACC9-09D07DE0977D}"/>
          </ac:spMkLst>
        </pc:spChg>
        <pc:spChg chg="del">
          <ac:chgData name="Bess Dunlevy" userId="dd4b9a8537dbe9d0" providerId="LiveId" clId="{7FF3B588-788C-40BF-A69D-9488815E2374}" dt="2025-07-16T03:19:33.175" v="34" actId="478"/>
          <ac:spMkLst>
            <pc:docMk/>
            <pc:sldMk cId="1508588292" sldId="342"/>
            <ac:spMk id="36" creationId="{C7DC0BFC-32CE-0544-BDE7-E4E8CD4C8E4D}"/>
          </ac:spMkLst>
        </pc:spChg>
        <pc:picChg chg="del">
          <ac:chgData name="Bess Dunlevy" userId="dd4b9a8537dbe9d0" providerId="LiveId" clId="{7FF3B588-788C-40BF-A69D-9488815E2374}" dt="2025-07-16T03:19:29.870" v="33" actId="478"/>
          <ac:picMkLst>
            <pc:docMk/>
            <pc:sldMk cId="1508588292" sldId="342"/>
            <ac:picMk id="3" creationId="{1AE65A14-F267-A448-B5E0-4329D1561F45}"/>
          </ac:picMkLst>
        </pc:picChg>
        <pc:picChg chg="del mod">
          <ac:chgData name="Bess Dunlevy" userId="dd4b9a8537dbe9d0" providerId="LiveId" clId="{7FF3B588-788C-40BF-A69D-9488815E2374}" dt="2025-07-16T03:24:36.331" v="228" actId="478"/>
          <ac:picMkLst>
            <pc:docMk/>
            <pc:sldMk cId="1508588292" sldId="342"/>
            <ac:picMk id="4" creationId="{4AEB8225-3AA8-AF48-AD51-3F5F53316D6B}"/>
          </ac:picMkLst>
        </pc:picChg>
        <pc:picChg chg="add mod ord modCrop">
          <ac:chgData name="Bess Dunlevy" userId="dd4b9a8537dbe9d0" providerId="LiveId" clId="{7FF3B588-788C-40BF-A69D-9488815E2374}" dt="2025-07-16T03:21:55.378" v="101" actId="29295"/>
          <ac:picMkLst>
            <pc:docMk/>
            <pc:sldMk cId="1508588292" sldId="342"/>
            <ac:picMk id="5" creationId="{3B385C65-FBEB-AF5D-DE91-7209D202E2D7}"/>
          </ac:picMkLst>
        </pc:picChg>
        <pc:cxnChg chg="mod">
          <ac:chgData name="Bess Dunlevy" userId="dd4b9a8537dbe9d0" providerId="LiveId" clId="{7FF3B588-788C-40BF-A69D-9488815E2374}" dt="2025-07-16T03:22:26.367" v="134" actId="1076"/>
          <ac:cxnSpMkLst>
            <pc:docMk/>
            <pc:sldMk cId="1508588292" sldId="342"/>
            <ac:cxnSpMk id="12" creationId="{17E3CD5D-AB51-1B48-BC15-DC855BADCA95}"/>
          </ac:cxnSpMkLst>
        </pc:cxnChg>
      </pc:sldChg>
      <pc:sldChg chg="addSp delSp modSp mod setBg">
        <pc:chgData name="Bess Dunlevy" userId="dd4b9a8537dbe9d0" providerId="LiveId" clId="{7FF3B588-788C-40BF-A69D-9488815E2374}" dt="2025-07-16T03:25:20.868" v="231" actId="14100"/>
        <pc:sldMkLst>
          <pc:docMk/>
          <pc:sldMk cId="3634812223" sldId="354"/>
        </pc:sldMkLst>
        <pc:spChg chg="add mod">
          <ac:chgData name="Bess Dunlevy" userId="dd4b9a8537dbe9d0" providerId="LiveId" clId="{7FF3B588-788C-40BF-A69D-9488815E2374}" dt="2025-07-16T03:25:13.464" v="229"/>
          <ac:spMkLst>
            <pc:docMk/>
            <pc:sldMk cId="3634812223" sldId="354"/>
            <ac:spMk id="3" creationId="{A7E55A90-239B-77B7-F052-16CFA17589B8}"/>
          </ac:spMkLst>
        </pc:spChg>
        <pc:spChg chg="del">
          <ac:chgData name="Bess Dunlevy" userId="dd4b9a8537dbe9d0" providerId="LiveId" clId="{7FF3B588-788C-40BF-A69D-9488815E2374}" dt="2025-07-16T03:20:00.471" v="41" actId="478"/>
          <ac:spMkLst>
            <pc:docMk/>
            <pc:sldMk cId="3634812223" sldId="354"/>
            <ac:spMk id="5" creationId="{CF8312F4-008A-8B46-B9CC-E4456F84C996}"/>
          </ac:spMkLst>
        </pc:spChg>
        <pc:spChg chg="del">
          <ac:chgData name="Bess Dunlevy" userId="dd4b9a8537dbe9d0" providerId="LiveId" clId="{7FF3B588-788C-40BF-A69D-9488815E2374}" dt="2025-07-16T03:19:58.680" v="40" actId="478"/>
          <ac:spMkLst>
            <pc:docMk/>
            <pc:sldMk cId="3634812223" sldId="354"/>
            <ac:spMk id="6" creationId="{8A162E46-AFAD-E846-BF5C-F20FF11EA0EF}"/>
          </ac:spMkLst>
        </pc:spChg>
        <pc:spChg chg="del mod">
          <ac:chgData name="Bess Dunlevy" userId="dd4b9a8537dbe9d0" providerId="LiveId" clId="{7FF3B588-788C-40BF-A69D-9488815E2374}" dt="2025-07-16T03:23:46.682" v="226" actId="478"/>
          <ac:spMkLst>
            <pc:docMk/>
            <pc:sldMk cId="3634812223" sldId="354"/>
            <ac:spMk id="7" creationId="{00000000-0000-0000-0000-000000000000}"/>
          </ac:spMkLst>
        </pc:spChg>
        <pc:spChg chg="mod">
          <ac:chgData name="Bess Dunlevy" userId="dd4b9a8537dbe9d0" providerId="LiveId" clId="{7FF3B588-788C-40BF-A69D-9488815E2374}" dt="2025-07-16T03:25:20.868" v="231" actId="14100"/>
          <ac:spMkLst>
            <pc:docMk/>
            <pc:sldMk cId="3634812223" sldId="354"/>
            <ac:spMk id="9" creationId="{CB9D49A6-86F7-B744-828A-D7C1D9D15D8C}"/>
          </ac:spMkLst>
        </pc:spChg>
        <pc:spChg chg="mod">
          <ac:chgData name="Bess Dunlevy" userId="dd4b9a8537dbe9d0" providerId="LiveId" clId="{7FF3B588-788C-40BF-A69D-9488815E2374}" dt="2025-07-16T03:23:02.124" v="167" actId="20577"/>
          <ac:spMkLst>
            <pc:docMk/>
            <pc:sldMk cId="3634812223" sldId="354"/>
            <ac:spMk id="13" creationId="{783E145A-EE46-5945-B79A-C7E6B31EF68A}"/>
          </ac:spMkLst>
        </pc:spChg>
        <pc:spChg chg="mod">
          <ac:chgData name="Bess Dunlevy" userId="dd4b9a8537dbe9d0" providerId="LiveId" clId="{7FF3B588-788C-40BF-A69D-9488815E2374}" dt="2025-07-16T03:22:55.875" v="154" actId="20577"/>
          <ac:spMkLst>
            <pc:docMk/>
            <pc:sldMk cId="3634812223" sldId="354"/>
            <ac:spMk id="24" creationId="{F9E3E802-23E9-0641-9869-3D37D92AAD05}"/>
          </ac:spMkLst>
        </pc:spChg>
        <pc:spChg chg="mod">
          <ac:chgData name="Bess Dunlevy" userId="dd4b9a8537dbe9d0" providerId="LiveId" clId="{7FF3B588-788C-40BF-A69D-9488815E2374}" dt="2025-07-16T03:23:04.580" v="171" actId="20577"/>
          <ac:spMkLst>
            <pc:docMk/>
            <pc:sldMk cId="3634812223" sldId="354"/>
            <ac:spMk id="28" creationId="{2B15FCAB-7A04-CA44-87A0-BF66AD882238}"/>
          </ac:spMkLst>
        </pc:spChg>
        <pc:spChg chg="mod">
          <ac:chgData name="Bess Dunlevy" userId="dd4b9a8537dbe9d0" providerId="LiveId" clId="{7FF3B588-788C-40BF-A69D-9488815E2374}" dt="2025-07-16T03:23:07.427" v="175" actId="20577"/>
          <ac:spMkLst>
            <pc:docMk/>
            <pc:sldMk cId="3634812223" sldId="354"/>
            <ac:spMk id="31" creationId="{C55C2C31-BE35-5C4D-8C31-023009BF60A3}"/>
          </ac:spMkLst>
        </pc:spChg>
        <pc:spChg chg="mod">
          <ac:chgData name="Bess Dunlevy" userId="dd4b9a8537dbe9d0" providerId="LiveId" clId="{7FF3B588-788C-40BF-A69D-9488815E2374}" dt="2025-07-16T03:23:13.356" v="188" actId="20577"/>
          <ac:spMkLst>
            <pc:docMk/>
            <pc:sldMk cId="3634812223" sldId="354"/>
            <ac:spMk id="34" creationId="{FDDC332A-E446-B046-B792-85FB085E7CB2}"/>
          </ac:spMkLst>
        </pc:spChg>
        <pc:spChg chg="mod">
          <ac:chgData name="Bess Dunlevy" userId="dd4b9a8537dbe9d0" providerId="LiveId" clId="{7FF3B588-788C-40BF-A69D-9488815E2374}" dt="2025-07-16T03:23:15.686" v="192" actId="20577"/>
          <ac:spMkLst>
            <pc:docMk/>
            <pc:sldMk cId="3634812223" sldId="354"/>
            <ac:spMk id="37" creationId="{2B7E38C3-0216-F44C-829F-42176E8238D8}"/>
          </ac:spMkLst>
        </pc:spChg>
        <pc:spChg chg="mod">
          <ac:chgData name="Bess Dunlevy" userId="dd4b9a8537dbe9d0" providerId="LiveId" clId="{7FF3B588-788C-40BF-A69D-9488815E2374}" dt="2025-07-16T03:23:21.599" v="205" actId="20577"/>
          <ac:spMkLst>
            <pc:docMk/>
            <pc:sldMk cId="3634812223" sldId="354"/>
            <ac:spMk id="41" creationId="{D539A240-1434-FD47-9A24-5EDA756E323D}"/>
          </ac:spMkLst>
        </pc:spChg>
        <pc:spChg chg="mod">
          <ac:chgData name="Bess Dunlevy" userId="dd4b9a8537dbe9d0" providerId="LiveId" clId="{7FF3B588-788C-40BF-A69D-9488815E2374}" dt="2025-07-16T03:23:11.022" v="184" actId="20577"/>
          <ac:spMkLst>
            <pc:docMk/>
            <pc:sldMk cId="3634812223" sldId="354"/>
            <ac:spMk id="44" creationId="{FCC90B6A-A491-9E48-94AA-EB59CE9DB661}"/>
          </ac:spMkLst>
        </pc:spChg>
        <pc:spChg chg="mod">
          <ac:chgData name="Bess Dunlevy" userId="dd4b9a8537dbe9d0" providerId="LiveId" clId="{7FF3B588-788C-40BF-A69D-9488815E2374}" dt="2025-07-16T03:23:19.106" v="201" actId="20577"/>
          <ac:spMkLst>
            <pc:docMk/>
            <pc:sldMk cId="3634812223" sldId="354"/>
            <ac:spMk id="50" creationId="{6696B246-99C1-FD45-9F96-5523466E4E1B}"/>
          </ac:spMkLst>
        </pc:spChg>
        <pc:spChg chg="mod">
          <ac:chgData name="Bess Dunlevy" userId="dd4b9a8537dbe9d0" providerId="LiveId" clId="{7FF3B588-788C-40BF-A69D-9488815E2374}" dt="2025-07-16T03:22:59.749" v="163" actId="20577"/>
          <ac:spMkLst>
            <pc:docMk/>
            <pc:sldMk cId="3634812223" sldId="354"/>
            <ac:spMk id="53" creationId="{55E85D5D-E1C9-E24C-A8CF-AC1394CB6AF9}"/>
          </ac:spMkLst>
        </pc:spChg>
        <pc:spChg chg="mod">
          <ac:chgData name="Bess Dunlevy" userId="dd4b9a8537dbe9d0" providerId="LiveId" clId="{7FF3B588-788C-40BF-A69D-9488815E2374}" dt="2025-07-16T03:23:26.409" v="221" actId="20577"/>
          <ac:spMkLst>
            <pc:docMk/>
            <pc:sldMk cId="3634812223" sldId="354"/>
            <ac:spMk id="55" creationId="{B643758C-3C5A-AD4C-BBCA-64694E70DC5A}"/>
          </ac:spMkLst>
        </pc:spChg>
        <pc:graphicFrameChg chg="modGraphic">
          <ac:chgData name="Bess Dunlevy" userId="dd4b9a8537dbe9d0" providerId="LiveId" clId="{7FF3B588-788C-40BF-A69D-9488815E2374}" dt="2025-07-16T03:22:39.913" v="137" actId="255"/>
          <ac:graphicFrameMkLst>
            <pc:docMk/>
            <pc:sldMk cId="3634812223" sldId="354"/>
            <ac:graphicFrameMk id="2" creationId="{013FC4B6-8EB0-4FF4-9B7A-EBA24B12172D}"/>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7/15/2025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7/15/2025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7/15/2025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7/15/2025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7/15/2025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Calendar flipping">
            <a:extLst>
              <a:ext uri="{FF2B5EF4-FFF2-40B4-BE49-F238E27FC236}">
                <a16:creationId xmlns:a16="http://schemas.microsoft.com/office/drawing/2014/main" id="{3B385C65-FBEB-AF5D-DE91-7209D202E2D7}"/>
              </a:ext>
            </a:extLst>
          </p:cNvPr>
          <p:cNvPicPr>
            <a:picLocks noChangeAspect="1"/>
          </p:cNvPicPr>
          <p:nvPr/>
        </p:nvPicPr>
        <p:blipFill>
          <a:blip r:embed="rId2">
            <a:alphaModFix amt="36000"/>
            <a:extLst>
              <a:ext uri="{28A0092B-C50C-407E-A947-70E740481C1C}">
                <a14:useLocalDpi xmlns:a14="http://schemas.microsoft.com/office/drawing/2010/main"/>
              </a:ext>
            </a:extLst>
          </a:blip>
          <a:srcRect/>
          <a:stretch>
            <a:fillRect/>
          </a:stretch>
        </p:blipFill>
        <p:spPr>
          <a:xfrm>
            <a:off x="1" y="0"/>
            <a:ext cx="12192000" cy="6858000"/>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6-Month Timeline Template</a:t>
            </a: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4777945"/>
            <a:ext cx="11221474" cy="707886"/>
          </a:xfrm>
          <a:prstGeom prst="rect">
            <a:avLst/>
          </a:prstGeom>
          <a:noFill/>
        </p:spPr>
        <p:txBody>
          <a:bodyPr wrap="square" rtlCol="0">
            <a:spAutoFit/>
          </a:bodyPr>
          <a:lstStyle/>
          <a:p>
            <a:r>
              <a:rPr lang="en-US" sz="4000" b="1" dirty="0">
                <a:solidFill>
                  <a:schemeClr val="tx2"/>
                </a:solidFill>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5657928"/>
            <a:ext cx="11179665" cy="0"/>
          </a:xfrm>
          <a:prstGeom prst="line">
            <a:avLst/>
          </a:prstGeom>
        </p:spPr>
        <p:style>
          <a:lnRef idx="1">
            <a:schemeClr val="dk1"/>
          </a:lnRef>
          <a:fillRef idx="0">
            <a:schemeClr val="dk1"/>
          </a:fillRef>
          <a:effectRef idx="0">
            <a:schemeClr val="dk1"/>
          </a:effectRef>
          <a:fontRef idx="minor">
            <a:schemeClr val="tx1"/>
          </a:fontRef>
        </p:style>
      </p:cxnSp>
      <p:sp>
        <p:nvSpPr>
          <p:cNvPr id="6" name="TextBox 5">
            <a:extLst>
              <a:ext uri="{FF2B5EF4-FFF2-40B4-BE49-F238E27FC236}">
                <a16:creationId xmlns:a16="http://schemas.microsoft.com/office/drawing/2014/main" id="{0D84ACC9-6960-431B-B4A8-70D6142B8B26}"/>
              </a:ext>
            </a:extLst>
          </p:cNvPr>
          <p:cNvSpPr txBox="1"/>
          <p:nvPr/>
        </p:nvSpPr>
        <p:spPr>
          <a:xfrm>
            <a:off x="300447" y="5830026"/>
            <a:ext cx="4349364" cy="369332"/>
          </a:xfrm>
          <a:prstGeom prst="rect">
            <a:avLst/>
          </a:prstGeom>
          <a:noFill/>
        </p:spPr>
        <p:txBody>
          <a:bodyPr wrap="square" rtlCol="0">
            <a:spAutoFit/>
          </a:bodyPr>
          <a:lstStyle/>
          <a:p>
            <a:r>
              <a:rPr lang="en-US" b="1" dirty="0">
                <a:solidFill>
                  <a:schemeClr val="tx2"/>
                </a:solidFill>
                <a:latin typeface="Century Gothic" panose="020B0502020202020204" pitchFamily="34" charset="0"/>
              </a:rPr>
              <a:t>Start Date:</a:t>
            </a:r>
          </a:p>
        </p:txBody>
      </p:sp>
      <p:sp>
        <p:nvSpPr>
          <p:cNvPr id="13" name="TextBox 12">
            <a:extLst>
              <a:ext uri="{FF2B5EF4-FFF2-40B4-BE49-F238E27FC236}">
                <a16:creationId xmlns:a16="http://schemas.microsoft.com/office/drawing/2014/main" id="{0F6BC281-1735-409A-8998-A5332E3F6B25}"/>
              </a:ext>
            </a:extLst>
          </p:cNvPr>
          <p:cNvSpPr txBox="1"/>
          <p:nvPr/>
        </p:nvSpPr>
        <p:spPr>
          <a:xfrm>
            <a:off x="300447" y="6206848"/>
            <a:ext cx="4349364" cy="369332"/>
          </a:xfrm>
          <a:prstGeom prst="rect">
            <a:avLst/>
          </a:prstGeom>
          <a:noFill/>
        </p:spPr>
        <p:txBody>
          <a:bodyPr wrap="square" rtlCol="0">
            <a:spAutoFit/>
          </a:bodyPr>
          <a:lstStyle/>
          <a:p>
            <a:r>
              <a:rPr lang="en-US" b="1" dirty="0">
                <a:solidFill>
                  <a:schemeClr val="tx2"/>
                </a:solidFill>
                <a:latin typeface="Century Gothic" panose="020B0502020202020204" pitchFamily="34" charset="0"/>
              </a:rPr>
              <a:t>XX/XX/XX</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B9D49A6-86F7-B744-828A-D7C1D9D15D8C}"/>
              </a:ext>
            </a:extLst>
          </p:cNvPr>
          <p:cNvSpPr txBox="1"/>
          <p:nvPr/>
        </p:nvSpPr>
        <p:spPr>
          <a:xfrm>
            <a:off x="-1" y="6477000"/>
            <a:ext cx="11298123" cy="369332"/>
          </a:xfrm>
          <a:prstGeom prst="rect">
            <a:avLst/>
          </a:prstGeom>
          <a:noFill/>
        </p:spPr>
        <p:txBody>
          <a:bodyPr wrap="square" rtlCol="0">
            <a:spAutoFit/>
          </a:bodyPr>
          <a:lstStyle/>
          <a:p>
            <a:pPr algn="r"/>
            <a:r>
              <a:rPr lang="en-US" dirty="0">
                <a:solidFill>
                  <a:schemeClr val="tx1">
                    <a:lumMod val="65000"/>
                    <a:lumOff val="35000"/>
                  </a:schemeClr>
                </a:solidFill>
                <a:latin typeface="Century Gothic" panose="020B0502020202020204" pitchFamily="34" charset="0"/>
              </a:rPr>
              <a:t>6-MONTH PROJECT TIMELINE</a:t>
            </a:r>
            <a:endParaRPr lang="en-US" dirty="0">
              <a:solidFill>
                <a:schemeClr val="tx1">
                  <a:lumMod val="65000"/>
                  <a:lumOff val="35000"/>
                </a:schemeClr>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013FC4B6-8EB0-4FF4-9B7A-EBA24B12172D}"/>
              </a:ext>
            </a:extLst>
          </p:cNvPr>
          <p:cNvGraphicFramePr>
            <a:graphicFrameLocks noGrp="1"/>
          </p:cNvGraphicFramePr>
          <p:nvPr>
            <p:extLst>
              <p:ext uri="{D42A27DB-BD31-4B8C-83A1-F6EECF244321}">
                <p14:modId xmlns:p14="http://schemas.microsoft.com/office/powerpoint/2010/main" val="2103952260"/>
              </p:ext>
            </p:extLst>
          </p:nvPr>
        </p:nvGraphicFramePr>
        <p:xfrm>
          <a:off x="958370" y="154395"/>
          <a:ext cx="10339752" cy="6284611"/>
        </p:xfrm>
        <a:graphic>
          <a:graphicData uri="http://schemas.openxmlformats.org/drawingml/2006/table">
            <a:tbl>
              <a:tblPr>
                <a:tableStyleId>{5C22544A-7EE6-4342-B048-85BDC9FD1C3A}</a:tableStyleId>
              </a:tblPr>
              <a:tblGrid>
                <a:gridCol w="1723292">
                  <a:extLst>
                    <a:ext uri="{9D8B030D-6E8A-4147-A177-3AD203B41FA5}">
                      <a16:colId xmlns:a16="http://schemas.microsoft.com/office/drawing/2014/main" val="1513085577"/>
                    </a:ext>
                  </a:extLst>
                </a:gridCol>
                <a:gridCol w="1723292">
                  <a:extLst>
                    <a:ext uri="{9D8B030D-6E8A-4147-A177-3AD203B41FA5}">
                      <a16:colId xmlns:a16="http://schemas.microsoft.com/office/drawing/2014/main" val="3582666161"/>
                    </a:ext>
                  </a:extLst>
                </a:gridCol>
                <a:gridCol w="1723292">
                  <a:extLst>
                    <a:ext uri="{9D8B030D-6E8A-4147-A177-3AD203B41FA5}">
                      <a16:colId xmlns:a16="http://schemas.microsoft.com/office/drawing/2014/main" val="3684169794"/>
                    </a:ext>
                  </a:extLst>
                </a:gridCol>
                <a:gridCol w="1723292">
                  <a:extLst>
                    <a:ext uri="{9D8B030D-6E8A-4147-A177-3AD203B41FA5}">
                      <a16:colId xmlns:a16="http://schemas.microsoft.com/office/drawing/2014/main" val="3732655580"/>
                    </a:ext>
                  </a:extLst>
                </a:gridCol>
                <a:gridCol w="1723292">
                  <a:extLst>
                    <a:ext uri="{9D8B030D-6E8A-4147-A177-3AD203B41FA5}">
                      <a16:colId xmlns:a16="http://schemas.microsoft.com/office/drawing/2014/main" val="1242271590"/>
                    </a:ext>
                  </a:extLst>
                </a:gridCol>
                <a:gridCol w="1723292">
                  <a:extLst>
                    <a:ext uri="{9D8B030D-6E8A-4147-A177-3AD203B41FA5}">
                      <a16:colId xmlns:a16="http://schemas.microsoft.com/office/drawing/2014/main" val="2193944392"/>
                    </a:ext>
                  </a:extLst>
                </a:gridCol>
              </a:tblGrid>
              <a:tr h="300000">
                <a:tc>
                  <a:txBody>
                    <a:bodyPr/>
                    <a:lstStyle/>
                    <a:p>
                      <a:pPr algn="ctr" fontAlgn="ctr"/>
                      <a:r>
                        <a:rPr lang="en-US" sz="1400" u="none" strike="noStrike" dirty="0">
                          <a:effectLst/>
                          <a:latin typeface="Century Gothic" panose="020B0502020202020204" pitchFamily="34" charset="0"/>
                        </a:rPr>
                        <a:t>January</a:t>
                      </a:r>
                      <a:endParaRPr lang="en-US" sz="1400" b="0" i="0" u="none" strike="noStrike" dirty="0">
                        <a:solidFill>
                          <a:srgbClr val="000000"/>
                        </a:solidFill>
                        <a:effectLst/>
                        <a:latin typeface="Century Gothic" panose="020B0502020202020204" pitchFamily="34" charset="0"/>
                      </a:endParaRPr>
                    </a:p>
                  </a:txBody>
                  <a:tcPr marL="53260" marR="0" marT="0" marB="0" anchor="ctr">
                    <a:solidFill>
                      <a:schemeClr val="tx2">
                        <a:lumMod val="40000"/>
                        <a:lumOff val="60000"/>
                      </a:schemeClr>
                    </a:solidFill>
                  </a:tcPr>
                </a:tc>
                <a:tc>
                  <a:txBody>
                    <a:bodyPr/>
                    <a:lstStyle/>
                    <a:p>
                      <a:pPr algn="ctr" fontAlgn="ctr"/>
                      <a:r>
                        <a:rPr lang="en-US" sz="1400" u="none" strike="noStrike" dirty="0">
                          <a:effectLst/>
                          <a:latin typeface="Century Gothic" panose="020B0502020202020204" pitchFamily="34" charset="0"/>
                        </a:rPr>
                        <a:t>February</a:t>
                      </a:r>
                      <a:endParaRPr lang="en-US" sz="1400" b="0" i="0" u="none" strike="noStrike" dirty="0">
                        <a:solidFill>
                          <a:srgbClr val="000000"/>
                        </a:solidFill>
                        <a:effectLst/>
                        <a:latin typeface="Century Gothic" panose="020B0502020202020204" pitchFamily="34" charset="0"/>
                      </a:endParaRPr>
                    </a:p>
                  </a:txBody>
                  <a:tcPr marL="53260" marR="0" marT="0" marB="0" anchor="ctr">
                    <a:solidFill>
                      <a:schemeClr val="tx2">
                        <a:lumMod val="20000"/>
                        <a:lumOff val="80000"/>
                      </a:schemeClr>
                    </a:solidFill>
                  </a:tcPr>
                </a:tc>
                <a:tc>
                  <a:txBody>
                    <a:bodyPr/>
                    <a:lstStyle/>
                    <a:p>
                      <a:pPr algn="ctr" fontAlgn="ctr"/>
                      <a:r>
                        <a:rPr lang="en-US" sz="1400" u="none" strike="noStrike" dirty="0">
                          <a:effectLst/>
                          <a:latin typeface="Century Gothic" panose="020B0502020202020204" pitchFamily="34" charset="0"/>
                        </a:rPr>
                        <a:t>March</a:t>
                      </a:r>
                      <a:endParaRPr lang="en-US" sz="1400" b="0" i="0" u="none" strike="noStrike" dirty="0">
                        <a:solidFill>
                          <a:srgbClr val="000000"/>
                        </a:solidFill>
                        <a:effectLst/>
                        <a:latin typeface="Century Gothic" panose="020B0502020202020204" pitchFamily="34" charset="0"/>
                      </a:endParaRPr>
                    </a:p>
                  </a:txBody>
                  <a:tcPr marL="53260" marR="0" marT="0" marB="0" anchor="ctr">
                    <a:solidFill>
                      <a:schemeClr val="tx2">
                        <a:lumMod val="40000"/>
                        <a:lumOff val="60000"/>
                      </a:schemeClr>
                    </a:solidFill>
                  </a:tcPr>
                </a:tc>
                <a:tc>
                  <a:txBody>
                    <a:bodyPr/>
                    <a:lstStyle/>
                    <a:p>
                      <a:pPr algn="ctr" fontAlgn="ctr"/>
                      <a:r>
                        <a:rPr lang="en-US" sz="1400" u="none" strike="noStrike" dirty="0">
                          <a:effectLst/>
                          <a:latin typeface="Century Gothic" panose="020B0502020202020204" pitchFamily="34" charset="0"/>
                        </a:rPr>
                        <a:t>April</a:t>
                      </a:r>
                      <a:endParaRPr lang="en-US" sz="1400" b="0" i="0" u="none" strike="noStrike" dirty="0">
                        <a:solidFill>
                          <a:srgbClr val="000000"/>
                        </a:solidFill>
                        <a:effectLst/>
                        <a:latin typeface="Century Gothic" panose="020B0502020202020204" pitchFamily="34" charset="0"/>
                      </a:endParaRPr>
                    </a:p>
                  </a:txBody>
                  <a:tcPr marL="53260" marR="0" marT="0" marB="0" anchor="ctr">
                    <a:solidFill>
                      <a:schemeClr val="tx2">
                        <a:lumMod val="20000"/>
                        <a:lumOff val="80000"/>
                      </a:schemeClr>
                    </a:solidFill>
                  </a:tcPr>
                </a:tc>
                <a:tc>
                  <a:txBody>
                    <a:bodyPr/>
                    <a:lstStyle/>
                    <a:p>
                      <a:pPr algn="ctr" fontAlgn="ctr"/>
                      <a:r>
                        <a:rPr lang="en-US" sz="1400" u="none" strike="noStrike" dirty="0">
                          <a:effectLst/>
                          <a:latin typeface="Century Gothic" panose="020B0502020202020204" pitchFamily="34" charset="0"/>
                        </a:rPr>
                        <a:t>May</a:t>
                      </a:r>
                      <a:endParaRPr lang="en-US" sz="1400" b="0" i="0" u="none" strike="noStrike" dirty="0">
                        <a:solidFill>
                          <a:srgbClr val="000000"/>
                        </a:solidFill>
                        <a:effectLst/>
                        <a:latin typeface="Century Gothic" panose="020B0502020202020204" pitchFamily="34" charset="0"/>
                      </a:endParaRPr>
                    </a:p>
                  </a:txBody>
                  <a:tcPr marL="53260" marR="0" marT="0" marB="0" anchor="ctr">
                    <a:solidFill>
                      <a:schemeClr val="tx2">
                        <a:lumMod val="40000"/>
                        <a:lumOff val="60000"/>
                      </a:schemeClr>
                    </a:solidFill>
                  </a:tcPr>
                </a:tc>
                <a:tc>
                  <a:txBody>
                    <a:bodyPr/>
                    <a:lstStyle/>
                    <a:p>
                      <a:pPr algn="ctr" fontAlgn="ctr"/>
                      <a:r>
                        <a:rPr lang="en-US" sz="1400" u="none" strike="noStrike" dirty="0">
                          <a:effectLst/>
                          <a:latin typeface="Century Gothic" panose="020B0502020202020204" pitchFamily="34" charset="0"/>
                        </a:rPr>
                        <a:t>June</a:t>
                      </a:r>
                      <a:endParaRPr lang="en-US" sz="1400" b="0" i="0" u="none" strike="noStrike" dirty="0">
                        <a:solidFill>
                          <a:srgbClr val="000000"/>
                        </a:solidFill>
                        <a:effectLst/>
                        <a:latin typeface="Century Gothic" panose="020B0502020202020204" pitchFamily="34" charset="0"/>
                      </a:endParaRPr>
                    </a:p>
                  </a:txBody>
                  <a:tcPr marL="53260" marR="0" marT="0" marB="0" anchor="ctr">
                    <a:solidFill>
                      <a:schemeClr val="tx2">
                        <a:lumMod val="20000"/>
                        <a:lumOff val="80000"/>
                      </a:schemeClr>
                    </a:solidFill>
                  </a:tcPr>
                </a:tc>
                <a:extLst>
                  <a:ext uri="{0D108BD9-81ED-4DB2-BD59-A6C34878D82A}">
                    <a16:rowId xmlns:a16="http://schemas.microsoft.com/office/drawing/2014/main" val="401701969"/>
                  </a:ext>
                </a:extLst>
              </a:tr>
              <a:tr h="5984611">
                <a:tc>
                  <a:txBody>
                    <a:bodyPr/>
                    <a:lstStyle/>
                    <a:p>
                      <a:pPr algn="l" fontAlgn="b"/>
                      <a:r>
                        <a:rPr lang="en-US" sz="500" u="none" strike="noStrike" dirty="0">
                          <a:effectLst/>
                        </a:rPr>
                        <a:t> </a:t>
                      </a:r>
                    </a:p>
                    <a:p>
                      <a:pPr algn="l" fontAlgn="ctr"/>
                      <a:r>
                        <a:rPr lang="en-US" sz="500" u="none" strike="noStrike" dirty="0">
                          <a:effectLst/>
                        </a:rPr>
                        <a:t> </a:t>
                      </a:r>
                      <a:endParaRPr lang="en-US" sz="500" b="0" i="0" u="none" strike="noStrike" dirty="0">
                        <a:solidFill>
                          <a:srgbClr val="000000"/>
                        </a:solidFill>
                        <a:effectLst/>
                        <a:latin typeface="Century Gothic" panose="020B0502020202020204" pitchFamily="34" charset="0"/>
                      </a:endParaRPr>
                    </a:p>
                  </a:txBody>
                  <a:tcPr marL="53260" marR="0" marT="0" marB="0" anchor="ctr">
                    <a:solidFill>
                      <a:schemeClr val="bg1">
                        <a:lumMod val="85000"/>
                      </a:schemeClr>
                    </a:solidFill>
                  </a:tcPr>
                </a:tc>
                <a:tc>
                  <a:txBody>
                    <a:bodyPr/>
                    <a:lstStyle/>
                    <a:p>
                      <a:pPr algn="l" rtl="0" fontAlgn="ctr"/>
                      <a:r>
                        <a:rPr lang="en-US" sz="500" u="none" strike="noStrike" dirty="0">
                          <a:effectLst/>
                        </a:rPr>
                        <a:t> </a:t>
                      </a:r>
                    </a:p>
                    <a:p>
                      <a:pPr algn="l" fontAlgn="ctr"/>
                      <a:r>
                        <a:rPr lang="en-US" sz="500" u="none" strike="noStrike" dirty="0">
                          <a:effectLst/>
                        </a:rPr>
                        <a:t> </a:t>
                      </a:r>
                      <a:endParaRPr lang="en-US" sz="500" b="0" i="0" u="none" strike="noStrike" dirty="0">
                        <a:solidFill>
                          <a:srgbClr val="000000"/>
                        </a:solidFill>
                        <a:effectLst/>
                        <a:latin typeface="Century Gothic" panose="020B0502020202020204" pitchFamily="34" charset="0"/>
                      </a:endParaRPr>
                    </a:p>
                  </a:txBody>
                  <a:tcPr marL="53260" marR="0" marT="0" marB="0" anchor="ctr">
                    <a:solidFill>
                      <a:schemeClr val="bg2"/>
                    </a:solidFill>
                  </a:tcPr>
                </a:tc>
                <a:tc>
                  <a:txBody>
                    <a:bodyPr/>
                    <a:lstStyle/>
                    <a:p>
                      <a:pPr algn="l" rtl="0" fontAlgn="ctr"/>
                      <a:r>
                        <a:rPr lang="en-US" sz="500" u="none" strike="noStrike" dirty="0">
                          <a:effectLst/>
                        </a:rPr>
                        <a:t> </a:t>
                      </a:r>
                    </a:p>
                    <a:p>
                      <a:pPr algn="l" fontAlgn="ctr"/>
                      <a:r>
                        <a:rPr lang="en-US" sz="500" u="none" strike="noStrike" dirty="0">
                          <a:effectLst/>
                        </a:rPr>
                        <a:t> </a:t>
                      </a:r>
                      <a:endParaRPr lang="en-US" sz="500" b="0" i="0" u="none" strike="noStrike" dirty="0">
                        <a:solidFill>
                          <a:srgbClr val="000000"/>
                        </a:solidFill>
                        <a:effectLst/>
                        <a:latin typeface="Century Gothic" panose="020B0502020202020204" pitchFamily="34" charset="0"/>
                      </a:endParaRPr>
                    </a:p>
                  </a:txBody>
                  <a:tcPr marL="53260" marR="0" marT="0" marB="0" anchor="ctr">
                    <a:solidFill>
                      <a:schemeClr val="bg1">
                        <a:lumMod val="85000"/>
                      </a:schemeClr>
                    </a:solidFill>
                  </a:tcPr>
                </a:tc>
                <a:tc>
                  <a:txBody>
                    <a:bodyPr/>
                    <a:lstStyle/>
                    <a:p>
                      <a:pPr algn="l" rtl="0" fontAlgn="ctr"/>
                      <a:r>
                        <a:rPr lang="en-US" sz="500" u="none" strike="noStrike" dirty="0">
                          <a:effectLst/>
                        </a:rPr>
                        <a:t> </a:t>
                      </a:r>
                    </a:p>
                    <a:p>
                      <a:pPr algn="l" fontAlgn="ctr"/>
                      <a:r>
                        <a:rPr lang="en-US" sz="500" u="none" strike="noStrike" dirty="0">
                          <a:effectLst/>
                        </a:rPr>
                        <a:t> </a:t>
                      </a:r>
                      <a:endParaRPr lang="en-US" sz="500" b="0" i="0" u="none" strike="noStrike" dirty="0">
                        <a:solidFill>
                          <a:srgbClr val="000000"/>
                        </a:solidFill>
                        <a:effectLst/>
                        <a:latin typeface="Century Gothic" panose="020B0502020202020204" pitchFamily="34" charset="0"/>
                      </a:endParaRPr>
                    </a:p>
                  </a:txBody>
                  <a:tcPr marL="53260" marR="0" marT="0" marB="0" anchor="ctr">
                    <a:solidFill>
                      <a:schemeClr val="bg2"/>
                    </a:solidFill>
                  </a:tcPr>
                </a:tc>
                <a:tc>
                  <a:txBody>
                    <a:bodyPr/>
                    <a:lstStyle/>
                    <a:p>
                      <a:pPr algn="l" rtl="0" fontAlgn="ctr"/>
                      <a:r>
                        <a:rPr lang="en-US" sz="500" u="none" strike="noStrike" dirty="0">
                          <a:effectLst/>
                        </a:rPr>
                        <a:t> </a:t>
                      </a:r>
                    </a:p>
                    <a:p>
                      <a:pPr algn="l" fontAlgn="ctr"/>
                      <a:r>
                        <a:rPr lang="en-US" sz="500" u="none" strike="noStrike" dirty="0">
                          <a:effectLst/>
                        </a:rPr>
                        <a:t> </a:t>
                      </a:r>
                      <a:endParaRPr lang="en-US" sz="500" b="0" i="0" u="none" strike="noStrike" dirty="0">
                        <a:solidFill>
                          <a:srgbClr val="000000"/>
                        </a:solidFill>
                        <a:effectLst/>
                        <a:latin typeface="Century Gothic" panose="020B0502020202020204" pitchFamily="34" charset="0"/>
                      </a:endParaRPr>
                    </a:p>
                  </a:txBody>
                  <a:tcPr marL="53260" marR="0" marT="0" marB="0" anchor="ctr">
                    <a:solidFill>
                      <a:schemeClr val="bg1">
                        <a:lumMod val="85000"/>
                      </a:schemeClr>
                    </a:solidFill>
                  </a:tcPr>
                </a:tc>
                <a:tc>
                  <a:txBody>
                    <a:bodyPr/>
                    <a:lstStyle/>
                    <a:p>
                      <a:pPr algn="l" rtl="0" fontAlgn="ctr"/>
                      <a:r>
                        <a:rPr lang="en-US" sz="500" u="none" strike="noStrike" dirty="0">
                          <a:effectLst/>
                        </a:rPr>
                        <a:t> </a:t>
                      </a:r>
                    </a:p>
                    <a:p>
                      <a:pPr algn="l" fontAlgn="ctr"/>
                      <a:r>
                        <a:rPr lang="en-US" sz="500" u="none" strike="noStrike" dirty="0">
                          <a:effectLst/>
                        </a:rPr>
                        <a:t> </a:t>
                      </a:r>
                      <a:endParaRPr lang="en-US" sz="500" b="0" i="0" u="none" strike="noStrike" dirty="0">
                        <a:solidFill>
                          <a:srgbClr val="000000"/>
                        </a:solidFill>
                        <a:effectLst/>
                        <a:latin typeface="Century Gothic" panose="020B0502020202020204" pitchFamily="34" charset="0"/>
                      </a:endParaRPr>
                    </a:p>
                  </a:txBody>
                  <a:tcPr marL="53260" marR="0" marT="0" marB="0" anchor="ctr">
                    <a:solidFill>
                      <a:schemeClr val="bg2"/>
                    </a:solidFill>
                  </a:tcPr>
                </a:tc>
                <a:extLst>
                  <a:ext uri="{0D108BD9-81ED-4DB2-BD59-A6C34878D82A}">
                    <a16:rowId xmlns:a16="http://schemas.microsoft.com/office/drawing/2014/main" val="747368325"/>
                  </a:ext>
                </a:extLst>
              </a:tr>
            </a:tbl>
          </a:graphicData>
        </a:graphic>
      </p:graphicFrame>
      <p:grpSp>
        <p:nvGrpSpPr>
          <p:cNvPr id="11" name="Group 10">
            <a:extLst>
              <a:ext uri="{FF2B5EF4-FFF2-40B4-BE49-F238E27FC236}">
                <a16:creationId xmlns:a16="http://schemas.microsoft.com/office/drawing/2014/main" id="{F1C350D3-2F43-43A0-8F41-7B9A25F81F61}"/>
              </a:ext>
            </a:extLst>
          </p:cNvPr>
          <p:cNvGrpSpPr/>
          <p:nvPr/>
        </p:nvGrpSpPr>
        <p:grpSpPr>
          <a:xfrm>
            <a:off x="2117319" y="1325537"/>
            <a:ext cx="2959100" cy="419100"/>
            <a:chOff x="-76200" y="0"/>
            <a:chExt cx="2959100" cy="419100"/>
          </a:xfrm>
        </p:grpSpPr>
        <p:cxnSp>
          <p:nvCxnSpPr>
            <p:cNvPr id="12" name="Straight Connector 11">
              <a:extLst>
                <a:ext uri="{FF2B5EF4-FFF2-40B4-BE49-F238E27FC236}">
                  <a16:creationId xmlns:a16="http://schemas.microsoft.com/office/drawing/2014/main" id="{4B9500AC-F595-4741-9171-C74FB4E445B6}"/>
                </a:ext>
              </a:extLst>
            </p:cNvPr>
            <p:cNvCxnSpPr/>
            <p:nvPr/>
          </p:nvCxnSpPr>
          <p:spPr>
            <a:xfrm>
              <a:off x="-76200" y="355600"/>
              <a:ext cx="2959100" cy="0"/>
            </a:xfrm>
            <a:prstGeom prst="line">
              <a:avLst/>
            </a:prstGeom>
            <a:ln w="38100" cap="rnd">
              <a:solidFill>
                <a:srgbClr val="92D050"/>
              </a:solidFill>
              <a:prstDash val="sysDot"/>
              <a:headEnd type="diamond" w="med" len="med"/>
              <a:tailEnd type="diamond" w="med" len="med"/>
            </a:ln>
            <a:effectLst/>
          </p:spPr>
          <p:style>
            <a:lnRef idx="2">
              <a:schemeClr val="accent1"/>
            </a:lnRef>
            <a:fillRef idx="0">
              <a:schemeClr val="accent1"/>
            </a:fillRef>
            <a:effectRef idx="1">
              <a:schemeClr val="accent1"/>
            </a:effectRef>
            <a:fontRef idx="minor">
              <a:schemeClr val="tx1"/>
            </a:fontRef>
          </p:style>
        </p:cxnSp>
        <p:sp>
          <p:nvSpPr>
            <p:cNvPr id="13" name="TextBox 13">
              <a:extLst>
                <a:ext uri="{FF2B5EF4-FFF2-40B4-BE49-F238E27FC236}">
                  <a16:creationId xmlns:a16="http://schemas.microsoft.com/office/drawing/2014/main" id="{783E145A-EE46-5945-B79A-C7E6B31EF68A}"/>
                </a:ext>
              </a:extLst>
            </p:cNvPr>
            <p:cNvSpPr txBox="1"/>
            <p:nvPr/>
          </p:nvSpPr>
          <p:spPr>
            <a:xfrm>
              <a:off x="0" y="0"/>
              <a:ext cx="2590800" cy="4191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solidFill>
                    <a:schemeClr val="tx1"/>
                  </a:solidFill>
                  <a:latin typeface="Century Gothic" panose="020B0502020202020204" pitchFamily="34" charset="0"/>
                </a:rPr>
                <a:t>Task 1 </a:t>
              </a:r>
            </a:p>
          </p:txBody>
        </p:sp>
      </p:grpSp>
      <p:grpSp>
        <p:nvGrpSpPr>
          <p:cNvPr id="22" name="Group 21">
            <a:extLst>
              <a:ext uri="{FF2B5EF4-FFF2-40B4-BE49-F238E27FC236}">
                <a16:creationId xmlns:a16="http://schemas.microsoft.com/office/drawing/2014/main" id="{AE6E7AAC-FABB-48FA-815F-2BE906B01207}"/>
              </a:ext>
            </a:extLst>
          </p:cNvPr>
          <p:cNvGrpSpPr/>
          <p:nvPr/>
        </p:nvGrpSpPr>
        <p:grpSpPr>
          <a:xfrm>
            <a:off x="1227163" y="620001"/>
            <a:ext cx="1309688" cy="685800"/>
            <a:chOff x="0" y="0"/>
            <a:chExt cx="1310124" cy="685800"/>
          </a:xfrm>
        </p:grpSpPr>
        <p:cxnSp>
          <p:nvCxnSpPr>
            <p:cNvPr id="23" name="Straight Connector 22">
              <a:extLst>
                <a:ext uri="{FF2B5EF4-FFF2-40B4-BE49-F238E27FC236}">
                  <a16:creationId xmlns:a16="http://schemas.microsoft.com/office/drawing/2014/main" id="{630A65B8-A1C5-BF40-9929-BD7E8DD3967B}"/>
                </a:ext>
              </a:extLst>
            </p:cNvPr>
            <p:cNvCxnSpPr/>
            <p:nvPr/>
          </p:nvCxnSpPr>
          <p:spPr>
            <a:xfrm>
              <a:off x="-36076" y="558800"/>
              <a:ext cx="1206500" cy="0"/>
            </a:xfrm>
            <a:prstGeom prst="line">
              <a:avLst/>
            </a:prstGeom>
            <a:ln w="38100" cap="rnd">
              <a:solidFill>
                <a:schemeClr val="bg1">
                  <a:lumMod val="50000"/>
                </a:schemeClr>
              </a:solidFill>
              <a:prstDash val="sysDot"/>
              <a:headEnd type="diamond" w="med" len="med"/>
              <a:tailEnd type="diamond" w="med" len="med"/>
            </a:ln>
            <a:effectLst/>
          </p:spPr>
          <p:style>
            <a:lnRef idx="2">
              <a:schemeClr val="accent1"/>
            </a:lnRef>
            <a:fillRef idx="0">
              <a:schemeClr val="accent1"/>
            </a:fillRef>
            <a:effectRef idx="1">
              <a:schemeClr val="accent1"/>
            </a:effectRef>
            <a:fontRef idx="minor">
              <a:schemeClr val="tx1"/>
            </a:fontRef>
          </p:style>
        </p:cxnSp>
        <p:sp>
          <p:nvSpPr>
            <p:cNvPr id="24" name="TextBox 9">
              <a:extLst>
                <a:ext uri="{FF2B5EF4-FFF2-40B4-BE49-F238E27FC236}">
                  <a16:creationId xmlns:a16="http://schemas.microsoft.com/office/drawing/2014/main" id="{F9E3E802-23E9-0641-9869-3D37D92AAD05}"/>
                </a:ext>
              </a:extLst>
            </p:cNvPr>
            <p:cNvSpPr txBox="1"/>
            <p:nvPr/>
          </p:nvSpPr>
          <p:spPr>
            <a:xfrm>
              <a:off x="294124" y="0"/>
              <a:ext cx="1016000" cy="6858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solidFill>
                    <a:schemeClr val="tx1"/>
                  </a:solidFill>
                  <a:latin typeface="Century Gothic" panose="020B0502020202020204" pitchFamily="34" charset="0"/>
                </a:rPr>
                <a:t>Project Kickoff</a:t>
              </a:r>
            </a:p>
          </p:txBody>
        </p:sp>
        <p:sp>
          <p:nvSpPr>
            <p:cNvPr id="25" name="Graphic 2" descr="Play">
              <a:extLst>
                <a:ext uri="{FF2B5EF4-FFF2-40B4-BE49-F238E27FC236}">
                  <a16:creationId xmlns:a16="http://schemas.microsoft.com/office/drawing/2014/main" id="{5018729A-875E-1842-B766-EBDB0D230502}"/>
                </a:ext>
              </a:extLst>
            </p:cNvPr>
            <p:cNvSpPr/>
            <p:nvPr/>
          </p:nvSpPr>
          <p:spPr>
            <a:xfrm>
              <a:off x="0" y="82153"/>
              <a:ext cx="294084" cy="381794"/>
            </a:xfrm>
            <a:custGeom>
              <a:avLst/>
              <a:gdLst>
                <a:gd name="connsiteX0" fmla="*/ 0 w 294084"/>
                <a:gd name="connsiteY0" fmla="*/ 0 h 381793"/>
                <a:gd name="connsiteX1" fmla="*/ 296148 w 294084"/>
                <a:gd name="connsiteY1" fmla="*/ 190897 h 381793"/>
                <a:gd name="connsiteX2" fmla="*/ 0 w 294084"/>
                <a:gd name="connsiteY2" fmla="*/ 381794 h 381793"/>
              </a:gdLst>
              <a:ahLst/>
              <a:cxnLst>
                <a:cxn ang="0">
                  <a:pos x="connsiteX0" y="connsiteY0"/>
                </a:cxn>
                <a:cxn ang="0">
                  <a:pos x="connsiteX1" y="connsiteY1"/>
                </a:cxn>
                <a:cxn ang="0">
                  <a:pos x="connsiteX2" y="connsiteY2"/>
                </a:cxn>
              </a:cxnLst>
              <a:rect l="l" t="t" r="r" b="b"/>
              <a:pathLst>
                <a:path w="294084" h="381793">
                  <a:moveTo>
                    <a:pt x="0" y="0"/>
                  </a:moveTo>
                  <a:lnTo>
                    <a:pt x="296148" y="190897"/>
                  </a:lnTo>
                  <a:lnTo>
                    <a:pt x="0" y="381794"/>
                  </a:lnTo>
                  <a:close/>
                </a:path>
              </a:pathLst>
            </a:custGeom>
            <a:gradFill>
              <a:gsLst>
                <a:gs pos="0">
                  <a:srgbClr val="92D050"/>
                </a:gs>
                <a:gs pos="100000">
                  <a:srgbClr val="03C15A"/>
                </a:gs>
              </a:gsLst>
              <a:path path="circle">
                <a:fillToRect l="100000" t="100000"/>
              </a:path>
            </a:gradFill>
            <a:ln w="5159"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26" name="Group 25">
            <a:extLst>
              <a:ext uri="{FF2B5EF4-FFF2-40B4-BE49-F238E27FC236}">
                <a16:creationId xmlns:a16="http://schemas.microsoft.com/office/drawing/2014/main" id="{5B388D72-8AAE-48C6-873C-68A3D9DDED15}"/>
              </a:ext>
            </a:extLst>
          </p:cNvPr>
          <p:cNvGrpSpPr/>
          <p:nvPr/>
        </p:nvGrpSpPr>
        <p:grpSpPr>
          <a:xfrm>
            <a:off x="3379377" y="2534345"/>
            <a:ext cx="2590800" cy="419100"/>
            <a:chOff x="0" y="0"/>
            <a:chExt cx="2590800" cy="419100"/>
          </a:xfrm>
        </p:grpSpPr>
        <p:cxnSp>
          <p:nvCxnSpPr>
            <p:cNvPr id="27" name="Straight Connector 26">
              <a:extLst>
                <a:ext uri="{FF2B5EF4-FFF2-40B4-BE49-F238E27FC236}">
                  <a16:creationId xmlns:a16="http://schemas.microsoft.com/office/drawing/2014/main" id="{EB3DBC80-FE85-6645-80EB-10548F8FB171}"/>
                </a:ext>
              </a:extLst>
            </p:cNvPr>
            <p:cNvCxnSpPr/>
            <p:nvPr/>
          </p:nvCxnSpPr>
          <p:spPr>
            <a:xfrm>
              <a:off x="-76200" y="355600"/>
              <a:ext cx="2959100" cy="0"/>
            </a:xfrm>
            <a:prstGeom prst="line">
              <a:avLst/>
            </a:prstGeom>
            <a:ln w="38100" cap="rnd">
              <a:solidFill>
                <a:srgbClr val="92D050"/>
              </a:solidFill>
              <a:prstDash val="sysDot"/>
              <a:headEnd type="diamond" w="med" len="med"/>
              <a:tailEnd type="diamond" w="med" len="med"/>
            </a:ln>
            <a:effectLst/>
          </p:spPr>
          <p:style>
            <a:lnRef idx="2">
              <a:schemeClr val="accent1"/>
            </a:lnRef>
            <a:fillRef idx="0">
              <a:schemeClr val="accent1"/>
            </a:fillRef>
            <a:effectRef idx="1">
              <a:schemeClr val="accent1"/>
            </a:effectRef>
            <a:fontRef idx="minor">
              <a:schemeClr val="tx1"/>
            </a:fontRef>
          </p:style>
        </p:cxnSp>
        <p:sp>
          <p:nvSpPr>
            <p:cNvPr id="28" name="TextBox 28">
              <a:extLst>
                <a:ext uri="{FF2B5EF4-FFF2-40B4-BE49-F238E27FC236}">
                  <a16:creationId xmlns:a16="http://schemas.microsoft.com/office/drawing/2014/main" id="{2B15FCAB-7A04-CA44-87A0-BF66AD882238}"/>
                </a:ext>
              </a:extLst>
            </p:cNvPr>
            <p:cNvSpPr txBox="1"/>
            <p:nvPr/>
          </p:nvSpPr>
          <p:spPr>
            <a:xfrm>
              <a:off x="0" y="0"/>
              <a:ext cx="2590800" cy="4191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solidFill>
                    <a:schemeClr val="tx1"/>
                  </a:solidFill>
                  <a:latin typeface="Century Gothic" panose="020B0502020202020204" pitchFamily="34" charset="0"/>
                </a:rPr>
                <a:t>Task 2 </a:t>
              </a:r>
            </a:p>
          </p:txBody>
        </p:sp>
      </p:grpSp>
      <p:grpSp>
        <p:nvGrpSpPr>
          <p:cNvPr id="29" name="Group 28">
            <a:extLst>
              <a:ext uri="{FF2B5EF4-FFF2-40B4-BE49-F238E27FC236}">
                <a16:creationId xmlns:a16="http://schemas.microsoft.com/office/drawing/2014/main" id="{D3974B0E-045A-4CE6-BD68-147E81E36560}"/>
              </a:ext>
            </a:extLst>
          </p:cNvPr>
          <p:cNvGrpSpPr/>
          <p:nvPr/>
        </p:nvGrpSpPr>
        <p:grpSpPr>
          <a:xfrm>
            <a:off x="3913168" y="3090518"/>
            <a:ext cx="2590800" cy="419100"/>
            <a:chOff x="0" y="0"/>
            <a:chExt cx="2590800" cy="419100"/>
          </a:xfrm>
        </p:grpSpPr>
        <p:cxnSp>
          <p:nvCxnSpPr>
            <p:cNvPr id="30" name="Straight Connector 29">
              <a:extLst>
                <a:ext uri="{FF2B5EF4-FFF2-40B4-BE49-F238E27FC236}">
                  <a16:creationId xmlns:a16="http://schemas.microsoft.com/office/drawing/2014/main" id="{2B68367C-341A-9648-BF0A-0A9C8405417A}"/>
                </a:ext>
              </a:extLst>
            </p:cNvPr>
            <p:cNvCxnSpPr/>
            <p:nvPr/>
          </p:nvCxnSpPr>
          <p:spPr>
            <a:xfrm>
              <a:off x="-76200" y="355600"/>
              <a:ext cx="2959100" cy="0"/>
            </a:xfrm>
            <a:prstGeom prst="line">
              <a:avLst/>
            </a:prstGeom>
            <a:ln w="38100" cap="rnd">
              <a:solidFill>
                <a:srgbClr val="92D050"/>
              </a:solidFill>
              <a:prstDash val="sysDot"/>
              <a:headEnd type="diamond" w="med" len="med"/>
              <a:tailEnd type="diamond" w="med" len="med"/>
            </a:ln>
            <a:effectLst/>
          </p:spPr>
          <p:style>
            <a:lnRef idx="2">
              <a:schemeClr val="accent1"/>
            </a:lnRef>
            <a:fillRef idx="0">
              <a:schemeClr val="accent1"/>
            </a:fillRef>
            <a:effectRef idx="1">
              <a:schemeClr val="accent1"/>
            </a:effectRef>
            <a:fontRef idx="minor">
              <a:schemeClr val="tx1"/>
            </a:fontRef>
          </p:style>
        </p:cxnSp>
        <p:sp>
          <p:nvSpPr>
            <p:cNvPr id="31" name="TextBox 31">
              <a:extLst>
                <a:ext uri="{FF2B5EF4-FFF2-40B4-BE49-F238E27FC236}">
                  <a16:creationId xmlns:a16="http://schemas.microsoft.com/office/drawing/2014/main" id="{C55C2C31-BE35-5C4D-8C31-023009BF60A3}"/>
                </a:ext>
              </a:extLst>
            </p:cNvPr>
            <p:cNvSpPr txBox="1"/>
            <p:nvPr/>
          </p:nvSpPr>
          <p:spPr>
            <a:xfrm>
              <a:off x="0" y="0"/>
              <a:ext cx="2590800" cy="4191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solidFill>
                    <a:schemeClr val="tx1"/>
                  </a:solidFill>
                  <a:latin typeface="Century Gothic" panose="020B0502020202020204" pitchFamily="34" charset="0"/>
                </a:rPr>
                <a:t>Task 3</a:t>
              </a:r>
            </a:p>
          </p:txBody>
        </p:sp>
      </p:grpSp>
      <p:grpSp>
        <p:nvGrpSpPr>
          <p:cNvPr id="32" name="Group 31">
            <a:extLst>
              <a:ext uri="{FF2B5EF4-FFF2-40B4-BE49-F238E27FC236}">
                <a16:creationId xmlns:a16="http://schemas.microsoft.com/office/drawing/2014/main" id="{26B5EE69-701B-4774-AA4F-D03A41F23940}"/>
              </a:ext>
            </a:extLst>
          </p:cNvPr>
          <p:cNvGrpSpPr/>
          <p:nvPr/>
        </p:nvGrpSpPr>
        <p:grpSpPr>
          <a:xfrm>
            <a:off x="5956458" y="4341492"/>
            <a:ext cx="1017588" cy="419100"/>
            <a:chOff x="0" y="0"/>
            <a:chExt cx="1017954" cy="419100"/>
          </a:xfrm>
        </p:grpSpPr>
        <p:cxnSp>
          <p:nvCxnSpPr>
            <p:cNvPr id="33" name="Straight Connector 32">
              <a:extLst>
                <a:ext uri="{FF2B5EF4-FFF2-40B4-BE49-F238E27FC236}">
                  <a16:creationId xmlns:a16="http://schemas.microsoft.com/office/drawing/2014/main" id="{AD48CABD-C9B0-9D41-9A4E-1458CA91EA56}"/>
                </a:ext>
              </a:extLst>
            </p:cNvPr>
            <p:cNvCxnSpPr/>
            <p:nvPr/>
          </p:nvCxnSpPr>
          <p:spPr>
            <a:xfrm>
              <a:off x="-76200" y="355600"/>
              <a:ext cx="1244600" cy="0"/>
            </a:xfrm>
            <a:prstGeom prst="line">
              <a:avLst/>
            </a:prstGeom>
            <a:ln w="38100" cap="rnd">
              <a:solidFill>
                <a:srgbClr val="92D050"/>
              </a:solidFill>
              <a:prstDash val="sysDot"/>
              <a:headEnd type="diamond" w="med" len="med"/>
              <a:tailEnd type="diamond" w="med" len="med"/>
            </a:ln>
            <a:effectLst/>
          </p:spPr>
          <p:style>
            <a:lnRef idx="2">
              <a:schemeClr val="accent1"/>
            </a:lnRef>
            <a:fillRef idx="0">
              <a:schemeClr val="accent1"/>
            </a:fillRef>
            <a:effectRef idx="1">
              <a:schemeClr val="accent1"/>
            </a:effectRef>
            <a:fontRef idx="minor">
              <a:schemeClr val="tx1"/>
            </a:fontRef>
          </p:style>
        </p:cxnSp>
        <p:sp>
          <p:nvSpPr>
            <p:cNvPr id="34" name="TextBox 34">
              <a:extLst>
                <a:ext uri="{FF2B5EF4-FFF2-40B4-BE49-F238E27FC236}">
                  <a16:creationId xmlns:a16="http://schemas.microsoft.com/office/drawing/2014/main" id="{FDDC332A-E446-B046-B792-85FB085E7CB2}"/>
                </a:ext>
              </a:extLst>
            </p:cNvPr>
            <p:cNvSpPr txBox="1"/>
            <p:nvPr/>
          </p:nvSpPr>
          <p:spPr>
            <a:xfrm>
              <a:off x="0" y="0"/>
              <a:ext cx="1017954" cy="4191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solidFill>
                    <a:schemeClr val="tx1"/>
                  </a:solidFill>
                  <a:latin typeface="Century Gothic" panose="020B0502020202020204" pitchFamily="34" charset="0"/>
                </a:rPr>
                <a:t>Task 4</a:t>
              </a:r>
            </a:p>
          </p:txBody>
        </p:sp>
      </p:grpSp>
      <p:grpSp>
        <p:nvGrpSpPr>
          <p:cNvPr id="35" name="Group 34">
            <a:extLst>
              <a:ext uri="{FF2B5EF4-FFF2-40B4-BE49-F238E27FC236}">
                <a16:creationId xmlns:a16="http://schemas.microsoft.com/office/drawing/2014/main" id="{21FCFD6B-A956-406B-8D52-3ABCFF4B787F}"/>
              </a:ext>
            </a:extLst>
          </p:cNvPr>
          <p:cNvGrpSpPr/>
          <p:nvPr/>
        </p:nvGrpSpPr>
        <p:grpSpPr>
          <a:xfrm>
            <a:off x="6535444" y="4853353"/>
            <a:ext cx="2590800" cy="419100"/>
            <a:chOff x="0" y="0"/>
            <a:chExt cx="2590800" cy="419100"/>
          </a:xfrm>
        </p:grpSpPr>
        <p:cxnSp>
          <p:nvCxnSpPr>
            <p:cNvPr id="36" name="Straight Connector 35">
              <a:extLst>
                <a:ext uri="{FF2B5EF4-FFF2-40B4-BE49-F238E27FC236}">
                  <a16:creationId xmlns:a16="http://schemas.microsoft.com/office/drawing/2014/main" id="{2E8670C2-2D7B-814E-A70D-A4328447817B}"/>
                </a:ext>
              </a:extLst>
            </p:cNvPr>
            <p:cNvCxnSpPr/>
            <p:nvPr/>
          </p:nvCxnSpPr>
          <p:spPr>
            <a:xfrm>
              <a:off x="-76200" y="355600"/>
              <a:ext cx="2959100" cy="0"/>
            </a:xfrm>
            <a:prstGeom prst="line">
              <a:avLst/>
            </a:prstGeom>
            <a:ln w="38100" cap="rnd">
              <a:solidFill>
                <a:srgbClr val="92D050"/>
              </a:solidFill>
              <a:prstDash val="sysDot"/>
              <a:headEnd type="diamond" w="med" len="med"/>
              <a:tailEnd type="diamond" w="med" len="med"/>
            </a:ln>
            <a:effectLst/>
          </p:spPr>
          <p:style>
            <a:lnRef idx="2">
              <a:schemeClr val="accent1"/>
            </a:lnRef>
            <a:fillRef idx="0">
              <a:schemeClr val="accent1"/>
            </a:fillRef>
            <a:effectRef idx="1">
              <a:schemeClr val="accent1"/>
            </a:effectRef>
            <a:fontRef idx="minor">
              <a:schemeClr val="tx1"/>
            </a:fontRef>
          </p:style>
        </p:cxnSp>
        <p:sp>
          <p:nvSpPr>
            <p:cNvPr id="37" name="TextBox 38">
              <a:extLst>
                <a:ext uri="{FF2B5EF4-FFF2-40B4-BE49-F238E27FC236}">
                  <a16:creationId xmlns:a16="http://schemas.microsoft.com/office/drawing/2014/main" id="{2B7E38C3-0216-F44C-829F-42176E8238D8}"/>
                </a:ext>
              </a:extLst>
            </p:cNvPr>
            <p:cNvSpPr txBox="1"/>
            <p:nvPr/>
          </p:nvSpPr>
          <p:spPr>
            <a:xfrm>
              <a:off x="0" y="0"/>
              <a:ext cx="2590800" cy="4191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solidFill>
                    <a:schemeClr val="tx1"/>
                  </a:solidFill>
                  <a:latin typeface="Century Gothic" panose="020B0502020202020204" pitchFamily="34" charset="0"/>
                </a:rPr>
                <a:t>Task 5 </a:t>
              </a:r>
            </a:p>
          </p:txBody>
        </p:sp>
      </p:grpSp>
      <p:grpSp>
        <p:nvGrpSpPr>
          <p:cNvPr id="39" name="Group 38">
            <a:extLst>
              <a:ext uri="{FF2B5EF4-FFF2-40B4-BE49-F238E27FC236}">
                <a16:creationId xmlns:a16="http://schemas.microsoft.com/office/drawing/2014/main" id="{B3B812D3-A4D9-47C4-9BE0-8407A813FAF6}"/>
              </a:ext>
            </a:extLst>
          </p:cNvPr>
          <p:cNvGrpSpPr/>
          <p:nvPr/>
        </p:nvGrpSpPr>
        <p:grpSpPr>
          <a:xfrm>
            <a:off x="8960527" y="5846342"/>
            <a:ext cx="1017588" cy="419100"/>
            <a:chOff x="0" y="0"/>
            <a:chExt cx="1017954" cy="419100"/>
          </a:xfrm>
        </p:grpSpPr>
        <p:cxnSp>
          <p:nvCxnSpPr>
            <p:cNvPr id="40" name="Straight Connector 39">
              <a:extLst>
                <a:ext uri="{FF2B5EF4-FFF2-40B4-BE49-F238E27FC236}">
                  <a16:creationId xmlns:a16="http://schemas.microsoft.com/office/drawing/2014/main" id="{37AF6D99-1349-2849-B8B3-7174B46DAC4D}"/>
                </a:ext>
              </a:extLst>
            </p:cNvPr>
            <p:cNvCxnSpPr/>
            <p:nvPr/>
          </p:nvCxnSpPr>
          <p:spPr>
            <a:xfrm>
              <a:off x="-76200" y="355600"/>
              <a:ext cx="1244600" cy="0"/>
            </a:xfrm>
            <a:prstGeom prst="line">
              <a:avLst/>
            </a:prstGeom>
            <a:ln w="38100" cap="rnd">
              <a:solidFill>
                <a:srgbClr val="92D050"/>
              </a:solidFill>
              <a:prstDash val="sysDot"/>
              <a:headEnd type="diamond" w="med" len="med"/>
              <a:tailEnd type="diamond" w="med" len="med"/>
            </a:ln>
            <a:effectLst/>
          </p:spPr>
          <p:style>
            <a:lnRef idx="2">
              <a:schemeClr val="accent1"/>
            </a:lnRef>
            <a:fillRef idx="0">
              <a:schemeClr val="accent1"/>
            </a:fillRef>
            <a:effectRef idx="1">
              <a:schemeClr val="accent1"/>
            </a:effectRef>
            <a:fontRef idx="minor">
              <a:schemeClr val="tx1"/>
            </a:fontRef>
          </p:style>
        </p:cxnSp>
        <p:sp>
          <p:nvSpPr>
            <p:cNvPr id="41" name="TextBox 50">
              <a:extLst>
                <a:ext uri="{FF2B5EF4-FFF2-40B4-BE49-F238E27FC236}">
                  <a16:creationId xmlns:a16="http://schemas.microsoft.com/office/drawing/2014/main" id="{D539A240-1434-FD47-9A24-5EDA756E323D}"/>
                </a:ext>
              </a:extLst>
            </p:cNvPr>
            <p:cNvSpPr txBox="1"/>
            <p:nvPr/>
          </p:nvSpPr>
          <p:spPr>
            <a:xfrm>
              <a:off x="0" y="0"/>
              <a:ext cx="1017954" cy="4191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solidFill>
                    <a:schemeClr val="tx1"/>
                  </a:solidFill>
                  <a:latin typeface="Century Gothic" panose="020B0502020202020204" pitchFamily="34" charset="0"/>
                </a:rPr>
                <a:t>Task 6</a:t>
              </a:r>
            </a:p>
          </p:txBody>
        </p:sp>
      </p:grpSp>
      <p:grpSp>
        <p:nvGrpSpPr>
          <p:cNvPr id="42" name="Group 41">
            <a:extLst>
              <a:ext uri="{FF2B5EF4-FFF2-40B4-BE49-F238E27FC236}">
                <a16:creationId xmlns:a16="http://schemas.microsoft.com/office/drawing/2014/main" id="{95C4CB7F-1512-49C4-AA59-5CEC4E2FC0A9}"/>
              </a:ext>
            </a:extLst>
          </p:cNvPr>
          <p:cNvGrpSpPr/>
          <p:nvPr/>
        </p:nvGrpSpPr>
        <p:grpSpPr>
          <a:xfrm>
            <a:off x="5010501" y="3676487"/>
            <a:ext cx="3081380" cy="465138"/>
            <a:chOff x="0" y="0"/>
            <a:chExt cx="3080939" cy="464607"/>
          </a:xfrm>
        </p:grpSpPr>
        <p:cxnSp>
          <p:nvCxnSpPr>
            <p:cNvPr id="43" name="Straight Connector 42">
              <a:extLst>
                <a:ext uri="{FF2B5EF4-FFF2-40B4-BE49-F238E27FC236}">
                  <a16:creationId xmlns:a16="http://schemas.microsoft.com/office/drawing/2014/main" id="{A821E435-F774-6F4C-A1ED-288C17184FD7}"/>
                </a:ext>
              </a:extLst>
            </p:cNvPr>
            <p:cNvCxnSpPr/>
            <p:nvPr/>
          </p:nvCxnSpPr>
          <p:spPr>
            <a:xfrm>
              <a:off x="121839" y="401107"/>
              <a:ext cx="2959100" cy="0"/>
            </a:xfrm>
            <a:prstGeom prst="line">
              <a:avLst/>
            </a:prstGeom>
            <a:ln w="38100" cap="rnd">
              <a:solidFill>
                <a:srgbClr val="03C15A"/>
              </a:solidFill>
              <a:prstDash val="sysDot"/>
              <a:headEnd type="diamond" w="med" len="med"/>
              <a:tailEnd type="diamond" w="med" len="med"/>
            </a:ln>
            <a:effectLst/>
          </p:spPr>
          <p:style>
            <a:lnRef idx="2">
              <a:schemeClr val="accent1"/>
            </a:lnRef>
            <a:fillRef idx="0">
              <a:schemeClr val="accent1"/>
            </a:fillRef>
            <a:effectRef idx="1">
              <a:schemeClr val="accent1"/>
            </a:effectRef>
            <a:fontRef idx="minor">
              <a:schemeClr val="tx1"/>
            </a:fontRef>
          </p:style>
        </p:cxnSp>
        <p:sp>
          <p:nvSpPr>
            <p:cNvPr id="44" name="TextBox 44">
              <a:extLst>
                <a:ext uri="{FF2B5EF4-FFF2-40B4-BE49-F238E27FC236}">
                  <a16:creationId xmlns:a16="http://schemas.microsoft.com/office/drawing/2014/main" id="{FCC90B6A-A491-9E48-94AA-EB59CE9DB661}"/>
                </a:ext>
              </a:extLst>
            </p:cNvPr>
            <p:cNvSpPr txBox="1"/>
            <p:nvPr/>
          </p:nvSpPr>
          <p:spPr>
            <a:xfrm>
              <a:off x="198039" y="45507"/>
              <a:ext cx="2590800" cy="4191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solidFill>
                    <a:schemeClr val="tx1">
                      <a:lumMod val="65000"/>
                      <a:lumOff val="35000"/>
                    </a:schemeClr>
                  </a:solidFill>
                  <a:latin typeface="Century Gothic" panose="020B0502020202020204" pitchFamily="34" charset="0"/>
                </a:rPr>
                <a:t>Milestone 2 </a:t>
              </a:r>
            </a:p>
          </p:txBody>
        </p:sp>
        <p:sp>
          <p:nvSpPr>
            <p:cNvPr id="45" name="Graphic 52" descr="Marker">
              <a:extLst>
                <a:ext uri="{FF2B5EF4-FFF2-40B4-BE49-F238E27FC236}">
                  <a16:creationId xmlns:a16="http://schemas.microsoft.com/office/drawing/2014/main" id="{92441614-10DC-014A-8712-C295CF66FE00}"/>
                </a:ext>
              </a:extLst>
            </p:cNvPr>
            <p:cNvSpPr/>
            <p:nvPr/>
          </p:nvSpPr>
          <p:spPr>
            <a:xfrm>
              <a:off x="0" y="0"/>
              <a:ext cx="243677" cy="309034"/>
            </a:xfrm>
            <a:custGeom>
              <a:avLst/>
              <a:gdLst>
                <a:gd name="connsiteX0" fmla="*/ 121839 w 238654"/>
                <a:gd name="connsiteY0" fmla="*/ 174625 h 395816"/>
                <a:gd name="connsiteX1" fmla="*/ 69451 w 238654"/>
                <a:gd name="connsiteY1" fmla="*/ 122238 h 395816"/>
                <a:gd name="connsiteX2" fmla="*/ 121839 w 238654"/>
                <a:gd name="connsiteY2" fmla="*/ 69850 h 395816"/>
                <a:gd name="connsiteX3" fmla="*/ 174226 w 238654"/>
                <a:gd name="connsiteY3" fmla="*/ 122238 h 395816"/>
                <a:gd name="connsiteX4" fmla="*/ 121839 w 238654"/>
                <a:gd name="connsiteY4" fmla="*/ 174625 h 395816"/>
                <a:gd name="connsiteX5" fmla="*/ 121839 w 238654"/>
                <a:gd name="connsiteY5" fmla="*/ 0 h 395816"/>
                <a:gd name="connsiteX6" fmla="*/ 21138 w 238654"/>
                <a:gd name="connsiteY6" fmla="*/ 53552 h 395816"/>
                <a:gd name="connsiteX7" fmla="*/ 8333 w 238654"/>
                <a:gd name="connsiteY7" fmla="*/ 167058 h 395816"/>
                <a:gd name="connsiteX8" fmla="*/ 63631 w 238654"/>
                <a:gd name="connsiteY8" fmla="*/ 289295 h 395816"/>
                <a:gd name="connsiteX9" fmla="*/ 111361 w 238654"/>
                <a:gd name="connsiteY9" fmla="*/ 389414 h 395816"/>
                <a:gd name="connsiteX10" fmla="*/ 121839 w 238654"/>
                <a:gd name="connsiteY10" fmla="*/ 395817 h 395816"/>
                <a:gd name="connsiteX11" fmla="*/ 132316 w 238654"/>
                <a:gd name="connsiteY11" fmla="*/ 389414 h 395816"/>
                <a:gd name="connsiteX12" fmla="*/ 180047 w 238654"/>
                <a:gd name="connsiteY12" fmla="*/ 289295 h 395816"/>
                <a:gd name="connsiteX13" fmla="*/ 235345 w 238654"/>
                <a:gd name="connsiteY13" fmla="*/ 167058 h 395816"/>
                <a:gd name="connsiteX14" fmla="*/ 222539 w 238654"/>
                <a:gd name="connsiteY14" fmla="*/ 53552 h 395816"/>
                <a:gd name="connsiteX15" fmla="*/ 121839 w 238654"/>
                <a:gd name="connsiteY15" fmla="*/ 0 h 395816"/>
                <a:gd name="connsiteX0" fmla="*/ 125014 w 243677"/>
                <a:gd name="connsiteY0" fmla="*/ 199024 h 395817"/>
                <a:gd name="connsiteX1" fmla="*/ 69451 w 243677"/>
                <a:gd name="connsiteY1" fmla="*/ 122238 h 395817"/>
                <a:gd name="connsiteX2" fmla="*/ 121839 w 243677"/>
                <a:gd name="connsiteY2" fmla="*/ 69850 h 395817"/>
                <a:gd name="connsiteX3" fmla="*/ 174226 w 243677"/>
                <a:gd name="connsiteY3" fmla="*/ 122238 h 395817"/>
                <a:gd name="connsiteX4" fmla="*/ 125014 w 243677"/>
                <a:gd name="connsiteY4" fmla="*/ 199024 h 395817"/>
                <a:gd name="connsiteX5" fmla="*/ 121839 w 243677"/>
                <a:gd name="connsiteY5" fmla="*/ 0 h 395817"/>
                <a:gd name="connsiteX6" fmla="*/ 21138 w 243677"/>
                <a:gd name="connsiteY6" fmla="*/ 53552 h 395817"/>
                <a:gd name="connsiteX7" fmla="*/ 8333 w 243677"/>
                <a:gd name="connsiteY7" fmla="*/ 167058 h 395817"/>
                <a:gd name="connsiteX8" fmla="*/ 63631 w 243677"/>
                <a:gd name="connsiteY8" fmla="*/ 289295 h 395817"/>
                <a:gd name="connsiteX9" fmla="*/ 111361 w 243677"/>
                <a:gd name="connsiteY9" fmla="*/ 389414 h 395817"/>
                <a:gd name="connsiteX10" fmla="*/ 121839 w 243677"/>
                <a:gd name="connsiteY10" fmla="*/ 395817 h 395817"/>
                <a:gd name="connsiteX11" fmla="*/ 132316 w 243677"/>
                <a:gd name="connsiteY11" fmla="*/ 389414 h 395817"/>
                <a:gd name="connsiteX12" fmla="*/ 180047 w 243677"/>
                <a:gd name="connsiteY12" fmla="*/ 289295 h 395817"/>
                <a:gd name="connsiteX13" fmla="*/ 235345 w 243677"/>
                <a:gd name="connsiteY13" fmla="*/ 167058 h 395817"/>
                <a:gd name="connsiteX14" fmla="*/ 222539 w 243677"/>
                <a:gd name="connsiteY14" fmla="*/ 53552 h 395817"/>
                <a:gd name="connsiteX15" fmla="*/ 121839 w 243677"/>
                <a:gd name="connsiteY15" fmla="*/ 0 h 395817"/>
                <a:gd name="connsiteX0" fmla="*/ 125014 w 243677"/>
                <a:gd name="connsiteY0" fmla="*/ 199024 h 395817"/>
                <a:gd name="connsiteX1" fmla="*/ 69451 w 243677"/>
                <a:gd name="connsiteY1" fmla="*/ 122238 h 395817"/>
                <a:gd name="connsiteX2" fmla="*/ 121839 w 243677"/>
                <a:gd name="connsiteY2" fmla="*/ 69850 h 395817"/>
                <a:gd name="connsiteX3" fmla="*/ 174226 w 243677"/>
                <a:gd name="connsiteY3" fmla="*/ 138504 h 395817"/>
                <a:gd name="connsiteX4" fmla="*/ 125014 w 243677"/>
                <a:gd name="connsiteY4" fmla="*/ 199024 h 395817"/>
                <a:gd name="connsiteX5" fmla="*/ 121839 w 243677"/>
                <a:gd name="connsiteY5" fmla="*/ 0 h 395817"/>
                <a:gd name="connsiteX6" fmla="*/ 21138 w 243677"/>
                <a:gd name="connsiteY6" fmla="*/ 53552 h 395817"/>
                <a:gd name="connsiteX7" fmla="*/ 8333 w 243677"/>
                <a:gd name="connsiteY7" fmla="*/ 167058 h 395817"/>
                <a:gd name="connsiteX8" fmla="*/ 63631 w 243677"/>
                <a:gd name="connsiteY8" fmla="*/ 289295 h 395817"/>
                <a:gd name="connsiteX9" fmla="*/ 111361 w 243677"/>
                <a:gd name="connsiteY9" fmla="*/ 389414 h 395817"/>
                <a:gd name="connsiteX10" fmla="*/ 121839 w 243677"/>
                <a:gd name="connsiteY10" fmla="*/ 395817 h 395817"/>
                <a:gd name="connsiteX11" fmla="*/ 132316 w 243677"/>
                <a:gd name="connsiteY11" fmla="*/ 389414 h 395817"/>
                <a:gd name="connsiteX12" fmla="*/ 180047 w 243677"/>
                <a:gd name="connsiteY12" fmla="*/ 289295 h 395817"/>
                <a:gd name="connsiteX13" fmla="*/ 235345 w 243677"/>
                <a:gd name="connsiteY13" fmla="*/ 167058 h 395817"/>
                <a:gd name="connsiteX14" fmla="*/ 222539 w 243677"/>
                <a:gd name="connsiteY14" fmla="*/ 53552 h 395817"/>
                <a:gd name="connsiteX15" fmla="*/ 121839 w 243677"/>
                <a:gd name="connsiteY15" fmla="*/ 0 h 395817"/>
                <a:gd name="connsiteX0" fmla="*/ 125014 w 243677"/>
                <a:gd name="connsiteY0" fmla="*/ 199024 h 395817"/>
                <a:gd name="connsiteX1" fmla="*/ 72626 w 243677"/>
                <a:gd name="connsiteY1" fmla="*/ 138504 h 395817"/>
                <a:gd name="connsiteX2" fmla="*/ 121839 w 243677"/>
                <a:gd name="connsiteY2" fmla="*/ 69850 h 395817"/>
                <a:gd name="connsiteX3" fmla="*/ 174226 w 243677"/>
                <a:gd name="connsiteY3" fmla="*/ 138504 h 395817"/>
                <a:gd name="connsiteX4" fmla="*/ 125014 w 243677"/>
                <a:gd name="connsiteY4" fmla="*/ 199024 h 395817"/>
                <a:gd name="connsiteX5" fmla="*/ 121839 w 243677"/>
                <a:gd name="connsiteY5" fmla="*/ 0 h 395817"/>
                <a:gd name="connsiteX6" fmla="*/ 21138 w 243677"/>
                <a:gd name="connsiteY6" fmla="*/ 53552 h 395817"/>
                <a:gd name="connsiteX7" fmla="*/ 8333 w 243677"/>
                <a:gd name="connsiteY7" fmla="*/ 167058 h 395817"/>
                <a:gd name="connsiteX8" fmla="*/ 63631 w 243677"/>
                <a:gd name="connsiteY8" fmla="*/ 289295 h 395817"/>
                <a:gd name="connsiteX9" fmla="*/ 111361 w 243677"/>
                <a:gd name="connsiteY9" fmla="*/ 389414 h 395817"/>
                <a:gd name="connsiteX10" fmla="*/ 121839 w 243677"/>
                <a:gd name="connsiteY10" fmla="*/ 395817 h 395817"/>
                <a:gd name="connsiteX11" fmla="*/ 132316 w 243677"/>
                <a:gd name="connsiteY11" fmla="*/ 389414 h 395817"/>
                <a:gd name="connsiteX12" fmla="*/ 180047 w 243677"/>
                <a:gd name="connsiteY12" fmla="*/ 289295 h 395817"/>
                <a:gd name="connsiteX13" fmla="*/ 235345 w 243677"/>
                <a:gd name="connsiteY13" fmla="*/ 167058 h 395817"/>
                <a:gd name="connsiteX14" fmla="*/ 222539 w 243677"/>
                <a:gd name="connsiteY14" fmla="*/ 53552 h 395817"/>
                <a:gd name="connsiteX15" fmla="*/ 121839 w 243677"/>
                <a:gd name="connsiteY15" fmla="*/ 0 h 395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3677" h="395817">
                  <a:moveTo>
                    <a:pt x="125014" y="199024"/>
                  </a:moveTo>
                  <a:cubicBezTo>
                    <a:pt x="108081" y="199024"/>
                    <a:pt x="73155" y="160033"/>
                    <a:pt x="72626" y="138504"/>
                  </a:cubicBezTo>
                  <a:cubicBezTo>
                    <a:pt x="72097" y="116975"/>
                    <a:pt x="104906" y="69850"/>
                    <a:pt x="121839" y="69850"/>
                  </a:cubicBezTo>
                  <a:cubicBezTo>
                    <a:pt x="138772" y="69850"/>
                    <a:pt x="173697" y="116975"/>
                    <a:pt x="174226" y="138504"/>
                  </a:cubicBezTo>
                  <a:cubicBezTo>
                    <a:pt x="174755" y="160033"/>
                    <a:pt x="141947" y="199024"/>
                    <a:pt x="125014" y="199024"/>
                  </a:cubicBezTo>
                  <a:close/>
                  <a:moveTo>
                    <a:pt x="121839" y="0"/>
                  </a:moveTo>
                  <a:cubicBezTo>
                    <a:pt x="81675" y="0"/>
                    <a:pt x="43840" y="19791"/>
                    <a:pt x="21138" y="53552"/>
                  </a:cubicBezTo>
                  <a:cubicBezTo>
                    <a:pt x="-1563" y="86730"/>
                    <a:pt x="-6219" y="129223"/>
                    <a:pt x="8333" y="167058"/>
                  </a:cubicBezTo>
                  <a:lnTo>
                    <a:pt x="63631" y="289295"/>
                  </a:lnTo>
                  <a:lnTo>
                    <a:pt x="111361" y="389414"/>
                  </a:lnTo>
                  <a:cubicBezTo>
                    <a:pt x="113108" y="393488"/>
                    <a:pt x="117182" y="395817"/>
                    <a:pt x="121839" y="395817"/>
                  </a:cubicBezTo>
                  <a:cubicBezTo>
                    <a:pt x="126496" y="395817"/>
                    <a:pt x="130570" y="393488"/>
                    <a:pt x="132316" y="389414"/>
                  </a:cubicBezTo>
                  <a:lnTo>
                    <a:pt x="180047" y="289295"/>
                  </a:lnTo>
                  <a:lnTo>
                    <a:pt x="235345" y="167058"/>
                  </a:lnTo>
                  <a:cubicBezTo>
                    <a:pt x="249897" y="129223"/>
                    <a:pt x="245241" y="86730"/>
                    <a:pt x="222539" y="53552"/>
                  </a:cubicBezTo>
                  <a:cubicBezTo>
                    <a:pt x="199838" y="19791"/>
                    <a:pt x="162003" y="0"/>
                    <a:pt x="121839" y="0"/>
                  </a:cubicBezTo>
                  <a:close/>
                </a:path>
              </a:pathLst>
            </a:custGeom>
            <a:solidFill>
              <a:schemeClr val="tx1">
                <a:lumMod val="65000"/>
                <a:lumOff val="35000"/>
              </a:schemeClr>
            </a:solidFill>
            <a:ln w="575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dirty="0"/>
                <a:t> </a:t>
              </a:r>
            </a:p>
          </p:txBody>
        </p:sp>
      </p:grpSp>
      <p:grpSp>
        <p:nvGrpSpPr>
          <p:cNvPr id="46" name="Group 45">
            <a:extLst>
              <a:ext uri="{FF2B5EF4-FFF2-40B4-BE49-F238E27FC236}">
                <a16:creationId xmlns:a16="http://schemas.microsoft.com/office/drawing/2014/main" id="{3D2448FC-53C0-4FBD-9F03-F1FA82F26C88}"/>
              </a:ext>
            </a:extLst>
          </p:cNvPr>
          <p:cNvGrpSpPr/>
          <p:nvPr/>
        </p:nvGrpSpPr>
        <p:grpSpPr>
          <a:xfrm>
            <a:off x="7871578" y="5391590"/>
            <a:ext cx="1608138" cy="465138"/>
            <a:chOff x="0" y="0"/>
            <a:chExt cx="1607739" cy="464607"/>
          </a:xfrm>
        </p:grpSpPr>
        <p:grpSp>
          <p:nvGrpSpPr>
            <p:cNvPr id="47" name="Group 46">
              <a:extLst>
                <a:ext uri="{FF2B5EF4-FFF2-40B4-BE49-F238E27FC236}">
                  <a16:creationId xmlns:a16="http://schemas.microsoft.com/office/drawing/2014/main" id="{D7F61D0E-A78D-E64F-8E2A-308F3E81B613}"/>
                </a:ext>
              </a:extLst>
            </p:cNvPr>
            <p:cNvGrpSpPr/>
            <p:nvPr/>
          </p:nvGrpSpPr>
          <p:grpSpPr>
            <a:xfrm>
              <a:off x="121839" y="45507"/>
              <a:ext cx="1485900" cy="419100"/>
              <a:chOff x="121839" y="45507"/>
              <a:chExt cx="2959100" cy="419100"/>
            </a:xfrm>
          </p:grpSpPr>
          <p:cxnSp>
            <p:nvCxnSpPr>
              <p:cNvPr id="49" name="Straight Connector 48">
                <a:extLst>
                  <a:ext uri="{FF2B5EF4-FFF2-40B4-BE49-F238E27FC236}">
                    <a16:creationId xmlns:a16="http://schemas.microsoft.com/office/drawing/2014/main" id="{9679431C-6568-DB4E-8740-36B6B0412D09}"/>
                  </a:ext>
                </a:extLst>
              </p:cNvPr>
              <p:cNvCxnSpPr/>
              <p:nvPr/>
            </p:nvCxnSpPr>
            <p:spPr>
              <a:xfrm>
                <a:off x="121839" y="401107"/>
                <a:ext cx="2959100" cy="0"/>
              </a:xfrm>
              <a:prstGeom prst="line">
                <a:avLst/>
              </a:prstGeom>
              <a:ln w="38100" cap="rnd">
                <a:solidFill>
                  <a:srgbClr val="03C15A"/>
                </a:solidFill>
                <a:prstDash val="sysDot"/>
                <a:headEnd type="diamond" w="med" len="med"/>
                <a:tailEnd type="diamond" w="med" len="med"/>
              </a:ln>
              <a:effectLst/>
            </p:spPr>
            <p:style>
              <a:lnRef idx="2">
                <a:schemeClr val="accent1"/>
              </a:lnRef>
              <a:fillRef idx="0">
                <a:schemeClr val="accent1"/>
              </a:fillRef>
              <a:effectRef idx="1">
                <a:schemeClr val="accent1"/>
              </a:effectRef>
              <a:fontRef idx="minor">
                <a:schemeClr val="tx1"/>
              </a:fontRef>
            </p:style>
          </p:cxnSp>
          <p:sp>
            <p:nvSpPr>
              <p:cNvPr id="50" name="TextBox 47">
                <a:extLst>
                  <a:ext uri="{FF2B5EF4-FFF2-40B4-BE49-F238E27FC236}">
                    <a16:creationId xmlns:a16="http://schemas.microsoft.com/office/drawing/2014/main" id="{6696B246-99C1-FD45-9F96-5523466E4E1B}"/>
                  </a:ext>
                </a:extLst>
              </p:cNvPr>
              <p:cNvSpPr txBox="1"/>
              <p:nvPr/>
            </p:nvSpPr>
            <p:spPr>
              <a:xfrm>
                <a:off x="198039" y="45507"/>
                <a:ext cx="2590800" cy="4191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solidFill>
                      <a:schemeClr val="tx1">
                        <a:lumMod val="65000"/>
                        <a:lumOff val="35000"/>
                      </a:schemeClr>
                    </a:solidFill>
                    <a:latin typeface="Century Gothic" panose="020B0502020202020204" pitchFamily="34" charset="0"/>
                  </a:rPr>
                  <a:t>Milestone 3 </a:t>
                </a:r>
              </a:p>
            </p:txBody>
          </p:sp>
        </p:grpSp>
        <p:sp>
          <p:nvSpPr>
            <p:cNvPr id="48" name="Graphic 52" descr="Marker">
              <a:extLst>
                <a:ext uri="{FF2B5EF4-FFF2-40B4-BE49-F238E27FC236}">
                  <a16:creationId xmlns:a16="http://schemas.microsoft.com/office/drawing/2014/main" id="{D15174BA-3D78-684A-80ED-C30761179610}"/>
                </a:ext>
              </a:extLst>
            </p:cNvPr>
            <p:cNvSpPr/>
            <p:nvPr/>
          </p:nvSpPr>
          <p:spPr>
            <a:xfrm>
              <a:off x="0" y="0"/>
              <a:ext cx="220248" cy="309034"/>
            </a:xfrm>
            <a:custGeom>
              <a:avLst/>
              <a:gdLst>
                <a:gd name="connsiteX0" fmla="*/ 121839 w 238654"/>
                <a:gd name="connsiteY0" fmla="*/ 174625 h 395816"/>
                <a:gd name="connsiteX1" fmla="*/ 69451 w 238654"/>
                <a:gd name="connsiteY1" fmla="*/ 122238 h 395816"/>
                <a:gd name="connsiteX2" fmla="*/ 121839 w 238654"/>
                <a:gd name="connsiteY2" fmla="*/ 69850 h 395816"/>
                <a:gd name="connsiteX3" fmla="*/ 174226 w 238654"/>
                <a:gd name="connsiteY3" fmla="*/ 122238 h 395816"/>
                <a:gd name="connsiteX4" fmla="*/ 121839 w 238654"/>
                <a:gd name="connsiteY4" fmla="*/ 174625 h 395816"/>
                <a:gd name="connsiteX5" fmla="*/ 121839 w 238654"/>
                <a:gd name="connsiteY5" fmla="*/ 0 h 395816"/>
                <a:gd name="connsiteX6" fmla="*/ 21138 w 238654"/>
                <a:gd name="connsiteY6" fmla="*/ 53552 h 395816"/>
                <a:gd name="connsiteX7" fmla="*/ 8333 w 238654"/>
                <a:gd name="connsiteY7" fmla="*/ 167058 h 395816"/>
                <a:gd name="connsiteX8" fmla="*/ 63631 w 238654"/>
                <a:gd name="connsiteY8" fmla="*/ 289295 h 395816"/>
                <a:gd name="connsiteX9" fmla="*/ 111361 w 238654"/>
                <a:gd name="connsiteY9" fmla="*/ 389414 h 395816"/>
                <a:gd name="connsiteX10" fmla="*/ 121839 w 238654"/>
                <a:gd name="connsiteY10" fmla="*/ 395817 h 395816"/>
                <a:gd name="connsiteX11" fmla="*/ 132316 w 238654"/>
                <a:gd name="connsiteY11" fmla="*/ 389414 h 395816"/>
                <a:gd name="connsiteX12" fmla="*/ 180047 w 238654"/>
                <a:gd name="connsiteY12" fmla="*/ 289295 h 395816"/>
                <a:gd name="connsiteX13" fmla="*/ 235345 w 238654"/>
                <a:gd name="connsiteY13" fmla="*/ 167058 h 395816"/>
                <a:gd name="connsiteX14" fmla="*/ 222539 w 238654"/>
                <a:gd name="connsiteY14" fmla="*/ 53552 h 395816"/>
                <a:gd name="connsiteX15" fmla="*/ 121839 w 238654"/>
                <a:gd name="connsiteY15" fmla="*/ 0 h 395816"/>
                <a:gd name="connsiteX0" fmla="*/ 125014 w 243677"/>
                <a:gd name="connsiteY0" fmla="*/ 199024 h 395817"/>
                <a:gd name="connsiteX1" fmla="*/ 69451 w 243677"/>
                <a:gd name="connsiteY1" fmla="*/ 122238 h 395817"/>
                <a:gd name="connsiteX2" fmla="*/ 121839 w 243677"/>
                <a:gd name="connsiteY2" fmla="*/ 69850 h 395817"/>
                <a:gd name="connsiteX3" fmla="*/ 174226 w 243677"/>
                <a:gd name="connsiteY3" fmla="*/ 122238 h 395817"/>
                <a:gd name="connsiteX4" fmla="*/ 125014 w 243677"/>
                <a:gd name="connsiteY4" fmla="*/ 199024 h 395817"/>
                <a:gd name="connsiteX5" fmla="*/ 121839 w 243677"/>
                <a:gd name="connsiteY5" fmla="*/ 0 h 395817"/>
                <a:gd name="connsiteX6" fmla="*/ 21138 w 243677"/>
                <a:gd name="connsiteY6" fmla="*/ 53552 h 395817"/>
                <a:gd name="connsiteX7" fmla="*/ 8333 w 243677"/>
                <a:gd name="connsiteY7" fmla="*/ 167058 h 395817"/>
                <a:gd name="connsiteX8" fmla="*/ 63631 w 243677"/>
                <a:gd name="connsiteY8" fmla="*/ 289295 h 395817"/>
                <a:gd name="connsiteX9" fmla="*/ 111361 w 243677"/>
                <a:gd name="connsiteY9" fmla="*/ 389414 h 395817"/>
                <a:gd name="connsiteX10" fmla="*/ 121839 w 243677"/>
                <a:gd name="connsiteY10" fmla="*/ 395817 h 395817"/>
                <a:gd name="connsiteX11" fmla="*/ 132316 w 243677"/>
                <a:gd name="connsiteY11" fmla="*/ 389414 h 395817"/>
                <a:gd name="connsiteX12" fmla="*/ 180047 w 243677"/>
                <a:gd name="connsiteY12" fmla="*/ 289295 h 395817"/>
                <a:gd name="connsiteX13" fmla="*/ 235345 w 243677"/>
                <a:gd name="connsiteY13" fmla="*/ 167058 h 395817"/>
                <a:gd name="connsiteX14" fmla="*/ 222539 w 243677"/>
                <a:gd name="connsiteY14" fmla="*/ 53552 h 395817"/>
                <a:gd name="connsiteX15" fmla="*/ 121839 w 243677"/>
                <a:gd name="connsiteY15" fmla="*/ 0 h 395817"/>
                <a:gd name="connsiteX0" fmla="*/ 125014 w 243677"/>
                <a:gd name="connsiteY0" fmla="*/ 199024 h 395817"/>
                <a:gd name="connsiteX1" fmla="*/ 69451 w 243677"/>
                <a:gd name="connsiteY1" fmla="*/ 122238 h 395817"/>
                <a:gd name="connsiteX2" fmla="*/ 121839 w 243677"/>
                <a:gd name="connsiteY2" fmla="*/ 69850 h 395817"/>
                <a:gd name="connsiteX3" fmla="*/ 174226 w 243677"/>
                <a:gd name="connsiteY3" fmla="*/ 138504 h 395817"/>
                <a:gd name="connsiteX4" fmla="*/ 125014 w 243677"/>
                <a:gd name="connsiteY4" fmla="*/ 199024 h 395817"/>
                <a:gd name="connsiteX5" fmla="*/ 121839 w 243677"/>
                <a:gd name="connsiteY5" fmla="*/ 0 h 395817"/>
                <a:gd name="connsiteX6" fmla="*/ 21138 w 243677"/>
                <a:gd name="connsiteY6" fmla="*/ 53552 h 395817"/>
                <a:gd name="connsiteX7" fmla="*/ 8333 w 243677"/>
                <a:gd name="connsiteY7" fmla="*/ 167058 h 395817"/>
                <a:gd name="connsiteX8" fmla="*/ 63631 w 243677"/>
                <a:gd name="connsiteY8" fmla="*/ 289295 h 395817"/>
                <a:gd name="connsiteX9" fmla="*/ 111361 w 243677"/>
                <a:gd name="connsiteY9" fmla="*/ 389414 h 395817"/>
                <a:gd name="connsiteX10" fmla="*/ 121839 w 243677"/>
                <a:gd name="connsiteY10" fmla="*/ 395817 h 395817"/>
                <a:gd name="connsiteX11" fmla="*/ 132316 w 243677"/>
                <a:gd name="connsiteY11" fmla="*/ 389414 h 395817"/>
                <a:gd name="connsiteX12" fmla="*/ 180047 w 243677"/>
                <a:gd name="connsiteY12" fmla="*/ 289295 h 395817"/>
                <a:gd name="connsiteX13" fmla="*/ 235345 w 243677"/>
                <a:gd name="connsiteY13" fmla="*/ 167058 h 395817"/>
                <a:gd name="connsiteX14" fmla="*/ 222539 w 243677"/>
                <a:gd name="connsiteY14" fmla="*/ 53552 h 395817"/>
                <a:gd name="connsiteX15" fmla="*/ 121839 w 243677"/>
                <a:gd name="connsiteY15" fmla="*/ 0 h 395817"/>
                <a:gd name="connsiteX0" fmla="*/ 125014 w 243677"/>
                <a:gd name="connsiteY0" fmla="*/ 199024 h 395817"/>
                <a:gd name="connsiteX1" fmla="*/ 72626 w 243677"/>
                <a:gd name="connsiteY1" fmla="*/ 138504 h 395817"/>
                <a:gd name="connsiteX2" fmla="*/ 121839 w 243677"/>
                <a:gd name="connsiteY2" fmla="*/ 69850 h 395817"/>
                <a:gd name="connsiteX3" fmla="*/ 174226 w 243677"/>
                <a:gd name="connsiteY3" fmla="*/ 138504 h 395817"/>
                <a:gd name="connsiteX4" fmla="*/ 125014 w 243677"/>
                <a:gd name="connsiteY4" fmla="*/ 199024 h 395817"/>
                <a:gd name="connsiteX5" fmla="*/ 121839 w 243677"/>
                <a:gd name="connsiteY5" fmla="*/ 0 h 395817"/>
                <a:gd name="connsiteX6" fmla="*/ 21138 w 243677"/>
                <a:gd name="connsiteY6" fmla="*/ 53552 h 395817"/>
                <a:gd name="connsiteX7" fmla="*/ 8333 w 243677"/>
                <a:gd name="connsiteY7" fmla="*/ 167058 h 395817"/>
                <a:gd name="connsiteX8" fmla="*/ 63631 w 243677"/>
                <a:gd name="connsiteY8" fmla="*/ 289295 h 395817"/>
                <a:gd name="connsiteX9" fmla="*/ 111361 w 243677"/>
                <a:gd name="connsiteY9" fmla="*/ 389414 h 395817"/>
                <a:gd name="connsiteX10" fmla="*/ 121839 w 243677"/>
                <a:gd name="connsiteY10" fmla="*/ 395817 h 395817"/>
                <a:gd name="connsiteX11" fmla="*/ 132316 w 243677"/>
                <a:gd name="connsiteY11" fmla="*/ 389414 h 395817"/>
                <a:gd name="connsiteX12" fmla="*/ 180047 w 243677"/>
                <a:gd name="connsiteY12" fmla="*/ 289295 h 395817"/>
                <a:gd name="connsiteX13" fmla="*/ 235345 w 243677"/>
                <a:gd name="connsiteY13" fmla="*/ 167058 h 395817"/>
                <a:gd name="connsiteX14" fmla="*/ 222539 w 243677"/>
                <a:gd name="connsiteY14" fmla="*/ 53552 h 395817"/>
                <a:gd name="connsiteX15" fmla="*/ 121839 w 243677"/>
                <a:gd name="connsiteY15" fmla="*/ 0 h 395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3677" h="395817">
                  <a:moveTo>
                    <a:pt x="125014" y="199024"/>
                  </a:moveTo>
                  <a:cubicBezTo>
                    <a:pt x="108081" y="199024"/>
                    <a:pt x="73155" y="160033"/>
                    <a:pt x="72626" y="138504"/>
                  </a:cubicBezTo>
                  <a:cubicBezTo>
                    <a:pt x="72097" y="116975"/>
                    <a:pt x="104906" y="69850"/>
                    <a:pt x="121839" y="69850"/>
                  </a:cubicBezTo>
                  <a:cubicBezTo>
                    <a:pt x="138772" y="69850"/>
                    <a:pt x="173697" y="116975"/>
                    <a:pt x="174226" y="138504"/>
                  </a:cubicBezTo>
                  <a:cubicBezTo>
                    <a:pt x="174755" y="160033"/>
                    <a:pt x="141947" y="199024"/>
                    <a:pt x="125014" y="199024"/>
                  </a:cubicBezTo>
                  <a:close/>
                  <a:moveTo>
                    <a:pt x="121839" y="0"/>
                  </a:moveTo>
                  <a:cubicBezTo>
                    <a:pt x="81675" y="0"/>
                    <a:pt x="43840" y="19791"/>
                    <a:pt x="21138" y="53552"/>
                  </a:cubicBezTo>
                  <a:cubicBezTo>
                    <a:pt x="-1563" y="86730"/>
                    <a:pt x="-6219" y="129223"/>
                    <a:pt x="8333" y="167058"/>
                  </a:cubicBezTo>
                  <a:lnTo>
                    <a:pt x="63631" y="289295"/>
                  </a:lnTo>
                  <a:lnTo>
                    <a:pt x="111361" y="389414"/>
                  </a:lnTo>
                  <a:cubicBezTo>
                    <a:pt x="113108" y="393488"/>
                    <a:pt x="117182" y="395817"/>
                    <a:pt x="121839" y="395817"/>
                  </a:cubicBezTo>
                  <a:cubicBezTo>
                    <a:pt x="126496" y="395817"/>
                    <a:pt x="130570" y="393488"/>
                    <a:pt x="132316" y="389414"/>
                  </a:cubicBezTo>
                  <a:lnTo>
                    <a:pt x="180047" y="289295"/>
                  </a:lnTo>
                  <a:lnTo>
                    <a:pt x="235345" y="167058"/>
                  </a:lnTo>
                  <a:cubicBezTo>
                    <a:pt x="249897" y="129223"/>
                    <a:pt x="245241" y="86730"/>
                    <a:pt x="222539" y="53552"/>
                  </a:cubicBezTo>
                  <a:cubicBezTo>
                    <a:pt x="199838" y="19791"/>
                    <a:pt x="162003" y="0"/>
                    <a:pt x="121839" y="0"/>
                  </a:cubicBezTo>
                  <a:close/>
                </a:path>
              </a:pathLst>
            </a:custGeom>
            <a:solidFill>
              <a:schemeClr val="tx1">
                <a:lumMod val="65000"/>
                <a:lumOff val="35000"/>
              </a:schemeClr>
            </a:solidFill>
            <a:ln w="575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dirty="0"/>
                <a:t> </a:t>
              </a:r>
            </a:p>
          </p:txBody>
        </p:sp>
      </p:grpSp>
      <p:grpSp>
        <p:nvGrpSpPr>
          <p:cNvPr id="51" name="Group 50">
            <a:extLst>
              <a:ext uri="{FF2B5EF4-FFF2-40B4-BE49-F238E27FC236}">
                <a16:creationId xmlns:a16="http://schemas.microsoft.com/office/drawing/2014/main" id="{016C9626-A427-43BE-8C4F-78669BF0E971}"/>
              </a:ext>
            </a:extLst>
          </p:cNvPr>
          <p:cNvGrpSpPr/>
          <p:nvPr/>
        </p:nvGrpSpPr>
        <p:grpSpPr>
          <a:xfrm>
            <a:off x="2888798" y="1920475"/>
            <a:ext cx="2789238" cy="477838"/>
            <a:chOff x="0" y="0"/>
            <a:chExt cx="2788839" cy="477307"/>
          </a:xfrm>
        </p:grpSpPr>
        <p:cxnSp>
          <p:nvCxnSpPr>
            <p:cNvPr id="52" name="Straight Connector 51">
              <a:extLst>
                <a:ext uri="{FF2B5EF4-FFF2-40B4-BE49-F238E27FC236}">
                  <a16:creationId xmlns:a16="http://schemas.microsoft.com/office/drawing/2014/main" id="{6FF79B2D-50EA-0242-8BFA-8643563B3FE1}"/>
                </a:ext>
              </a:extLst>
            </p:cNvPr>
            <p:cNvCxnSpPr/>
            <p:nvPr/>
          </p:nvCxnSpPr>
          <p:spPr>
            <a:xfrm>
              <a:off x="121839" y="413807"/>
              <a:ext cx="2959100" cy="0"/>
            </a:xfrm>
            <a:prstGeom prst="line">
              <a:avLst/>
            </a:prstGeom>
            <a:ln w="38100" cap="rnd">
              <a:solidFill>
                <a:srgbClr val="03C15A"/>
              </a:solidFill>
              <a:prstDash val="sysDot"/>
              <a:headEnd type="diamond" w="med" len="med"/>
              <a:tailEnd type="diamond" w="med" len="med"/>
            </a:ln>
            <a:effectLst/>
          </p:spPr>
          <p:style>
            <a:lnRef idx="2">
              <a:schemeClr val="accent1"/>
            </a:lnRef>
            <a:fillRef idx="0">
              <a:schemeClr val="accent1"/>
            </a:fillRef>
            <a:effectRef idx="1">
              <a:schemeClr val="accent1"/>
            </a:effectRef>
            <a:fontRef idx="minor">
              <a:schemeClr val="tx1"/>
            </a:fontRef>
          </p:style>
        </p:cxnSp>
        <p:sp>
          <p:nvSpPr>
            <p:cNvPr id="53" name="TextBox 41">
              <a:extLst>
                <a:ext uri="{FF2B5EF4-FFF2-40B4-BE49-F238E27FC236}">
                  <a16:creationId xmlns:a16="http://schemas.microsoft.com/office/drawing/2014/main" id="{55E85D5D-E1C9-E24C-A8CF-AC1394CB6AF9}"/>
                </a:ext>
              </a:extLst>
            </p:cNvPr>
            <p:cNvSpPr txBox="1"/>
            <p:nvPr/>
          </p:nvSpPr>
          <p:spPr>
            <a:xfrm>
              <a:off x="198039" y="58207"/>
              <a:ext cx="2590800" cy="4191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solidFill>
                    <a:schemeClr val="tx1">
                      <a:lumMod val="65000"/>
                      <a:lumOff val="35000"/>
                    </a:schemeClr>
                  </a:solidFill>
                  <a:latin typeface="Century Gothic" panose="020B0502020202020204" pitchFamily="34" charset="0"/>
                </a:rPr>
                <a:t>Milestone 1 </a:t>
              </a:r>
            </a:p>
          </p:txBody>
        </p:sp>
        <p:sp>
          <p:nvSpPr>
            <p:cNvPr id="54" name="Graphic 52" descr="Marker">
              <a:extLst>
                <a:ext uri="{FF2B5EF4-FFF2-40B4-BE49-F238E27FC236}">
                  <a16:creationId xmlns:a16="http://schemas.microsoft.com/office/drawing/2014/main" id="{62183AF2-B3C8-5F49-A69A-756C48476FEF}"/>
                </a:ext>
              </a:extLst>
            </p:cNvPr>
            <p:cNvSpPr/>
            <p:nvPr/>
          </p:nvSpPr>
          <p:spPr>
            <a:xfrm>
              <a:off x="0" y="0"/>
              <a:ext cx="243677" cy="309034"/>
            </a:xfrm>
            <a:custGeom>
              <a:avLst/>
              <a:gdLst>
                <a:gd name="connsiteX0" fmla="*/ 121839 w 238654"/>
                <a:gd name="connsiteY0" fmla="*/ 174625 h 395816"/>
                <a:gd name="connsiteX1" fmla="*/ 69451 w 238654"/>
                <a:gd name="connsiteY1" fmla="*/ 122238 h 395816"/>
                <a:gd name="connsiteX2" fmla="*/ 121839 w 238654"/>
                <a:gd name="connsiteY2" fmla="*/ 69850 h 395816"/>
                <a:gd name="connsiteX3" fmla="*/ 174226 w 238654"/>
                <a:gd name="connsiteY3" fmla="*/ 122238 h 395816"/>
                <a:gd name="connsiteX4" fmla="*/ 121839 w 238654"/>
                <a:gd name="connsiteY4" fmla="*/ 174625 h 395816"/>
                <a:gd name="connsiteX5" fmla="*/ 121839 w 238654"/>
                <a:gd name="connsiteY5" fmla="*/ 0 h 395816"/>
                <a:gd name="connsiteX6" fmla="*/ 21138 w 238654"/>
                <a:gd name="connsiteY6" fmla="*/ 53552 h 395816"/>
                <a:gd name="connsiteX7" fmla="*/ 8333 w 238654"/>
                <a:gd name="connsiteY7" fmla="*/ 167058 h 395816"/>
                <a:gd name="connsiteX8" fmla="*/ 63631 w 238654"/>
                <a:gd name="connsiteY8" fmla="*/ 289295 h 395816"/>
                <a:gd name="connsiteX9" fmla="*/ 111361 w 238654"/>
                <a:gd name="connsiteY9" fmla="*/ 389414 h 395816"/>
                <a:gd name="connsiteX10" fmla="*/ 121839 w 238654"/>
                <a:gd name="connsiteY10" fmla="*/ 395817 h 395816"/>
                <a:gd name="connsiteX11" fmla="*/ 132316 w 238654"/>
                <a:gd name="connsiteY11" fmla="*/ 389414 h 395816"/>
                <a:gd name="connsiteX12" fmla="*/ 180047 w 238654"/>
                <a:gd name="connsiteY12" fmla="*/ 289295 h 395816"/>
                <a:gd name="connsiteX13" fmla="*/ 235345 w 238654"/>
                <a:gd name="connsiteY13" fmla="*/ 167058 h 395816"/>
                <a:gd name="connsiteX14" fmla="*/ 222539 w 238654"/>
                <a:gd name="connsiteY14" fmla="*/ 53552 h 395816"/>
                <a:gd name="connsiteX15" fmla="*/ 121839 w 238654"/>
                <a:gd name="connsiteY15" fmla="*/ 0 h 395816"/>
                <a:gd name="connsiteX0" fmla="*/ 125014 w 243677"/>
                <a:gd name="connsiteY0" fmla="*/ 199024 h 395817"/>
                <a:gd name="connsiteX1" fmla="*/ 69451 w 243677"/>
                <a:gd name="connsiteY1" fmla="*/ 122238 h 395817"/>
                <a:gd name="connsiteX2" fmla="*/ 121839 w 243677"/>
                <a:gd name="connsiteY2" fmla="*/ 69850 h 395817"/>
                <a:gd name="connsiteX3" fmla="*/ 174226 w 243677"/>
                <a:gd name="connsiteY3" fmla="*/ 122238 h 395817"/>
                <a:gd name="connsiteX4" fmla="*/ 125014 w 243677"/>
                <a:gd name="connsiteY4" fmla="*/ 199024 h 395817"/>
                <a:gd name="connsiteX5" fmla="*/ 121839 w 243677"/>
                <a:gd name="connsiteY5" fmla="*/ 0 h 395817"/>
                <a:gd name="connsiteX6" fmla="*/ 21138 w 243677"/>
                <a:gd name="connsiteY6" fmla="*/ 53552 h 395817"/>
                <a:gd name="connsiteX7" fmla="*/ 8333 w 243677"/>
                <a:gd name="connsiteY7" fmla="*/ 167058 h 395817"/>
                <a:gd name="connsiteX8" fmla="*/ 63631 w 243677"/>
                <a:gd name="connsiteY8" fmla="*/ 289295 h 395817"/>
                <a:gd name="connsiteX9" fmla="*/ 111361 w 243677"/>
                <a:gd name="connsiteY9" fmla="*/ 389414 h 395817"/>
                <a:gd name="connsiteX10" fmla="*/ 121839 w 243677"/>
                <a:gd name="connsiteY10" fmla="*/ 395817 h 395817"/>
                <a:gd name="connsiteX11" fmla="*/ 132316 w 243677"/>
                <a:gd name="connsiteY11" fmla="*/ 389414 h 395817"/>
                <a:gd name="connsiteX12" fmla="*/ 180047 w 243677"/>
                <a:gd name="connsiteY12" fmla="*/ 289295 h 395817"/>
                <a:gd name="connsiteX13" fmla="*/ 235345 w 243677"/>
                <a:gd name="connsiteY13" fmla="*/ 167058 h 395817"/>
                <a:gd name="connsiteX14" fmla="*/ 222539 w 243677"/>
                <a:gd name="connsiteY14" fmla="*/ 53552 h 395817"/>
                <a:gd name="connsiteX15" fmla="*/ 121839 w 243677"/>
                <a:gd name="connsiteY15" fmla="*/ 0 h 395817"/>
                <a:gd name="connsiteX0" fmla="*/ 125014 w 243677"/>
                <a:gd name="connsiteY0" fmla="*/ 199024 h 395817"/>
                <a:gd name="connsiteX1" fmla="*/ 69451 w 243677"/>
                <a:gd name="connsiteY1" fmla="*/ 122238 h 395817"/>
                <a:gd name="connsiteX2" fmla="*/ 121839 w 243677"/>
                <a:gd name="connsiteY2" fmla="*/ 69850 h 395817"/>
                <a:gd name="connsiteX3" fmla="*/ 174226 w 243677"/>
                <a:gd name="connsiteY3" fmla="*/ 138504 h 395817"/>
                <a:gd name="connsiteX4" fmla="*/ 125014 w 243677"/>
                <a:gd name="connsiteY4" fmla="*/ 199024 h 395817"/>
                <a:gd name="connsiteX5" fmla="*/ 121839 w 243677"/>
                <a:gd name="connsiteY5" fmla="*/ 0 h 395817"/>
                <a:gd name="connsiteX6" fmla="*/ 21138 w 243677"/>
                <a:gd name="connsiteY6" fmla="*/ 53552 h 395817"/>
                <a:gd name="connsiteX7" fmla="*/ 8333 w 243677"/>
                <a:gd name="connsiteY7" fmla="*/ 167058 h 395817"/>
                <a:gd name="connsiteX8" fmla="*/ 63631 w 243677"/>
                <a:gd name="connsiteY8" fmla="*/ 289295 h 395817"/>
                <a:gd name="connsiteX9" fmla="*/ 111361 w 243677"/>
                <a:gd name="connsiteY9" fmla="*/ 389414 h 395817"/>
                <a:gd name="connsiteX10" fmla="*/ 121839 w 243677"/>
                <a:gd name="connsiteY10" fmla="*/ 395817 h 395817"/>
                <a:gd name="connsiteX11" fmla="*/ 132316 w 243677"/>
                <a:gd name="connsiteY11" fmla="*/ 389414 h 395817"/>
                <a:gd name="connsiteX12" fmla="*/ 180047 w 243677"/>
                <a:gd name="connsiteY12" fmla="*/ 289295 h 395817"/>
                <a:gd name="connsiteX13" fmla="*/ 235345 w 243677"/>
                <a:gd name="connsiteY13" fmla="*/ 167058 h 395817"/>
                <a:gd name="connsiteX14" fmla="*/ 222539 w 243677"/>
                <a:gd name="connsiteY14" fmla="*/ 53552 h 395817"/>
                <a:gd name="connsiteX15" fmla="*/ 121839 w 243677"/>
                <a:gd name="connsiteY15" fmla="*/ 0 h 395817"/>
                <a:gd name="connsiteX0" fmla="*/ 125014 w 243677"/>
                <a:gd name="connsiteY0" fmla="*/ 199024 h 395817"/>
                <a:gd name="connsiteX1" fmla="*/ 72626 w 243677"/>
                <a:gd name="connsiteY1" fmla="*/ 138504 h 395817"/>
                <a:gd name="connsiteX2" fmla="*/ 121839 w 243677"/>
                <a:gd name="connsiteY2" fmla="*/ 69850 h 395817"/>
                <a:gd name="connsiteX3" fmla="*/ 174226 w 243677"/>
                <a:gd name="connsiteY3" fmla="*/ 138504 h 395817"/>
                <a:gd name="connsiteX4" fmla="*/ 125014 w 243677"/>
                <a:gd name="connsiteY4" fmla="*/ 199024 h 395817"/>
                <a:gd name="connsiteX5" fmla="*/ 121839 w 243677"/>
                <a:gd name="connsiteY5" fmla="*/ 0 h 395817"/>
                <a:gd name="connsiteX6" fmla="*/ 21138 w 243677"/>
                <a:gd name="connsiteY6" fmla="*/ 53552 h 395817"/>
                <a:gd name="connsiteX7" fmla="*/ 8333 w 243677"/>
                <a:gd name="connsiteY7" fmla="*/ 167058 h 395817"/>
                <a:gd name="connsiteX8" fmla="*/ 63631 w 243677"/>
                <a:gd name="connsiteY8" fmla="*/ 289295 h 395817"/>
                <a:gd name="connsiteX9" fmla="*/ 111361 w 243677"/>
                <a:gd name="connsiteY9" fmla="*/ 389414 h 395817"/>
                <a:gd name="connsiteX10" fmla="*/ 121839 w 243677"/>
                <a:gd name="connsiteY10" fmla="*/ 395817 h 395817"/>
                <a:gd name="connsiteX11" fmla="*/ 132316 w 243677"/>
                <a:gd name="connsiteY11" fmla="*/ 389414 h 395817"/>
                <a:gd name="connsiteX12" fmla="*/ 180047 w 243677"/>
                <a:gd name="connsiteY12" fmla="*/ 289295 h 395817"/>
                <a:gd name="connsiteX13" fmla="*/ 235345 w 243677"/>
                <a:gd name="connsiteY13" fmla="*/ 167058 h 395817"/>
                <a:gd name="connsiteX14" fmla="*/ 222539 w 243677"/>
                <a:gd name="connsiteY14" fmla="*/ 53552 h 395817"/>
                <a:gd name="connsiteX15" fmla="*/ 121839 w 243677"/>
                <a:gd name="connsiteY15" fmla="*/ 0 h 395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3677" h="395817">
                  <a:moveTo>
                    <a:pt x="125014" y="199024"/>
                  </a:moveTo>
                  <a:cubicBezTo>
                    <a:pt x="108081" y="199024"/>
                    <a:pt x="73155" y="160033"/>
                    <a:pt x="72626" y="138504"/>
                  </a:cubicBezTo>
                  <a:cubicBezTo>
                    <a:pt x="72097" y="116975"/>
                    <a:pt x="104906" y="69850"/>
                    <a:pt x="121839" y="69850"/>
                  </a:cubicBezTo>
                  <a:cubicBezTo>
                    <a:pt x="138772" y="69850"/>
                    <a:pt x="173697" y="116975"/>
                    <a:pt x="174226" y="138504"/>
                  </a:cubicBezTo>
                  <a:cubicBezTo>
                    <a:pt x="174755" y="160033"/>
                    <a:pt x="141947" y="199024"/>
                    <a:pt x="125014" y="199024"/>
                  </a:cubicBezTo>
                  <a:close/>
                  <a:moveTo>
                    <a:pt x="121839" y="0"/>
                  </a:moveTo>
                  <a:cubicBezTo>
                    <a:pt x="81675" y="0"/>
                    <a:pt x="43840" y="19791"/>
                    <a:pt x="21138" y="53552"/>
                  </a:cubicBezTo>
                  <a:cubicBezTo>
                    <a:pt x="-1563" y="86730"/>
                    <a:pt x="-6219" y="129223"/>
                    <a:pt x="8333" y="167058"/>
                  </a:cubicBezTo>
                  <a:lnTo>
                    <a:pt x="63631" y="289295"/>
                  </a:lnTo>
                  <a:lnTo>
                    <a:pt x="111361" y="389414"/>
                  </a:lnTo>
                  <a:cubicBezTo>
                    <a:pt x="113108" y="393488"/>
                    <a:pt x="117182" y="395817"/>
                    <a:pt x="121839" y="395817"/>
                  </a:cubicBezTo>
                  <a:cubicBezTo>
                    <a:pt x="126496" y="395817"/>
                    <a:pt x="130570" y="393488"/>
                    <a:pt x="132316" y="389414"/>
                  </a:cubicBezTo>
                  <a:lnTo>
                    <a:pt x="180047" y="289295"/>
                  </a:lnTo>
                  <a:lnTo>
                    <a:pt x="235345" y="167058"/>
                  </a:lnTo>
                  <a:cubicBezTo>
                    <a:pt x="249897" y="129223"/>
                    <a:pt x="245241" y="86730"/>
                    <a:pt x="222539" y="53552"/>
                  </a:cubicBezTo>
                  <a:cubicBezTo>
                    <a:pt x="199838" y="19791"/>
                    <a:pt x="162003" y="0"/>
                    <a:pt x="121839" y="0"/>
                  </a:cubicBezTo>
                  <a:close/>
                </a:path>
              </a:pathLst>
            </a:custGeom>
            <a:solidFill>
              <a:schemeClr val="tx1">
                <a:lumMod val="65000"/>
                <a:lumOff val="35000"/>
              </a:schemeClr>
            </a:solidFill>
            <a:ln w="575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t> </a:t>
              </a:r>
            </a:p>
          </p:txBody>
        </p:sp>
      </p:grpSp>
      <p:sp>
        <p:nvSpPr>
          <p:cNvPr id="55" name="TextBox 17">
            <a:extLst>
              <a:ext uri="{FF2B5EF4-FFF2-40B4-BE49-F238E27FC236}">
                <a16:creationId xmlns:a16="http://schemas.microsoft.com/office/drawing/2014/main" id="{B643758C-3C5A-AD4C-BBCA-64694E70DC5A}"/>
              </a:ext>
            </a:extLst>
          </p:cNvPr>
          <p:cNvSpPr txBox="1"/>
          <p:nvPr/>
        </p:nvSpPr>
        <p:spPr>
          <a:xfrm>
            <a:off x="10456599" y="5963295"/>
            <a:ext cx="888260" cy="8890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1" dirty="0">
                <a:solidFill>
                  <a:schemeClr val="tx1"/>
                </a:solidFill>
                <a:latin typeface="Century Gothic" panose="020B0502020202020204" pitchFamily="34" charset="0"/>
              </a:rPr>
              <a:t>Project Complete</a:t>
            </a:r>
          </a:p>
        </p:txBody>
      </p:sp>
      <p:grpSp>
        <p:nvGrpSpPr>
          <p:cNvPr id="56" name="Graphic 6" descr="Flag">
            <a:extLst>
              <a:ext uri="{FF2B5EF4-FFF2-40B4-BE49-F238E27FC236}">
                <a16:creationId xmlns:a16="http://schemas.microsoft.com/office/drawing/2014/main" id="{D56DB05E-9B8E-5E4B-B25F-AF052BC4B1E7}"/>
              </a:ext>
            </a:extLst>
          </p:cNvPr>
          <p:cNvGrpSpPr/>
          <p:nvPr/>
        </p:nvGrpSpPr>
        <p:grpSpPr>
          <a:xfrm>
            <a:off x="10695767" y="5358480"/>
            <a:ext cx="342897" cy="536007"/>
            <a:chOff x="0" y="0"/>
            <a:chExt cx="482600" cy="754380"/>
          </a:xfrm>
        </p:grpSpPr>
        <p:sp>
          <p:nvSpPr>
            <p:cNvPr id="57" name="Freeform 19">
              <a:extLst>
                <a:ext uri="{FF2B5EF4-FFF2-40B4-BE49-F238E27FC236}">
                  <a16:creationId xmlns:a16="http://schemas.microsoft.com/office/drawing/2014/main" id="{C56873CD-1674-8E43-AC99-CF0A3178ADBB}"/>
                </a:ext>
              </a:extLst>
            </p:cNvPr>
            <p:cNvSpPr/>
            <p:nvPr/>
          </p:nvSpPr>
          <p:spPr>
            <a:xfrm>
              <a:off x="0" y="1905"/>
              <a:ext cx="27432" cy="752475"/>
            </a:xfrm>
            <a:custGeom>
              <a:avLst/>
              <a:gdLst>
                <a:gd name="connsiteX0" fmla="*/ 28575 w 57150"/>
                <a:gd name="connsiteY0" fmla="*/ 0 h 752475"/>
                <a:gd name="connsiteX1" fmla="*/ 0 w 57150"/>
                <a:gd name="connsiteY1" fmla="*/ 28575 h 752475"/>
                <a:gd name="connsiteX2" fmla="*/ 0 w 57150"/>
                <a:gd name="connsiteY2" fmla="*/ 762000 h 752475"/>
                <a:gd name="connsiteX3" fmla="*/ 57150 w 57150"/>
                <a:gd name="connsiteY3" fmla="*/ 762000 h 752475"/>
                <a:gd name="connsiteX4" fmla="*/ 57150 w 57150"/>
                <a:gd name="connsiteY4" fmla="*/ 28575 h 752475"/>
                <a:gd name="connsiteX5" fmla="*/ 28575 w 57150"/>
                <a:gd name="connsiteY5" fmla="*/ 0 h 752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150" h="752475">
                  <a:moveTo>
                    <a:pt x="28575" y="0"/>
                  </a:moveTo>
                  <a:cubicBezTo>
                    <a:pt x="12382" y="0"/>
                    <a:pt x="0" y="12382"/>
                    <a:pt x="0" y="28575"/>
                  </a:cubicBezTo>
                  <a:lnTo>
                    <a:pt x="0" y="762000"/>
                  </a:lnTo>
                  <a:lnTo>
                    <a:pt x="57150" y="762000"/>
                  </a:lnTo>
                  <a:lnTo>
                    <a:pt x="57150" y="28575"/>
                  </a:lnTo>
                  <a:cubicBezTo>
                    <a:pt x="57150" y="12382"/>
                    <a:pt x="44768" y="0"/>
                    <a:pt x="28575" y="0"/>
                  </a:cubicBezTo>
                  <a:close/>
                </a:path>
              </a:pathLst>
            </a:custGeom>
            <a:gradFill flip="none" rotWithShape="1">
              <a:gsLst>
                <a:gs pos="0">
                  <a:srgbClr val="92D050"/>
                </a:gs>
                <a:gs pos="100000">
                  <a:srgbClr val="03C15A"/>
                </a:gs>
              </a:gsLst>
              <a:path path="circle">
                <a:fillToRect l="100000" t="100000"/>
              </a:path>
              <a:tileRect r="-100000" b="-100000"/>
            </a:gra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 name="Freeform 20">
              <a:extLst>
                <a:ext uri="{FF2B5EF4-FFF2-40B4-BE49-F238E27FC236}">
                  <a16:creationId xmlns:a16="http://schemas.microsoft.com/office/drawing/2014/main" id="{42591A75-BCAC-7A4B-A9BE-A3946CF12D5F}"/>
                </a:ext>
              </a:extLst>
            </p:cNvPr>
            <p:cNvSpPr/>
            <p:nvPr/>
          </p:nvSpPr>
          <p:spPr>
            <a:xfrm>
              <a:off x="44450" y="0"/>
              <a:ext cx="438150" cy="342900"/>
            </a:xfrm>
            <a:custGeom>
              <a:avLst/>
              <a:gdLst>
                <a:gd name="connsiteX0" fmla="*/ 120968 w 438150"/>
                <a:gd name="connsiteY0" fmla="*/ 0 h 342900"/>
                <a:gd name="connsiteX1" fmla="*/ 0 w 438150"/>
                <a:gd name="connsiteY1" fmla="*/ 27623 h 342900"/>
                <a:gd name="connsiteX2" fmla="*/ 0 w 438150"/>
                <a:gd name="connsiteY2" fmla="*/ 342900 h 342900"/>
                <a:gd name="connsiteX3" fmla="*/ 120968 w 438150"/>
                <a:gd name="connsiteY3" fmla="*/ 315278 h 342900"/>
                <a:gd name="connsiteX4" fmla="*/ 438150 w 438150"/>
                <a:gd name="connsiteY4" fmla="*/ 317183 h 342900"/>
                <a:gd name="connsiteX5" fmla="*/ 438150 w 438150"/>
                <a:gd name="connsiteY5" fmla="*/ 1905 h 342900"/>
                <a:gd name="connsiteX6" fmla="*/ 120968 w 438150"/>
                <a:gd name="connsiteY6" fmla="*/ 0 h 342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150" h="342900">
                  <a:moveTo>
                    <a:pt x="120968" y="0"/>
                  </a:moveTo>
                  <a:cubicBezTo>
                    <a:pt x="37148" y="0"/>
                    <a:pt x="0" y="27623"/>
                    <a:pt x="0" y="27623"/>
                  </a:cubicBezTo>
                  <a:lnTo>
                    <a:pt x="0" y="342900"/>
                  </a:lnTo>
                  <a:cubicBezTo>
                    <a:pt x="0" y="342900"/>
                    <a:pt x="36195" y="315278"/>
                    <a:pt x="120968" y="315278"/>
                  </a:cubicBezTo>
                  <a:cubicBezTo>
                    <a:pt x="221933" y="315278"/>
                    <a:pt x="320993" y="370523"/>
                    <a:pt x="438150" y="317183"/>
                  </a:cubicBezTo>
                  <a:lnTo>
                    <a:pt x="438150" y="1905"/>
                  </a:lnTo>
                  <a:cubicBezTo>
                    <a:pt x="290513" y="45720"/>
                    <a:pt x="221933" y="0"/>
                    <a:pt x="120968" y="0"/>
                  </a:cubicBezTo>
                  <a:close/>
                </a:path>
              </a:pathLst>
            </a:custGeom>
            <a:gradFill flip="none" rotWithShape="1">
              <a:gsLst>
                <a:gs pos="0">
                  <a:srgbClr val="92D050"/>
                </a:gs>
                <a:gs pos="100000">
                  <a:srgbClr val="03C15A"/>
                </a:gs>
              </a:gsLst>
              <a:path path="circle">
                <a:fillToRect l="100000" t="100000"/>
              </a:path>
              <a:tileRect r="-100000" b="-100000"/>
            </a:gra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3" name="TextBox 5">
            <a:extLst>
              <a:ext uri="{FF2B5EF4-FFF2-40B4-BE49-F238E27FC236}">
                <a16:creationId xmlns:a16="http://schemas.microsoft.com/office/drawing/2014/main" id="{A7E55A90-239B-77B7-F052-16CFA17589B8}"/>
              </a:ext>
            </a:extLst>
          </p:cNvPr>
          <p:cNvSpPr txBox="1"/>
          <p:nvPr/>
        </p:nvSpPr>
        <p:spPr>
          <a:xfrm>
            <a:off x="3160266" y="6581001"/>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20</TotalTime>
  <Words>162</Words>
  <Application>Microsoft Office PowerPoint</Application>
  <PresentationFormat>Widescreen</PresentationFormat>
  <Paragraphs>43</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Bess</cp:lastModifiedBy>
  <cp:revision>3</cp:revision>
  <dcterms:created xsi:type="dcterms:W3CDTF">2022-04-28T00:44:47Z</dcterms:created>
  <dcterms:modified xsi:type="dcterms:W3CDTF">2025-07-16T03:25:22Z</dcterms:modified>
</cp:coreProperties>
</file>