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8" r:id="rId2"/>
    <p:sldId id="309" r:id="rId3"/>
    <p:sldId id="353" r:id="rId4"/>
    <p:sldId id="349" r:id="rId5"/>
    <p:sldId id="357" r:id="rId6"/>
    <p:sldId id="358" r:id="rId7"/>
    <p:sldId id="360" r:id="rId8"/>
    <p:sldId id="359" r:id="rId9"/>
    <p:sldId id="361" r:id="rId10"/>
    <p:sldId id="342" r:id="rId11"/>
    <p:sldId id="362"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FFFD5"/>
    <a:srgbClr val="74859B"/>
    <a:srgbClr val="E3EAF6"/>
    <a:srgbClr val="00BD32"/>
    <a:srgbClr val="EAEEF3"/>
    <a:srgbClr val="5B7191"/>
    <a:srgbClr val="CDD5DD"/>
    <a:srgbClr val="C4D2E7"/>
    <a:srgbClr val="5E9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32349-4BAA-4AE6-8FEF-1162F4EC5F03}" v="297" dt="2025-06-22T15:23:29.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86447"/>
  </p:normalViewPr>
  <p:slideViewPr>
    <p:cSldViewPr snapToGrid="0" snapToObjects="1">
      <p:cViewPr varScale="1">
        <p:scale>
          <a:sx n="81" d="100"/>
          <a:sy n="81" d="100"/>
        </p:scale>
        <p:origin x="102" y="54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C532349-4BAA-4AE6-8FEF-1162F4EC5F03}"/>
    <pc:docChg chg="undo custSel addSld delSld modSld sldOrd">
      <pc:chgData name="Bess Dunlevy" userId="dd4b9a8537dbe9d0" providerId="LiveId" clId="{DC532349-4BAA-4AE6-8FEF-1162F4EC5F03}" dt="2025-06-22T15:23:29.828" v="1700" actId="255"/>
      <pc:docMkLst>
        <pc:docMk/>
      </pc:docMkLst>
      <pc:sldChg chg="addSp delSp modSp mod setBg">
        <pc:chgData name="Bess Dunlevy" userId="dd4b9a8537dbe9d0" providerId="LiveId" clId="{DC532349-4BAA-4AE6-8FEF-1162F4EC5F03}" dt="2025-06-22T14:14:21.924" v="281" actId="167"/>
        <pc:sldMkLst>
          <pc:docMk/>
          <pc:sldMk cId="1750150145" sldId="258"/>
        </pc:sldMkLst>
        <pc:spChg chg="add mod">
          <ac:chgData name="Bess Dunlevy" userId="dd4b9a8537dbe9d0" providerId="LiveId" clId="{DC532349-4BAA-4AE6-8FEF-1162F4EC5F03}" dt="2025-06-22T14:11:16.739" v="87" actId="1076"/>
          <ac:spMkLst>
            <pc:docMk/>
            <pc:sldMk cId="1750150145" sldId="258"/>
            <ac:spMk id="4" creationId="{CC6CA630-488E-F06F-5378-B185A887D814}"/>
          </ac:spMkLst>
        </pc:spChg>
        <pc:spChg chg="del">
          <ac:chgData name="Bess Dunlevy" userId="dd4b9a8537dbe9d0" providerId="LiveId" clId="{DC532349-4BAA-4AE6-8FEF-1162F4EC5F03}" dt="2025-06-22T14:09:10.667" v="1" actId="478"/>
          <ac:spMkLst>
            <pc:docMk/>
            <pc:sldMk cId="1750150145" sldId="258"/>
            <ac:spMk id="7" creationId="{00000000-0000-0000-0000-000000000000}"/>
          </ac:spMkLst>
        </pc:spChg>
        <pc:spChg chg="del">
          <ac:chgData name="Bess Dunlevy" userId="dd4b9a8537dbe9d0" providerId="LiveId" clId="{DC532349-4BAA-4AE6-8FEF-1162F4EC5F03}" dt="2025-06-22T14:09:11.323" v="2" actId="478"/>
          <ac:spMkLst>
            <pc:docMk/>
            <pc:sldMk cId="1750150145" sldId="258"/>
            <ac:spMk id="8" creationId="{00000000-0000-0000-0000-000000000000}"/>
          </ac:spMkLst>
        </pc:spChg>
        <pc:spChg chg="del">
          <ac:chgData name="Bess Dunlevy" userId="dd4b9a8537dbe9d0" providerId="LiveId" clId="{DC532349-4BAA-4AE6-8FEF-1162F4EC5F03}" dt="2025-06-22T14:10:01.527" v="52" actId="478"/>
          <ac:spMkLst>
            <pc:docMk/>
            <pc:sldMk cId="1750150145" sldId="258"/>
            <ac:spMk id="9" creationId="{BE98E647-E4C9-4B4B-888B-2F662C468983}"/>
          </ac:spMkLst>
        </pc:spChg>
        <pc:spChg chg="mod">
          <ac:chgData name="Bess Dunlevy" userId="dd4b9a8537dbe9d0" providerId="LiveId" clId="{DC532349-4BAA-4AE6-8FEF-1162F4EC5F03}" dt="2025-06-22T14:10:18.366" v="59" actId="1076"/>
          <ac:spMkLst>
            <pc:docMk/>
            <pc:sldMk cId="1750150145" sldId="258"/>
            <ac:spMk id="11" creationId="{D25B69A5-3B0C-C540-8CC8-9794435EA004}"/>
          </ac:spMkLst>
        </pc:spChg>
        <pc:spChg chg="add mod">
          <ac:chgData name="Bess Dunlevy" userId="dd4b9a8537dbe9d0" providerId="LiveId" clId="{DC532349-4BAA-4AE6-8FEF-1162F4EC5F03}" dt="2025-06-22T14:11:59.222" v="141" actId="255"/>
          <ac:spMkLst>
            <pc:docMk/>
            <pc:sldMk cId="1750150145" sldId="258"/>
            <ac:spMk id="13" creationId="{86D41136-DDA0-5061-FC43-F19C8BD21864}"/>
          </ac:spMkLst>
        </pc:spChg>
        <pc:spChg chg="mod">
          <ac:chgData name="Bess Dunlevy" userId="dd4b9a8537dbe9d0" providerId="LiveId" clId="{DC532349-4BAA-4AE6-8FEF-1162F4EC5F03}" dt="2025-06-22T14:11:45.937" v="137" actId="1076"/>
          <ac:spMkLst>
            <pc:docMk/>
            <pc:sldMk cId="1750150145" sldId="258"/>
            <ac:spMk id="15" creationId="{BFDED863-2973-1644-9532-648285F6B0E9}"/>
          </ac:spMkLst>
        </pc:spChg>
        <pc:spChg chg="add mod">
          <ac:chgData name="Bess Dunlevy" userId="dd4b9a8537dbe9d0" providerId="LiveId" clId="{DC532349-4BAA-4AE6-8FEF-1162F4EC5F03}" dt="2025-06-22T14:12:18.481" v="204" actId="20577"/>
          <ac:spMkLst>
            <pc:docMk/>
            <pc:sldMk cId="1750150145" sldId="258"/>
            <ac:spMk id="18" creationId="{BADD38BD-9A81-AF45-EA5E-26CA18C053A0}"/>
          </ac:spMkLst>
        </pc:spChg>
        <pc:grpChg chg="mod">
          <ac:chgData name="Bess Dunlevy" userId="dd4b9a8537dbe9d0" providerId="LiveId" clId="{DC532349-4BAA-4AE6-8FEF-1162F4EC5F03}" dt="2025-06-22T14:11:50.223" v="138" actId="1076"/>
          <ac:grpSpMkLst>
            <pc:docMk/>
            <pc:sldMk cId="1750150145" sldId="258"/>
            <ac:grpSpMk id="14" creationId="{273E4A99-8E98-9C49-BEA2-1DA828E7F9B3}"/>
          </ac:grpSpMkLst>
        </pc:grpChg>
        <pc:graphicFrameChg chg="del">
          <ac:chgData name="Bess Dunlevy" userId="dd4b9a8537dbe9d0" providerId="LiveId" clId="{DC532349-4BAA-4AE6-8FEF-1162F4EC5F03}" dt="2025-06-22T14:09:59.218" v="51" actId="478"/>
          <ac:graphicFrameMkLst>
            <pc:docMk/>
            <pc:sldMk cId="1750150145" sldId="258"/>
            <ac:graphicFrameMk id="2" creationId="{192FE157-1C86-3441-A861-8D9B293C6111}"/>
          </ac:graphicFrameMkLst>
        </pc:graphicFrameChg>
        <pc:picChg chg="del">
          <ac:chgData name="Bess Dunlevy" userId="dd4b9a8537dbe9d0" providerId="LiveId" clId="{DC532349-4BAA-4AE6-8FEF-1162F4EC5F03}" dt="2025-06-22T14:09:09.049" v="0" actId="478"/>
          <ac:picMkLst>
            <pc:docMk/>
            <pc:sldMk cId="1750150145" sldId="258"/>
            <ac:picMk id="6" creationId="{011ABEA2-A0A4-2545-BC5F-D7F8CEFC99DC}"/>
          </ac:picMkLst>
        </pc:picChg>
        <pc:picChg chg="add mod ord">
          <ac:chgData name="Bess Dunlevy" userId="dd4b9a8537dbe9d0" providerId="LiveId" clId="{DC532349-4BAA-4AE6-8FEF-1162F4EC5F03}" dt="2025-06-22T14:14:21.924" v="281" actId="167"/>
          <ac:picMkLst>
            <pc:docMk/>
            <pc:sldMk cId="1750150145" sldId="258"/>
            <ac:picMk id="21" creationId="{856DAA8D-97CA-75C6-54C7-F4E23F555554}"/>
          </ac:picMkLst>
        </pc:picChg>
        <pc:cxnChg chg="del">
          <ac:chgData name="Bess Dunlevy" userId="dd4b9a8537dbe9d0" providerId="LiveId" clId="{DC532349-4BAA-4AE6-8FEF-1162F4EC5F03}" dt="2025-06-22T14:10:03.607" v="53" actId="478"/>
          <ac:cxnSpMkLst>
            <pc:docMk/>
            <pc:sldMk cId="1750150145" sldId="258"/>
            <ac:cxnSpMk id="3" creationId="{75C502E9-323D-6147-AE85-54814FCF265C}"/>
          </ac:cxnSpMkLst>
        </pc:cxnChg>
        <pc:cxnChg chg="add mod">
          <ac:chgData name="Bess Dunlevy" userId="dd4b9a8537dbe9d0" providerId="LiveId" clId="{DC532349-4BAA-4AE6-8FEF-1162F4EC5F03}" dt="2025-06-22T14:11:53.416" v="139" actId="14100"/>
          <ac:cxnSpMkLst>
            <pc:docMk/>
            <pc:sldMk cId="1750150145" sldId="258"/>
            <ac:cxnSpMk id="10" creationId="{3B3C0420-1802-AB6E-16D6-8D5D2715FAF8}"/>
          </ac:cxnSpMkLst>
        </pc:cxnChg>
      </pc:sldChg>
      <pc:sldChg chg="setBg">
        <pc:chgData name="Bess Dunlevy" userId="dd4b9a8537dbe9d0" providerId="LiveId" clId="{DC532349-4BAA-4AE6-8FEF-1162F4EC5F03}" dt="2025-06-22T15:17:51.571" v="1645"/>
        <pc:sldMkLst>
          <pc:docMk/>
          <pc:sldMk cId="2929323684" sldId="295"/>
        </pc:sldMkLst>
      </pc:sldChg>
      <pc:sldChg chg="addSp delSp modSp mod setBg">
        <pc:chgData name="Bess Dunlevy" userId="dd4b9a8537dbe9d0" providerId="LiveId" clId="{DC532349-4BAA-4AE6-8FEF-1162F4EC5F03}" dt="2025-06-22T14:17:21.339" v="542" actId="20577"/>
        <pc:sldMkLst>
          <pc:docMk/>
          <pc:sldMk cId="1599595947" sldId="309"/>
        </pc:sldMkLst>
        <pc:spChg chg="add mod">
          <ac:chgData name="Bess Dunlevy" userId="dd4b9a8537dbe9d0" providerId="LiveId" clId="{DC532349-4BAA-4AE6-8FEF-1162F4EC5F03}" dt="2025-06-22T14:15:26.478" v="307" actId="20577"/>
          <ac:spMkLst>
            <pc:docMk/>
            <pc:sldMk cId="1599595947" sldId="309"/>
            <ac:spMk id="2" creationId="{EAB0B384-0B06-47D4-F121-40B114BAD1C4}"/>
          </ac:spMkLst>
        </pc:spChg>
        <pc:spChg chg="mod">
          <ac:chgData name="Bess Dunlevy" userId="dd4b9a8537dbe9d0" providerId="LiveId" clId="{DC532349-4BAA-4AE6-8FEF-1162F4EC5F03}" dt="2025-06-22T14:17:21.339" v="542" actId="20577"/>
          <ac:spMkLst>
            <pc:docMk/>
            <pc:sldMk cId="1599595947" sldId="309"/>
            <ac:spMk id="3" creationId="{2F866523-4C8E-7643-889D-E7B32BD5DA74}"/>
          </ac:spMkLst>
        </pc:spChg>
        <pc:spChg chg="del">
          <ac:chgData name="Bess Dunlevy" userId="dd4b9a8537dbe9d0" providerId="LiveId" clId="{DC532349-4BAA-4AE6-8FEF-1162F4EC5F03}" dt="2025-06-22T14:14:40.704" v="282" actId="478"/>
          <ac:spMkLst>
            <pc:docMk/>
            <pc:sldMk cId="1599595947" sldId="309"/>
            <ac:spMk id="7" creationId="{00000000-0000-0000-0000-000000000000}"/>
          </ac:spMkLst>
        </pc:spChg>
        <pc:spChg chg="del">
          <ac:chgData name="Bess Dunlevy" userId="dd4b9a8537dbe9d0" providerId="LiveId" clId="{DC532349-4BAA-4AE6-8FEF-1162F4EC5F03}" dt="2025-06-22T14:14:41.340" v="283" actId="478"/>
          <ac:spMkLst>
            <pc:docMk/>
            <pc:sldMk cId="1599595947" sldId="309"/>
            <ac:spMk id="8" creationId="{00000000-0000-0000-0000-000000000000}"/>
          </ac:spMkLst>
        </pc:spChg>
        <pc:graphicFrameChg chg="del">
          <ac:chgData name="Bess Dunlevy" userId="dd4b9a8537dbe9d0" providerId="LiveId" clId="{DC532349-4BAA-4AE6-8FEF-1162F4EC5F03}" dt="2025-06-22T14:14:43.279" v="284" actId="478"/>
          <ac:graphicFrameMkLst>
            <pc:docMk/>
            <pc:sldMk cId="1599595947" sldId="309"/>
            <ac:graphicFrameMk id="5" creationId="{FCBC44ED-2B4D-EB4F-B4F3-DA0B26C8836C}"/>
          </ac:graphicFrameMkLst>
        </pc:graphicFrameChg>
      </pc:sldChg>
      <pc:sldChg chg="del">
        <pc:chgData name="Bess Dunlevy" userId="dd4b9a8537dbe9d0" providerId="LiveId" clId="{DC532349-4BAA-4AE6-8FEF-1162F4EC5F03}" dt="2025-06-22T15:17:46.766" v="1644" actId="47"/>
        <pc:sldMkLst>
          <pc:docMk/>
          <pc:sldMk cId="1521696607" sldId="316"/>
        </pc:sldMkLst>
      </pc:sldChg>
      <pc:sldChg chg="del">
        <pc:chgData name="Bess Dunlevy" userId="dd4b9a8537dbe9d0" providerId="LiveId" clId="{DC532349-4BAA-4AE6-8FEF-1162F4EC5F03}" dt="2025-06-22T15:17:46.766" v="1644" actId="47"/>
        <pc:sldMkLst>
          <pc:docMk/>
          <pc:sldMk cId="439307104" sldId="337"/>
        </pc:sldMkLst>
      </pc:sldChg>
      <pc:sldChg chg="addSp delSp modSp mod ord setBg">
        <pc:chgData name="Bess Dunlevy" userId="dd4b9a8537dbe9d0" providerId="LiveId" clId="{DC532349-4BAA-4AE6-8FEF-1162F4EC5F03}" dt="2025-06-22T15:09:31.729" v="1380"/>
        <pc:sldMkLst>
          <pc:docMk/>
          <pc:sldMk cId="2678152836" sldId="342"/>
        </pc:sldMkLst>
        <pc:spChg chg="add mod">
          <ac:chgData name="Bess Dunlevy" userId="dd4b9a8537dbe9d0" providerId="LiveId" clId="{DC532349-4BAA-4AE6-8FEF-1162F4EC5F03}" dt="2025-06-22T15:08:53.690" v="1375" actId="20577"/>
          <ac:spMkLst>
            <pc:docMk/>
            <pc:sldMk cId="2678152836" sldId="342"/>
            <ac:spMk id="3" creationId="{FBD71654-9C6F-5BA4-23C5-D09524A51370}"/>
          </ac:spMkLst>
        </pc:spChg>
        <pc:spChg chg="mod">
          <ac:chgData name="Bess Dunlevy" userId="dd4b9a8537dbe9d0" providerId="LiveId" clId="{DC532349-4BAA-4AE6-8FEF-1162F4EC5F03}" dt="2025-06-22T15:08:50.155" v="1361" actId="1076"/>
          <ac:spMkLst>
            <pc:docMk/>
            <pc:sldMk cId="2678152836" sldId="342"/>
            <ac:spMk id="5" creationId="{708D6937-B4CB-734D-A59F-CC81741556E4}"/>
          </ac:spMkLst>
        </pc:spChg>
        <pc:spChg chg="del">
          <ac:chgData name="Bess Dunlevy" userId="dd4b9a8537dbe9d0" providerId="LiveId" clId="{DC532349-4BAA-4AE6-8FEF-1162F4EC5F03}" dt="2025-06-22T15:08:32.266" v="1355" actId="478"/>
          <ac:spMkLst>
            <pc:docMk/>
            <pc:sldMk cId="2678152836" sldId="342"/>
            <ac:spMk id="7" creationId="{00000000-0000-0000-0000-000000000000}"/>
          </ac:spMkLst>
        </pc:spChg>
        <pc:spChg chg="del">
          <ac:chgData name="Bess Dunlevy" userId="dd4b9a8537dbe9d0" providerId="LiveId" clId="{DC532349-4BAA-4AE6-8FEF-1162F4EC5F03}" dt="2025-06-22T15:08:32.803" v="1356" actId="478"/>
          <ac:spMkLst>
            <pc:docMk/>
            <pc:sldMk cId="2678152836" sldId="342"/>
            <ac:spMk id="8" creationId="{00000000-0000-0000-0000-000000000000}"/>
          </ac:spMkLst>
        </pc:spChg>
        <pc:graphicFrameChg chg="mod">
          <ac:chgData name="Bess Dunlevy" userId="dd4b9a8537dbe9d0" providerId="LiveId" clId="{DC532349-4BAA-4AE6-8FEF-1162F4EC5F03}" dt="2025-06-22T15:09:25.225" v="1378"/>
          <ac:graphicFrameMkLst>
            <pc:docMk/>
            <pc:sldMk cId="2678152836" sldId="342"/>
            <ac:graphicFrameMk id="2" creationId="{E1EA4EDD-BEEA-6743-9EB8-8F586D7D0F8A}"/>
          </ac:graphicFrameMkLst>
        </pc:graphicFrameChg>
        <pc:graphicFrameChg chg="mod">
          <ac:chgData name="Bess Dunlevy" userId="dd4b9a8537dbe9d0" providerId="LiveId" clId="{DC532349-4BAA-4AE6-8FEF-1162F4EC5F03}" dt="2025-06-22T15:09:31.729" v="1380"/>
          <ac:graphicFrameMkLst>
            <pc:docMk/>
            <pc:sldMk cId="2678152836" sldId="342"/>
            <ac:graphicFrameMk id="6" creationId="{3CA01BC8-751F-E144-B2A8-AA6AF7AC30D7}"/>
          </ac:graphicFrameMkLst>
        </pc:graphicFrameChg>
      </pc:sldChg>
      <pc:sldChg chg="addSp delSp modSp mod ord setBg">
        <pc:chgData name="Bess Dunlevy" userId="dd4b9a8537dbe9d0" providerId="LiveId" clId="{DC532349-4BAA-4AE6-8FEF-1162F4EC5F03}" dt="2025-06-22T14:37:43.315" v="838" actId="20577"/>
        <pc:sldMkLst>
          <pc:docMk/>
          <pc:sldMk cId="3424029325" sldId="349"/>
        </pc:sldMkLst>
        <pc:spChg chg="add mod">
          <ac:chgData name="Bess Dunlevy" userId="dd4b9a8537dbe9d0" providerId="LiveId" clId="{DC532349-4BAA-4AE6-8FEF-1162F4EC5F03}" dt="2025-06-22T14:37:43.315" v="838" actId="20577"/>
          <ac:spMkLst>
            <pc:docMk/>
            <pc:sldMk cId="3424029325" sldId="349"/>
            <ac:spMk id="3" creationId="{CAF4BBA4-388F-7EFC-A431-493F64CC7DA0}"/>
          </ac:spMkLst>
        </pc:spChg>
        <pc:spChg chg="del">
          <ac:chgData name="Bess Dunlevy" userId="dd4b9a8537dbe9d0" providerId="LiveId" clId="{DC532349-4BAA-4AE6-8FEF-1162F4EC5F03}" dt="2025-06-22T14:27:16.062" v="752" actId="478"/>
          <ac:spMkLst>
            <pc:docMk/>
            <pc:sldMk cId="3424029325" sldId="349"/>
            <ac:spMk id="7" creationId="{00000000-0000-0000-0000-000000000000}"/>
          </ac:spMkLst>
        </pc:spChg>
        <pc:spChg chg="del">
          <ac:chgData name="Bess Dunlevy" userId="dd4b9a8537dbe9d0" providerId="LiveId" clId="{DC532349-4BAA-4AE6-8FEF-1162F4EC5F03}" dt="2025-06-22T14:27:16.774" v="753" actId="478"/>
          <ac:spMkLst>
            <pc:docMk/>
            <pc:sldMk cId="3424029325" sldId="349"/>
            <ac:spMk id="8" creationId="{00000000-0000-0000-0000-000000000000}"/>
          </ac:spMkLst>
        </pc:spChg>
        <pc:graphicFrameChg chg="add del mod">
          <ac:chgData name="Bess Dunlevy" userId="dd4b9a8537dbe9d0" providerId="LiveId" clId="{DC532349-4BAA-4AE6-8FEF-1162F4EC5F03}" dt="2025-06-22T14:37:27.604" v="807" actId="1076"/>
          <ac:graphicFrameMkLst>
            <pc:docMk/>
            <pc:sldMk cId="3424029325" sldId="349"/>
            <ac:graphicFrameMk id="2" creationId="{B0C6BBAC-887C-CB4C-8B5D-B2106F18D00A}"/>
          </ac:graphicFrameMkLst>
        </pc:graphicFrameChg>
      </pc:sldChg>
      <pc:sldChg chg="del">
        <pc:chgData name="Bess Dunlevy" userId="dd4b9a8537dbe9d0" providerId="LiveId" clId="{DC532349-4BAA-4AE6-8FEF-1162F4EC5F03}" dt="2025-06-22T15:17:46.766" v="1644" actId="47"/>
        <pc:sldMkLst>
          <pc:docMk/>
          <pc:sldMk cId="6390526" sldId="351"/>
        </pc:sldMkLst>
      </pc:sldChg>
      <pc:sldChg chg="del">
        <pc:chgData name="Bess Dunlevy" userId="dd4b9a8537dbe9d0" providerId="LiveId" clId="{DC532349-4BAA-4AE6-8FEF-1162F4EC5F03}" dt="2025-06-22T15:17:46.766" v="1644" actId="47"/>
        <pc:sldMkLst>
          <pc:docMk/>
          <pc:sldMk cId="822524391" sldId="352"/>
        </pc:sldMkLst>
      </pc:sldChg>
      <pc:sldChg chg="addSp delSp modSp mod ord setBg">
        <pc:chgData name="Bess Dunlevy" userId="dd4b9a8537dbe9d0" providerId="LiveId" clId="{DC532349-4BAA-4AE6-8FEF-1162F4EC5F03}" dt="2025-06-22T15:23:29.828" v="1700" actId="255"/>
        <pc:sldMkLst>
          <pc:docMk/>
          <pc:sldMk cId="4143605091" sldId="353"/>
        </pc:sldMkLst>
        <pc:spChg chg="add mod">
          <ac:chgData name="Bess Dunlevy" userId="dd4b9a8537dbe9d0" providerId="LiveId" clId="{DC532349-4BAA-4AE6-8FEF-1162F4EC5F03}" dt="2025-06-22T14:26:48.498" v="747" actId="1076"/>
          <ac:spMkLst>
            <pc:docMk/>
            <pc:sldMk cId="4143605091" sldId="353"/>
            <ac:spMk id="2" creationId="{7B2D0E76-1E3E-94A4-E3DA-A4F525AF6E45}"/>
          </ac:spMkLst>
        </pc:spChg>
        <pc:spChg chg="del">
          <ac:chgData name="Bess Dunlevy" userId="dd4b9a8537dbe9d0" providerId="LiveId" clId="{DC532349-4BAA-4AE6-8FEF-1162F4EC5F03}" dt="2025-06-22T14:20:00.541" v="571" actId="478"/>
          <ac:spMkLst>
            <pc:docMk/>
            <pc:sldMk cId="4143605091" sldId="353"/>
            <ac:spMk id="7" creationId="{00000000-0000-0000-0000-000000000000}"/>
          </ac:spMkLst>
        </pc:spChg>
        <pc:spChg chg="del">
          <ac:chgData name="Bess Dunlevy" userId="dd4b9a8537dbe9d0" providerId="LiveId" clId="{DC532349-4BAA-4AE6-8FEF-1162F4EC5F03}" dt="2025-06-22T14:20:01.357" v="572" actId="478"/>
          <ac:spMkLst>
            <pc:docMk/>
            <pc:sldMk cId="4143605091" sldId="353"/>
            <ac:spMk id="8" creationId="{00000000-0000-0000-0000-000000000000}"/>
          </ac:spMkLst>
        </pc:spChg>
        <pc:graphicFrameChg chg="mod">
          <ac:chgData name="Bess Dunlevy" userId="dd4b9a8537dbe9d0" providerId="LiveId" clId="{DC532349-4BAA-4AE6-8FEF-1162F4EC5F03}" dt="2025-06-22T15:23:29.828" v="1700" actId="255"/>
          <ac:graphicFrameMkLst>
            <pc:docMk/>
            <pc:sldMk cId="4143605091" sldId="353"/>
            <ac:graphicFrameMk id="3" creationId="{7EF28078-BC53-1A47-AA53-3974765DCFE2}"/>
          </ac:graphicFrameMkLst>
        </pc:graphicFrameChg>
      </pc:sldChg>
      <pc:sldChg chg="add del">
        <pc:chgData name="Bess Dunlevy" userId="dd4b9a8537dbe9d0" providerId="LiveId" clId="{DC532349-4BAA-4AE6-8FEF-1162F4EC5F03}" dt="2025-06-22T15:17:46.766" v="1644" actId="47"/>
        <pc:sldMkLst>
          <pc:docMk/>
          <pc:sldMk cId="2015888973" sldId="354"/>
        </pc:sldMkLst>
      </pc:sldChg>
      <pc:sldChg chg="add del">
        <pc:chgData name="Bess Dunlevy" userId="dd4b9a8537dbe9d0" providerId="LiveId" clId="{DC532349-4BAA-4AE6-8FEF-1162F4EC5F03}" dt="2025-06-22T15:17:46.766" v="1644" actId="47"/>
        <pc:sldMkLst>
          <pc:docMk/>
          <pc:sldMk cId="221922428" sldId="355"/>
        </pc:sldMkLst>
      </pc:sldChg>
      <pc:sldChg chg="add del">
        <pc:chgData name="Bess Dunlevy" userId="dd4b9a8537dbe9d0" providerId="LiveId" clId="{DC532349-4BAA-4AE6-8FEF-1162F4EC5F03}" dt="2025-06-22T15:17:46.766" v="1644" actId="47"/>
        <pc:sldMkLst>
          <pc:docMk/>
          <pc:sldMk cId="391509896" sldId="356"/>
        </pc:sldMkLst>
      </pc:sldChg>
      <pc:sldChg chg="modSp add mod">
        <pc:chgData name="Bess Dunlevy" userId="dd4b9a8537dbe9d0" providerId="LiveId" clId="{DC532349-4BAA-4AE6-8FEF-1162F4EC5F03}" dt="2025-06-22T14:43:16.243" v="919" actId="27918"/>
        <pc:sldMkLst>
          <pc:docMk/>
          <pc:sldMk cId="941688093" sldId="357"/>
        </pc:sldMkLst>
        <pc:spChg chg="mod">
          <ac:chgData name="Bess Dunlevy" userId="dd4b9a8537dbe9d0" providerId="LiveId" clId="{DC532349-4BAA-4AE6-8FEF-1162F4EC5F03}" dt="2025-06-22T14:38:38.276" v="864" actId="20577"/>
          <ac:spMkLst>
            <pc:docMk/>
            <pc:sldMk cId="941688093" sldId="357"/>
            <ac:spMk id="3" creationId="{C8AEDD2F-3C56-27D0-112A-B7B43688ED8F}"/>
          </ac:spMkLst>
        </pc:spChg>
        <pc:graphicFrameChg chg="mod">
          <ac:chgData name="Bess Dunlevy" userId="dd4b9a8537dbe9d0" providerId="LiveId" clId="{DC532349-4BAA-4AE6-8FEF-1162F4EC5F03}" dt="2025-06-22T14:43:03.802" v="917" actId="207"/>
          <ac:graphicFrameMkLst>
            <pc:docMk/>
            <pc:sldMk cId="941688093" sldId="357"/>
            <ac:graphicFrameMk id="2" creationId="{E23D0D41-EF86-5FDC-6785-D9F612ED07C3}"/>
          </ac:graphicFrameMkLst>
        </pc:graphicFrameChg>
      </pc:sldChg>
      <pc:sldChg chg="addSp delSp modSp add mod">
        <pc:chgData name="Bess Dunlevy" userId="dd4b9a8537dbe9d0" providerId="LiveId" clId="{DC532349-4BAA-4AE6-8FEF-1162F4EC5F03}" dt="2025-06-22T14:47:51.901" v="988" actId="1076"/>
        <pc:sldMkLst>
          <pc:docMk/>
          <pc:sldMk cId="3077888709" sldId="358"/>
        </pc:sldMkLst>
        <pc:spChg chg="mod">
          <ac:chgData name="Bess Dunlevy" userId="dd4b9a8537dbe9d0" providerId="LiveId" clId="{DC532349-4BAA-4AE6-8FEF-1162F4EC5F03}" dt="2025-06-22T14:44:10.903" v="946" actId="20577"/>
          <ac:spMkLst>
            <pc:docMk/>
            <pc:sldMk cId="3077888709" sldId="358"/>
            <ac:spMk id="3" creationId="{93877DCD-A456-DEED-B422-6204C44C8783}"/>
          </ac:spMkLst>
        </pc:spChg>
        <pc:graphicFrameChg chg="del">
          <ac:chgData name="Bess Dunlevy" userId="dd4b9a8537dbe9d0" providerId="LiveId" clId="{DC532349-4BAA-4AE6-8FEF-1162F4EC5F03}" dt="2025-06-22T14:44:34.481" v="949" actId="478"/>
          <ac:graphicFrameMkLst>
            <pc:docMk/>
            <pc:sldMk cId="3077888709" sldId="358"/>
            <ac:graphicFrameMk id="2" creationId="{F5F4C8B8-CF97-D6B8-7E9D-588C7DA88CAD}"/>
          </ac:graphicFrameMkLst>
        </pc:graphicFrameChg>
        <pc:graphicFrameChg chg="add mod">
          <ac:chgData name="Bess Dunlevy" userId="dd4b9a8537dbe9d0" providerId="LiveId" clId="{DC532349-4BAA-4AE6-8FEF-1162F4EC5F03}" dt="2025-06-22T14:46:26.315" v="974" actId="1076"/>
          <ac:graphicFrameMkLst>
            <pc:docMk/>
            <pc:sldMk cId="3077888709" sldId="358"/>
            <ac:graphicFrameMk id="6" creationId="{F9D8A3A6-6500-FF88-A629-8E2FE35EC7E3}"/>
          </ac:graphicFrameMkLst>
        </pc:graphicFrameChg>
        <pc:graphicFrameChg chg="add mod">
          <ac:chgData name="Bess Dunlevy" userId="dd4b9a8537dbe9d0" providerId="LiveId" clId="{DC532349-4BAA-4AE6-8FEF-1162F4EC5F03}" dt="2025-06-22T14:47:51.901" v="988" actId="1076"/>
          <ac:graphicFrameMkLst>
            <pc:docMk/>
            <pc:sldMk cId="3077888709" sldId="358"/>
            <ac:graphicFrameMk id="7" creationId="{DB955B3E-69B3-DA8E-63BA-802F6FA74E94}"/>
          </ac:graphicFrameMkLst>
        </pc:graphicFrameChg>
      </pc:sldChg>
      <pc:sldChg chg="addSp delSp modSp add mod ord setBg">
        <pc:chgData name="Bess Dunlevy" userId="dd4b9a8537dbe9d0" providerId="LiveId" clId="{DC532349-4BAA-4AE6-8FEF-1162F4EC5F03}" dt="2025-06-22T15:01:57.300" v="1299" actId="207"/>
        <pc:sldMkLst>
          <pc:docMk/>
          <pc:sldMk cId="181183709" sldId="359"/>
        </pc:sldMkLst>
        <pc:spChg chg="add mod">
          <ac:chgData name="Bess Dunlevy" userId="dd4b9a8537dbe9d0" providerId="LiveId" clId="{DC532349-4BAA-4AE6-8FEF-1162F4EC5F03}" dt="2025-06-22T14:53:59.718" v="1088" actId="20577"/>
          <ac:spMkLst>
            <pc:docMk/>
            <pc:sldMk cId="181183709" sldId="359"/>
            <ac:spMk id="3" creationId="{EBB5AC1F-ABD5-573A-0479-0D54D8C9AAF2}"/>
          </ac:spMkLst>
        </pc:spChg>
        <pc:spChg chg="del">
          <ac:chgData name="Bess Dunlevy" userId="dd4b9a8537dbe9d0" providerId="LiveId" clId="{DC532349-4BAA-4AE6-8FEF-1162F4EC5F03}" dt="2025-06-22T14:48:40.121" v="995" actId="478"/>
          <ac:spMkLst>
            <pc:docMk/>
            <pc:sldMk cId="181183709" sldId="359"/>
            <ac:spMk id="5" creationId="{76577278-44A3-6D08-4BBF-1527FC949D43}"/>
          </ac:spMkLst>
        </pc:spChg>
        <pc:spChg chg="del">
          <ac:chgData name="Bess Dunlevy" userId="dd4b9a8537dbe9d0" providerId="LiveId" clId="{DC532349-4BAA-4AE6-8FEF-1162F4EC5F03}" dt="2025-06-22T14:48:37.163" v="993" actId="478"/>
          <ac:spMkLst>
            <pc:docMk/>
            <pc:sldMk cId="181183709" sldId="359"/>
            <ac:spMk id="8" creationId="{F40C7230-8CC8-E7A2-4D86-00F2A2ED4548}"/>
          </ac:spMkLst>
        </pc:spChg>
        <pc:graphicFrameChg chg="del mod">
          <ac:chgData name="Bess Dunlevy" userId="dd4b9a8537dbe9d0" providerId="LiveId" clId="{DC532349-4BAA-4AE6-8FEF-1162F4EC5F03}" dt="2025-06-22T14:50:59.901" v="1014" actId="478"/>
          <ac:graphicFrameMkLst>
            <pc:docMk/>
            <pc:sldMk cId="181183709" sldId="359"/>
            <ac:graphicFrameMk id="2" creationId="{2C1F34E1-7F42-7995-4A28-20418B1305A1}"/>
          </ac:graphicFrameMkLst>
        </pc:graphicFrameChg>
        <pc:graphicFrameChg chg="del">
          <ac:chgData name="Bess Dunlevy" userId="dd4b9a8537dbe9d0" providerId="LiveId" clId="{DC532349-4BAA-4AE6-8FEF-1162F4EC5F03}" dt="2025-06-22T14:48:38.937" v="994" actId="478"/>
          <ac:graphicFrameMkLst>
            <pc:docMk/>
            <pc:sldMk cId="181183709" sldId="359"/>
            <ac:graphicFrameMk id="6" creationId="{98D92CCA-43C5-F9E2-F8F5-C90366906E07}"/>
          </ac:graphicFrameMkLst>
        </pc:graphicFrameChg>
        <pc:graphicFrameChg chg="add del mod">
          <ac:chgData name="Bess Dunlevy" userId="dd4b9a8537dbe9d0" providerId="LiveId" clId="{DC532349-4BAA-4AE6-8FEF-1162F4EC5F03}" dt="2025-06-22T14:58:00.945" v="1116" actId="478"/>
          <ac:graphicFrameMkLst>
            <pc:docMk/>
            <pc:sldMk cId="181183709" sldId="359"/>
            <ac:graphicFrameMk id="10" creationId="{B6958BC9-B37E-9627-6676-C3D8FD88D1F1}"/>
          </ac:graphicFrameMkLst>
        </pc:graphicFrameChg>
        <pc:graphicFrameChg chg="add mod modGraphic">
          <ac:chgData name="Bess Dunlevy" userId="dd4b9a8537dbe9d0" providerId="LiveId" clId="{DC532349-4BAA-4AE6-8FEF-1162F4EC5F03}" dt="2025-06-22T15:01:57.300" v="1299" actId="207"/>
          <ac:graphicFrameMkLst>
            <pc:docMk/>
            <pc:sldMk cId="181183709" sldId="359"/>
            <ac:graphicFrameMk id="11" creationId="{0793FDE4-D1CB-E418-A413-5F341A359B4F}"/>
          </ac:graphicFrameMkLst>
        </pc:graphicFrameChg>
      </pc:sldChg>
      <pc:sldChg chg="modSp add mod ord">
        <pc:chgData name="Bess Dunlevy" userId="dd4b9a8537dbe9d0" providerId="LiveId" clId="{DC532349-4BAA-4AE6-8FEF-1162F4EC5F03}" dt="2025-06-22T14:53:32.422" v="1068"/>
        <pc:sldMkLst>
          <pc:docMk/>
          <pc:sldMk cId="950371787" sldId="360"/>
        </pc:sldMkLst>
        <pc:spChg chg="mod">
          <ac:chgData name="Bess Dunlevy" userId="dd4b9a8537dbe9d0" providerId="LiveId" clId="{DC532349-4BAA-4AE6-8FEF-1162F4EC5F03}" dt="2025-06-22T14:52:35.146" v="1053" actId="20577"/>
          <ac:spMkLst>
            <pc:docMk/>
            <pc:sldMk cId="950371787" sldId="360"/>
            <ac:spMk id="3" creationId="{6215C16F-74B0-88A8-EEF3-724CFB94B9C9}"/>
          </ac:spMkLst>
        </pc:spChg>
        <pc:graphicFrameChg chg="mod">
          <ac:chgData name="Bess Dunlevy" userId="dd4b9a8537dbe9d0" providerId="LiveId" clId="{DC532349-4BAA-4AE6-8FEF-1162F4EC5F03}" dt="2025-06-22T14:53:32.422" v="1068"/>
          <ac:graphicFrameMkLst>
            <pc:docMk/>
            <pc:sldMk cId="950371787" sldId="360"/>
            <ac:graphicFrameMk id="2" creationId="{5A065DB7-6DCF-AC2B-50C1-DD45CA050C55}"/>
          </ac:graphicFrameMkLst>
        </pc:graphicFrameChg>
      </pc:sldChg>
      <pc:sldChg chg="modSp add mod ord">
        <pc:chgData name="Bess Dunlevy" userId="dd4b9a8537dbe9d0" providerId="LiveId" clId="{DC532349-4BAA-4AE6-8FEF-1162F4EC5F03}" dt="2025-06-22T15:06:23.856" v="1352" actId="692"/>
        <pc:sldMkLst>
          <pc:docMk/>
          <pc:sldMk cId="2417203595" sldId="361"/>
        </pc:sldMkLst>
        <pc:spChg chg="mod">
          <ac:chgData name="Bess Dunlevy" userId="dd4b9a8537dbe9d0" providerId="LiveId" clId="{DC532349-4BAA-4AE6-8FEF-1162F4EC5F03}" dt="2025-06-22T15:05:30.381" v="1345" actId="20577"/>
          <ac:spMkLst>
            <pc:docMk/>
            <pc:sldMk cId="2417203595" sldId="361"/>
            <ac:spMk id="3" creationId="{E2DF5E00-A0BF-B38A-99D0-2D9C1216BDC6}"/>
          </ac:spMkLst>
        </pc:spChg>
        <pc:graphicFrameChg chg="mod">
          <ac:chgData name="Bess Dunlevy" userId="dd4b9a8537dbe9d0" providerId="LiveId" clId="{DC532349-4BAA-4AE6-8FEF-1162F4EC5F03}" dt="2025-06-22T15:06:23.856" v="1352" actId="692"/>
          <ac:graphicFrameMkLst>
            <pc:docMk/>
            <pc:sldMk cId="2417203595" sldId="361"/>
            <ac:graphicFrameMk id="2" creationId="{43BF1E30-75E3-0B78-2C49-E4EC88E43B69}"/>
          </ac:graphicFrameMkLst>
        </pc:graphicFrameChg>
      </pc:sldChg>
      <pc:sldChg chg="addSp delSp modSp add mod">
        <pc:chgData name="Bess Dunlevy" userId="dd4b9a8537dbe9d0" providerId="LiveId" clId="{DC532349-4BAA-4AE6-8FEF-1162F4EC5F03}" dt="2025-06-22T15:19:07.909" v="1655" actId="1076"/>
        <pc:sldMkLst>
          <pc:docMk/>
          <pc:sldMk cId="1922500085" sldId="362"/>
        </pc:sldMkLst>
        <pc:spChg chg="mod">
          <ac:chgData name="Bess Dunlevy" userId="dd4b9a8537dbe9d0" providerId="LiveId" clId="{DC532349-4BAA-4AE6-8FEF-1162F4EC5F03}" dt="2025-06-22T15:09:54.274" v="1403" actId="20577"/>
          <ac:spMkLst>
            <pc:docMk/>
            <pc:sldMk cId="1922500085" sldId="362"/>
            <ac:spMk id="3" creationId="{BAE0B504-EB67-03F8-D3E1-9BBCA93960A4}"/>
          </ac:spMkLst>
        </pc:spChg>
        <pc:spChg chg="del">
          <ac:chgData name="Bess Dunlevy" userId="dd4b9a8537dbe9d0" providerId="LiveId" clId="{DC532349-4BAA-4AE6-8FEF-1162F4EC5F03}" dt="2025-06-22T15:09:57.798" v="1405" actId="478"/>
          <ac:spMkLst>
            <pc:docMk/>
            <pc:sldMk cId="1922500085" sldId="362"/>
            <ac:spMk id="5" creationId="{F13D5AA2-4A3B-573E-CA57-A003B364F027}"/>
          </ac:spMkLst>
        </pc:spChg>
        <pc:spChg chg="add mod">
          <ac:chgData name="Bess Dunlevy" userId="dd4b9a8537dbe9d0" providerId="LiveId" clId="{DC532349-4BAA-4AE6-8FEF-1162F4EC5F03}" dt="2025-06-22T15:17:40.132" v="1643" actId="1076"/>
          <ac:spMkLst>
            <pc:docMk/>
            <pc:sldMk cId="1922500085" sldId="362"/>
            <ac:spMk id="7" creationId="{10E8EF31-29DA-9F19-B181-623186491BF5}"/>
          </ac:spMkLst>
        </pc:spChg>
        <pc:spChg chg="add mod">
          <ac:chgData name="Bess Dunlevy" userId="dd4b9a8537dbe9d0" providerId="LiveId" clId="{DC532349-4BAA-4AE6-8FEF-1162F4EC5F03}" dt="2025-06-22T15:17:16.049" v="1634" actId="1076"/>
          <ac:spMkLst>
            <pc:docMk/>
            <pc:sldMk cId="1922500085" sldId="362"/>
            <ac:spMk id="8" creationId="{B84EC7D8-4CB0-E0B6-E26B-E461BDF7D0ED}"/>
          </ac:spMkLst>
        </pc:spChg>
        <pc:spChg chg="add mod">
          <ac:chgData name="Bess Dunlevy" userId="dd4b9a8537dbe9d0" providerId="LiveId" clId="{DC532349-4BAA-4AE6-8FEF-1162F4EC5F03}" dt="2025-06-22T15:17:37.956" v="1641" actId="1076"/>
          <ac:spMkLst>
            <pc:docMk/>
            <pc:sldMk cId="1922500085" sldId="362"/>
            <ac:spMk id="9" creationId="{88B19A7D-EC45-2765-6317-307FCAEE8784}"/>
          </ac:spMkLst>
        </pc:spChg>
        <pc:spChg chg="add mod">
          <ac:chgData name="Bess Dunlevy" userId="dd4b9a8537dbe9d0" providerId="LiveId" clId="{DC532349-4BAA-4AE6-8FEF-1162F4EC5F03}" dt="2025-06-22T15:17:23.273" v="1637" actId="1076"/>
          <ac:spMkLst>
            <pc:docMk/>
            <pc:sldMk cId="1922500085" sldId="362"/>
            <ac:spMk id="10" creationId="{6D736CED-E60A-EA6A-DDED-FEC018AEBD36}"/>
          </ac:spMkLst>
        </pc:spChg>
        <pc:spChg chg="add mod">
          <ac:chgData name="Bess Dunlevy" userId="dd4b9a8537dbe9d0" providerId="LiveId" clId="{DC532349-4BAA-4AE6-8FEF-1162F4EC5F03}" dt="2025-06-22T15:17:27.043" v="1638" actId="1076"/>
          <ac:spMkLst>
            <pc:docMk/>
            <pc:sldMk cId="1922500085" sldId="362"/>
            <ac:spMk id="11" creationId="{A63DE180-321F-0628-1999-69CA0134348A}"/>
          </ac:spMkLst>
        </pc:spChg>
        <pc:spChg chg="add mod ord">
          <ac:chgData name="Bess Dunlevy" userId="dd4b9a8537dbe9d0" providerId="LiveId" clId="{DC532349-4BAA-4AE6-8FEF-1162F4EC5F03}" dt="2025-06-22T15:17:37.956" v="1641" actId="1076"/>
          <ac:spMkLst>
            <pc:docMk/>
            <pc:sldMk cId="1922500085" sldId="362"/>
            <ac:spMk id="12" creationId="{94781B16-F08B-09BC-EC4B-1596D20D181C}"/>
          </ac:spMkLst>
        </pc:spChg>
        <pc:spChg chg="add mod">
          <ac:chgData name="Bess Dunlevy" userId="dd4b9a8537dbe9d0" providerId="LiveId" clId="{DC532349-4BAA-4AE6-8FEF-1162F4EC5F03}" dt="2025-06-22T15:17:23.273" v="1637" actId="1076"/>
          <ac:spMkLst>
            <pc:docMk/>
            <pc:sldMk cId="1922500085" sldId="362"/>
            <ac:spMk id="13" creationId="{BB3746A5-0F13-1302-6855-12008DC0BB3E}"/>
          </ac:spMkLst>
        </pc:spChg>
        <pc:spChg chg="add mod">
          <ac:chgData name="Bess Dunlevy" userId="dd4b9a8537dbe9d0" providerId="LiveId" clId="{DC532349-4BAA-4AE6-8FEF-1162F4EC5F03}" dt="2025-06-22T15:19:07.909" v="1655" actId="1076"/>
          <ac:spMkLst>
            <pc:docMk/>
            <pc:sldMk cId="1922500085" sldId="362"/>
            <ac:spMk id="14" creationId="{77337C74-519F-EFDC-82C9-F840FC8AADDE}"/>
          </ac:spMkLst>
        </pc:spChg>
        <pc:spChg chg="add mod">
          <ac:chgData name="Bess Dunlevy" userId="dd4b9a8537dbe9d0" providerId="LiveId" clId="{DC532349-4BAA-4AE6-8FEF-1162F4EC5F03}" dt="2025-06-22T15:19:07.909" v="1655" actId="1076"/>
          <ac:spMkLst>
            <pc:docMk/>
            <pc:sldMk cId="1922500085" sldId="362"/>
            <ac:spMk id="15" creationId="{495CE441-649B-2431-4D47-F060DB52BC79}"/>
          </ac:spMkLst>
        </pc:spChg>
        <pc:spChg chg="add mod">
          <ac:chgData name="Bess Dunlevy" userId="dd4b9a8537dbe9d0" providerId="LiveId" clId="{DC532349-4BAA-4AE6-8FEF-1162F4EC5F03}" dt="2025-06-22T15:18:49.531" v="1651" actId="1076"/>
          <ac:spMkLst>
            <pc:docMk/>
            <pc:sldMk cId="1922500085" sldId="362"/>
            <ac:spMk id="16" creationId="{54F4F0E8-C207-5A84-907C-2861C7961711}"/>
          </ac:spMkLst>
        </pc:spChg>
        <pc:spChg chg="add mod">
          <ac:chgData name="Bess Dunlevy" userId="dd4b9a8537dbe9d0" providerId="LiveId" clId="{DC532349-4BAA-4AE6-8FEF-1162F4EC5F03}" dt="2025-06-22T15:18:49.531" v="1651" actId="1076"/>
          <ac:spMkLst>
            <pc:docMk/>
            <pc:sldMk cId="1922500085" sldId="362"/>
            <ac:spMk id="17" creationId="{FCCE5DCA-6F80-4C21-33D8-35FE0CB5DF77}"/>
          </ac:spMkLst>
        </pc:spChg>
        <pc:spChg chg="add mod">
          <ac:chgData name="Bess Dunlevy" userId="dd4b9a8537dbe9d0" providerId="LiveId" clId="{DC532349-4BAA-4AE6-8FEF-1162F4EC5F03}" dt="2025-06-22T15:18:49.531" v="1651" actId="1076"/>
          <ac:spMkLst>
            <pc:docMk/>
            <pc:sldMk cId="1922500085" sldId="362"/>
            <ac:spMk id="18" creationId="{924435B2-E6BE-1CFA-A91F-3EE2C44A0E76}"/>
          </ac:spMkLst>
        </pc:spChg>
        <pc:spChg chg="add mod">
          <ac:chgData name="Bess Dunlevy" userId="dd4b9a8537dbe9d0" providerId="LiveId" clId="{DC532349-4BAA-4AE6-8FEF-1162F4EC5F03}" dt="2025-06-22T15:18:49.531" v="1651" actId="1076"/>
          <ac:spMkLst>
            <pc:docMk/>
            <pc:sldMk cId="1922500085" sldId="362"/>
            <ac:spMk id="19" creationId="{34823B43-EAFD-35ED-870F-896441A029D6}"/>
          </ac:spMkLst>
        </pc:spChg>
        <pc:spChg chg="add mod">
          <ac:chgData name="Bess Dunlevy" userId="dd4b9a8537dbe9d0" providerId="LiveId" clId="{DC532349-4BAA-4AE6-8FEF-1162F4EC5F03}" dt="2025-06-22T15:18:49.531" v="1651" actId="1076"/>
          <ac:spMkLst>
            <pc:docMk/>
            <pc:sldMk cId="1922500085" sldId="362"/>
            <ac:spMk id="20" creationId="{514A9413-7516-1258-DC34-8CD4D6154692}"/>
          </ac:spMkLst>
        </pc:spChg>
        <pc:spChg chg="add mod">
          <ac:chgData name="Bess Dunlevy" userId="dd4b9a8537dbe9d0" providerId="LiveId" clId="{DC532349-4BAA-4AE6-8FEF-1162F4EC5F03}" dt="2025-06-22T15:18:49.531" v="1651" actId="1076"/>
          <ac:spMkLst>
            <pc:docMk/>
            <pc:sldMk cId="1922500085" sldId="362"/>
            <ac:spMk id="21" creationId="{0FBDE7D1-FD67-438A-E2BF-4B1F170A58C1}"/>
          </ac:spMkLst>
        </pc:spChg>
        <pc:spChg chg="add mod">
          <ac:chgData name="Bess Dunlevy" userId="dd4b9a8537dbe9d0" providerId="LiveId" clId="{DC532349-4BAA-4AE6-8FEF-1162F4EC5F03}" dt="2025-06-22T15:18:35.850" v="1648" actId="1076"/>
          <ac:spMkLst>
            <pc:docMk/>
            <pc:sldMk cId="1922500085" sldId="362"/>
            <ac:spMk id="24" creationId="{D33E0A59-0ED7-077D-A6A9-BFF65F540C76}"/>
          </ac:spMkLst>
        </pc:spChg>
        <pc:spChg chg="add mod">
          <ac:chgData name="Bess Dunlevy" userId="dd4b9a8537dbe9d0" providerId="LiveId" clId="{DC532349-4BAA-4AE6-8FEF-1162F4EC5F03}" dt="2025-06-22T15:17:16.049" v="1634" actId="1076"/>
          <ac:spMkLst>
            <pc:docMk/>
            <pc:sldMk cId="1922500085" sldId="362"/>
            <ac:spMk id="25" creationId="{6AB51F42-9A82-2C55-A631-97B92F401E72}"/>
          </ac:spMkLst>
        </pc:spChg>
        <pc:spChg chg="add mod">
          <ac:chgData name="Bess Dunlevy" userId="dd4b9a8537dbe9d0" providerId="LiveId" clId="{DC532349-4BAA-4AE6-8FEF-1162F4EC5F03}" dt="2025-06-22T15:17:37.956" v="1641" actId="1076"/>
          <ac:spMkLst>
            <pc:docMk/>
            <pc:sldMk cId="1922500085" sldId="362"/>
            <ac:spMk id="26" creationId="{DF5FC5DA-BBF6-F878-766F-07EE35B6CB17}"/>
          </ac:spMkLst>
        </pc:spChg>
        <pc:spChg chg="add mod">
          <ac:chgData name="Bess Dunlevy" userId="dd4b9a8537dbe9d0" providerId="LiveId" clId="{DC532349-4BAA-4AE6-8FEF-1162F4EC5F03}" dt="2025-06-22T15:17:40.132" v="1643" actId="1076"/>
          <ac:spMkLst>
            <pc:docMk/>
            <pc:sldMk cId="1922500085" sldId="362"/>
            <ac:spMk id="27" creationId="{EEAD954C-7B3F-2195-D66E-308D01464FA2}"/>
          </ac:spMkLst>
        </pc:spChg>
        <pc:spChg chg="add mod">
          <ac:chgData name="Bess Dunlevy" userId="dd4b9a8537dbe9d0" providerId="LiveId" clId="{DC532349-4BAA-4AE6-8FEF-1162F4EC5F03}" dt="2025-06-22T15:17:20.044" v="1636" actId="1076"/>
          <ac:spMkLst>
            <pc:docMk/>
            <pc:sldMk cId="1922500085" sldId="362"/>
            <ac:spMk id="28" creationId="{5C92ACF6-5E05-6F79-6A79-DD55AAA8FE2F}"/>
          </ac:spMkLst>
        </pc:spChg>
        <pc:spChg chg="add mod">
          <ac:chgData name="Bess Dunlevy" userId="dd4b9a8537dbe9d0" providerId="LiveId" clId="{DC532349-4BAA-4AE6-8FEF-1162F4EC5F03}" dt="2025-06-22T15:17:20.044" v="1636" actId="1076"/>
          <ac:spMkLst>
            <pc:docMk/>
            <pc:sldMk cId="1922500085" sldId="362"/>
            <ac:spMk id="29" creationId="{343A0164-E2E1-4B42-5306-453C9DD0934C}"/>
          </ac:spMkLst>
        </pc:spChg>
        <pc:spChg chg="add mod">
          <ac:chgData name="Bess Dunlevy" userId="dd4b9a8537dbe9d0" providerId="LiveId" clId="{DC532349-4BAA-4AE6-8FEF-1162F4EC5F03}" dt="2025-06-22T15:17:32.310" v="1640" actId="1076"/>
          <ac:spMkLst>
            <pc:docMk/>
            <pc:sldMk cId="1922500085" sldId="362"/>
            <ac:spMk id="30" creationId="{36CFA098-6186-C17D-DBD7-D6648E3F806C}"/>
          </ac:spMkLst>
        </pc:spChg>
        <pc:spChg chg="add mod">
          <ac:chgData name="Bess Dunlevy" userId="dd4b9a8537dbe9d0" providerId="LiveId" clId="{DC532349-4BAA-4AE6-8FEF-1162F4EC5F03}" dt="2025-06-22T15:18:52.797" v="1652" actId="1076"/>
          <ac:spMkLst>
            <pc:docMk/>
            <pc:sldMk cId="1922500085" sldId="362"/>
            <ac:spMk id="31" creationId="{20B52756-E7FA-6543-AA91-E7C39C89C947}"/>
          </ac:spMkLst>
        </pc:spChg>
        <pc:graphicFrameChg chg="del">
          <ac:chgData name="Bess Dunlevy" userId="dd4b9a8537dbe9d0" providerId="LiveId" clId="{DC532349-4BAA-4AE6-8FEF-1162F4EC5F03}" dt="2025-06-22T15:09:56.662" v="1404" actId="478"/>
          <ac:graphicFrameMkLst>
            <pc:docMk/>
            <pc:sldMk cId="1922500085" sldId="362"/>
            <ac:graphicFrameMk id="2" creationId="{3830B184-CF7B-C14B-B41A-CC6A9014DA57}"/>
          </ac:graphicFrameMkLst>
        </pc:graphicFrameChg>
        <pc:graphicFrameChg chg="add mod modGraphic">
          <ac:chgData name="Bess Dunlevy" userId="dd4b9a8537dbe9d0" providerId="LiveId" clId="{DC532349-4BAA-4AE6-8FEF-1162F4EC5F03}" dt="2025-06-22T15:18:33.117" v="1647" actId="14100"/>
          <ac:graphicFrameMkLst>
            <pc:docMk/>
            <pc:sldMk cId="1922500085" sldId="362"/>
            <ac:graphicFrameMk id="4" creationId="{38DECE5E-F096-6005-1BAD-284C8BD12BDA}"/>
          </ac:graphicFrameMkLst>
        </pc:graphicFrameChg>
        <pc:graphicFrameChg chg="del">
          <ac:chgData name="Bess Dunlevy" userId="dd4b9a8537dbe9d0" providerId="LiveId" clId="{DC532349-4BAA-4AE6-8FEF-1162F4EC5F03}" dt="2025-06-22T15:09:56.662" v="1404" actId="478"/>
          <ac:graphicFrameMkLst>
            <pc:docMk/>
            <pc:sldMk cId="1922500085" sldId="362"/>
            <ac:graphicFrameMk id="6" creationId="{ED3E212C-4940-3574-2AA9-43651C311A8B}"/>
          </ac:graphicFrameMkLst>
        </pc:graphicFrameChg>
        <pc:cxnChg chg="add mod">
          <ac:chgData name="Bess Dunlevy" userId="dd4b9a8537dbe9d0" providerId="LiveId" clId="{DC532349-4BAA-4AE6-8FEF-1162F4EC5F03}" dt="2025-06-22T15:18:35.850" v="1648" actId="1076"/>
          <ac:cxnSpMkLst>
            <pc:docMk/>
            <pc:sldMk cId="1922500085" sldId="362"/>
            <ac:cxnSpMk id="22" creationId="{98D2ABBB-2889-C61B-3906-5B84B0E3A968}"/>
          </ac:cxnSpMkLst>
        </pc:cxnChg>
        <pc:cxnChg chg="add mod">
          <ac:chgData name="Bess Dunlevy" userId="dd4b9a8537dbe9d0" providerId="LiveId" clId="{DC532349-4BAA-4AE6-8FEF-1162F4EC5F03}" dt="2025-06-22T15:18:59.751" v="1654" actId="1076"/>
          <ac:cxnSpMkLst>
            <pc:docMk/>
            <pc:sldMk cId="1922500085" sldId="362"/>
            <ac:cxnSpMk id="32" creationId="{1FD40CC1-2617-C5E6-CF24-7516309F368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accent1"/>
                </a:solidFill>
                <a:latin typeface="Century Gothic" panose="020B0502020202020204" pitchFamily="34" charset="0"/>
                <a:ea typeface="+mn-ea"/>
                <a:cs typeface="+mn-cs"/>
              </a:defRPr>
            </a:pPr>
            <a:r>
              <a:rPr lang="en-US" sz="2200">
                <a:solidFill>
                  <a:schemeClr val="accent1"/>
                </a:solidFill>
                <a:latin typeface="Century Gothic" panose="020B0502020202020204" pitchFamily="34" charset="0"/>
              </a:rPr>
              <a:t>Budget Overview</a:t>
            </a:r>
          </a:p>
        </c:rich>
      </c:tx>
      <c:layout>
        <c:manualLayout>
          <c:xMode val="edge"/>
          <c:yMode val="edge"/>
          <c:x val="1.7117125984251955E-2"/>
          <c:y val="2.5925925925925925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accent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Budget Overview</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1-6B48-BAB6-3A167ABB94C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AD1-6B48-BAB6-3A167ABB94C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AD1-6B48-BAB6-3A167ABB94C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AD1-6B48-BAB6-3A167ABB94C4}"/>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EAD1-6B48-BAB6-3A167ABB94C4}"/>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EAD1-6B48-BAB6-3A167ABB94C4}"/>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EAD1-6B48-BAB6-3A167ABB94C4}"/>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EAD1-6B48-BAB6-3A167ABB94C4}"/>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1-EAD1-6B48-BAB6-3A167ABB94C4}"/>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3-EAD1-6B48-BAB6-3A167ABB94C4}"/>
              </c:ext>
            </c:extLst>
          </c:dPt>
          <c:dPt>
            <c:idx val="1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15-EAD1-6B48-BAB6-3A167ABB94C4}"/>
              </c:ext>
            </c:extLst>
          </c:dPt>
          <c:dPt>
            <c:idx val="11"/>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7-EAD1-6B48-BAB6-3A167ABB94C4}"/>
              </c:ext>
            </c:extLst>
          </c:dPt>
          <c:dPt>
            <c:idx val="1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19-EAD1-6B48-BAB6-3A167ABB94C4}"/>
              </c:ext>
            </c:extLst>
          </c:dPt>
          <c:dPt>
            <c:idx val="1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B-EAD1-6B48-BAB6-3A167ABB94C4}"/>
              </c:ext>
            </c:extLst>
          </c:dPt>
          <c:dLbls>
            <c:dLbl>
              <c:idx val="5"/>
              <c:layout>
                <c:manualLayout>
                  <c:x val="-4.2708333333333334E-2"/>
                  <c:y val="-2.03703703703703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D1-6B48-BAB6-3A167ABB94C4}"/>
                </c:ext>
              </c:extLst>
            </c:dLbl>
            <c:dLbl>
              <c:idx val="7"/>
              <c:layout>
                <c:manualLayout>
                  <c:x val="3.1249999999999924E-2"/>
                  <c:y val="-9.259259259259258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D1-6B48-BAB6-3A167ABB94C4}"/>
                </c:ext>
              </c:extLst>
            </c:dLbl>
            <c:dLbl>
              <c:idx val="8"/>
              <c:layout>
                <c:manualLayout>
                  <c:x val="6.7708333333333329E-2"/>
                  <c:y val="-7.40740740740740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D1-6B48-BAB6-3A167ABB94C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9"/>
                <c:pt idx="0">
                  <c:v>Cloud</c:v>
                </c:pt>
                <c:pt idx="1">
                  <c:v>Hardware</c:v>
                </c:pt>
                <c:pt idx="2">
                  <c:v>Security</c:v>
                </c:pt>
                <c:pt idx="3">
                  <c:v>Category</c:v>
                </c:pt>
                <c:pt idx="4">
                  <c:v>Category</c:v>
                </c:pt>
                <c:pt idx="5">
                  <c:v>Category</c:v>
                </c:pt>
                <c:pt idx="6">
                  <c:v>Category</c:v>
                </c:pt>
                <c:pt idx="7">
                  <c:v>Category</c:v>
                </c:pt>
                <c:pt idx="8">
                  <c:v>Category</c:v>
                </c:pt>
              </c:strCache>
            </c:strRef>
          </c:cat>
          <c:val>
            <c:numRef>
              <c:f>Sheet1!$B$2:$B$15</c:f>
              <c:numCache>
                <c:formatCode>"$"#,##0_);[Red]\("$"#,##0\)</c:formatCode>
                <c:ptCount val="14"/>
                <c:pt idx="0">
                  <c:v>25000</c:v>
                </c:pt>
                <c:pt idx="1">
                  <c:v>80000</c:v>
                </c:pt>
                <c:pt idx="2">
                  <c:v>60000</c:v>
                </c:pt>
                <c:pt idx="3">
                  <c:v>5500</c:v>
                </c:pt>
                <c:pt idx="4">
                  <c:v>10000</c:v>
                </c:pt>
                <c:pt idx="5" formatCode="&quot;$&quot;#,##0.00_);[Red]\(&quot;$&quot;#,##0.00\)">
                  <c:v>2000</c:v>
                </c:pt>
                <c:pt idx="6" formatCode="&quot;$&quot;#,##0.00_);[Red]\(&quot;$&quot;#,##0.00\)">
                  <c:v>1500</c:v>
                </c:pt>
                <c:pt idx="7" formatCode="&quot;$&quot;#,##0.00_);[Red]\(&quot;$&quot;#,##0.00\)">
                  <c:v>3000</c:v>
                </c:pt>
                <c:pt idx="8" formatCode="&quot;$&quot;#,##0.00_);[Red]\(&quot;$&quot;#,##0.00\)">
                  <c:v>1250</c:v>
                </c:pt>
              </c:numCache>
            </c:numRef>
          </c:val>
          <c:extLst>
            <c:ext xmlns:c16="http://schemas.microsoft.com/office/drawing/2014/chart" uri="{C3380CC4-5D6E-409C-BE32-E72D297353CC}">
              <c16:uniqueId val="{00000000-5D2D-454B-BE49-879E26930A16}"/>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5312500000000004"/>
          <c:y val="0.3485088947214931"/>
          <c:w val="0.23229166666666667"/>
          <c:h val="0.640379994167395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Sheet1!$B$1</c:f>
              <c:strCache>
                <c:ptCount val="1"/>
                <c:pt idx="0">
                  <c:v>Budget</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5"/>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Cloud</c:v>
                </c:pt>
                <c:pt idx="1">
                  <c:v>Hardware</c:v>
                </c:pt>
                <c:pt idx="2">
                  <c:v>Security</c:v>
                </c:pt>
                <c:pt idx="3">
                  <c:v>SaaS</c:v>
                </c:pt>
                <c:pt idx="4">
                  <c:v>Cagetory</c:v>
                </c:pt>
                <c:pt idx="5">
                  <c:v>Cagetory</c:v>
                </c:pt>
                <c:pt idx="6">
                  <c:v>Category</c:v>
                </c:pt>
                <c:pt idx="7">
                  <c:v>Category</c:v>
                </c:pt>
                <c:pt idx="8">
                  <c:v>Category</c:v>
                </c:pt>
                <c:pt idx="9">
                  <c:v>Category</c:v>
                </c:pt>
                <c:pt idx="10">
                  <c:v>Category</c:v>
                </c:pt>
              </c:strCache>
            </c:strRef>
          </c:cat>
          <c:val>
            <c:numRef>
              <c:f>Sheet1!$B$2:$B$12</c:f>
              <c:numCache>
                <c:formatCode>"$"#,##0_);[Red]\("$"#,##0\)</c:formatCode>
                <c:ptCount val="11"/>
                <c:pt idx="0">
                  <c:v>45000</c:v>
                </c:pt>
                <c:pt idx="1">
                  <c:v>35000</c:v>
                </c:pt>
                <c:pt idx="2">
                  <c:v>145000</c:v>
                </c:pt>
                <c:pt idx="3">
                  <c:v>63000</c:v>
                </c:pt>
                <c:pt idx="4" formatCode="&quot;$&quot;#,##0.00_);[Red]\(&quot;$&quot;#,##0.00\)">
                  <c:v>0</c:v>
                </c:pt>
                <c:pt idx="5" formatCode="&quot;$&quot;#,##0.00_);[Red]\(&quot;$&quot;#,##0.00\)">
                  <c:v>0</c:v>
                </c:pt>
                <c:pt idx="6" formatCode="&quot;$&quot;#,##0.00_);[Red]\(&quot;$&quot;#,##0.00\)">
                  <c:v>0</c:v>
                </c:pt>
                <c:pt idx="7" formatCode="&quot;$&quot;#,##0.00_);[Red]\(&quot;$&quot;#,##0.00\)">
                  <c:v>0</c:v>
                </c:pt>
                <c:pt idx="8" formatCode="&quot;$&quot;#,##0.00_);[Red]\(&quot;$&quot;#,##0.00\)">
                  <c:v>0</c:v>
                </c:pt>
                <c:pt idx="9" formatCode="&quot;$&quot;#,##0.00_);[Red]\(&quot;$&quot;#,##0.00\)">
                  <c:v>0</c:v>
                </c:pt>
                <c:pt idx="10" formatCode="&quot;$&quot;#,##0.00_);[Red]\(&quot;$&quot;#,##0.00\)">
                  <c:v>0</c:v>
                </c:pt>
              </c:numCache>
            </c:numRef>
          </c:val>
          <c:extLst>
            <c:ext xmlns:c16="http://schemas.microsoft.com/office/drawing/2014/chart" uri="{C3380CC4-5D6E-409C-BE32-E72D297353CC}">
              <c16:uniqueId val="{00000002-4990-A94B-88FE-4F35F4F9183E}"/>
            </c:ext>
          </c:extLst>
        </c:ser>
        <c:ser>
          <c:idx val="0"/>
          <c:order val="1"/>
          <c:tx>
            <c:strRef>
              <c:f>Sheet1!$C$1</c:f>
              <c:strCache>
                <c:ptCount val="1"/>
                <c:pt idx="0">
                  <c:v>Actual</c:v>
                </c:pt>
              </c:strCache>
            </c:strRef>
          </c:tx>
          <c:spPr>
            <a:solidFill>
              <a:schemeClr val="accent1"/>
            </a:solidFill>
            <a:ln>
              <a:noFill/>
            </a:ln>
            <a:effectLst/>
          </c:spPr>
          <c:invertIfNegative val="0"/>
          <c:cat>
            <c:strRef>
              <c:f>Sheet1!$A$2:$A$12</c:f>
              <c:strCache>
                <c:ptCount val="11"/>
                <c:pt idx="0">
                  <c:v>Cloud</c:v>
                </c:pt>
                <c:pt idx="1">
                  <c:v>Hardware</c:v>
                </c:pt>
                <c:pt idx="2">
                  <c:v>Security</c:v>
                </c:pt>
                <c:pt idx="3">
                  <c:v>SaaS</c:v>
                </c:pt>
                <c:pt idx="4">
                  <c:v>Cagetory</c:v>
                </c:pt>
                <c:pt idx="5">
                  <c:v>Cagetory</c:v>
                </c:pt>
                <c:pt idx="6">
                  <c:v>Category</c:v>
                </c:pt>
                <c:pt idx="7">
                  <c:v>Category</c:v>
                </c:pt>
                <c:pt idx="8">
                  <c:v>Category</c:v>
                </c:pt>
                <c:pt idx="9">
                  <c:v>Category</c:v>
                </c:pt>
                <c:pt idx="10">
                  <c:v>Category</c:v>
                </c:pt>
              </c:strCache>
            </c:strRef>
          </c:cat>
          <c:val>
            <c:numRef>
              <c:f>Sheet1!$C$2:$C$12</c:f>
              <c:numCache>
                <c:formatCode>"$"#,##0_);[Red]\("$"#,##0\)</c:formatCode>
                <c:ptCount val="11"/>
                <c:pt idx="0">
                  <c:v>55000</c:v>
                </c:pt>
                <c:pt idx="1">
                  <c:v>25000</c:v>
                </c:pt>
                <c:pt idx="2">
                  <c:v>145000</c:v>
                </c:pt>
                <c:pt idx="3">
                  <c:v>55000</c:v>
                </c:pt>
                <c:pt idx="4" formatCode="&quot;$&quot;#,##0.00_);[Red]\(&quot;$&quot;#,##0.00\)">
                  <c:v>0</c:v>
                </c:pt>
                <c:pt idx="5" formatCode="&quot;$&quot;#,##0.00_);[Red]\(&quot;$&quot;#,##0.00\)">
                  <c:v>0</c:v>
                </c:pt>
                <c:pt idx="6" formatCode="&quot;$&quot;#,##0.00_);[Red]\(&quot;$&quot;#,##0.00\)">
                  <c:v>0</c:v>
                </c:pt>
                <c:pt idx="7" formatCode="&quot;$&quot;#,##0.00_);[Red]\(&quot;$&quot;#,##0.00\)">
                  <c:v>0</c:v>
                </c:pt>
                <c:pt idx="8" formatCode="&quot;$&quot;#,##0.00_);[Red]\(&quot;$&quot;#,##0.00\)">
                  <c:v>0</c:v>
                </c:pt>
                <c:pt idx="9" formatCode="&quot;$&quot;#,##0.00_);[Red]\(&quot;$&quot;#,##0.00\)">
                  <c:v>0</c:v>
                </c:pt>
                <c:pt idx="10" formatCode="&quot;$&quot;#,##0.00_);[Red]\(&quot;$&quot;#,##0.00\)">
                  <c:v>0</c:v>
                </c:pt>
              </c:numCache>
            </c:numRef>
          </c:val>
          <c:extLst>
            <c:ext xmlns:c16="http://schemas.microsoft.com/office/drawing/2014/chart" uri="{C3380CC4-5D6E-409C-BE32-E72D297353CC}">
              <c16:uniqueId val="{0000001D-E5F0-4044-A513-8AB7F7FADD7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1"/>
        <c:ser>
          <c:idx val="2"/>
          <c:order val="0"/>
          <c:tx>
            <c:strRef>
              <c:f>Sheet1!$B$1</c:f>
              <c:strCache>
                <c:ptCount val="1"/>
                <c:pt idx="0">
                  <c:v>Spend</c:v>
                </c:pt>
              </c:strCache>
            </c:strRef>
          </c:tx>
          <c:spPr>
            <a:ln w="57150">
              <a:solidFill>
                <a:srgbClr val="F0A622"/>
              </a:solidFill>
            </a:ln>
            <a:effectLst/>
          </c:spPr>
          <c:marker>
            <c:symbol val="none"/>
          </c:marker>
          <c:dPt>
            <c:idx val="0"/>
            <c:marker>
              <c:symbol val="none"/>
            </c:marker>
            <c:bubble3D val="0"/>
            <c:spPr>
              <a:ln w="57150" cap="rnd">
                <a:solidFill>
                  <a:srgbClr val="F0A622"/>
                </a:solidFill>
                <a:round/>
              </a:ln>
              <a:effectLst/>
            </c:spPr>
            <c:extLst>
              <c:ext xmlns:c16="http://schemas.microsoft.com/office/drawing/2014/chart" uri="{C3380CC4-5D6E-409C-BE32-E72D297353CC}">
                <c16:uniqueId val="{00000001-CE08-9A4F-9F62-F9645D7C84B3}"/>
              </c:ext>
            </c:extLst>
          </c:dPt>
          <c:dPt>
            <c:idx val="1"/>
            <c:marker>
              <c:symbol val="none"/>
            </c:marker>
            <c:bubble3D val="0"/>
            <c:spPr>
              <a:ln w="57150" cap="rnd">
                <a:solidFill>
                  <a:srgbClr val="F0A622"/>
                </a:solidFill>
                <a:round/>
              </a:ln>
              <a:effectLst/>
            </c:spPr>
            <c:extLst>
              <c:ext xmlns:c16="http://schemas.microsoft.com/office/drawing/2014/chart" uri="{C3380CC4-5D6E-409C-BE32-E72D297353CC}">
                <c16:uniqueId val="{00000003-CE08-9A4F-9F62-F9645D7C84B3}"/>
              </c:ext>
            </c:extLst>
          </c:dPt>
          <c:dPt>
            <c:idx val="2"/>
            <c:marker>
              <c:symbol val="none"/>
            </c:marker>
            <c:bubble3D val="0"/>
            <c:spPr>
              <a:ln w="57150" cap="rnd">
                <a:solidFill>
                  <a:srgbClr val="F0A622"/>
                </a:solidFill>
                <a:round/>
              </a:ln>
              <a:effectLst/>
            </c:spPr>
            <c:extLst>
              <c:ext xmlns:c16="http://schemas.microsoft.com/office/drawing/2014/chart" uri="{C3380CC4-5D6E-409C-BE32-E72D297353CC}">
                <c16:uniqueId val="{00000005-CE08-9A4F-9F62-F9645D7C84B3}"/>
              </c:ext>
            </c:extLst>
          </c:dPt>
          <c:dPt>
            <c:idx val="3"/>
            <c:marker>
              <c:symbol val="none"/>
            </c:marker>
            <c:bubble3D val="0"/>
            <c:spPr>
              <a:ln w="57150" cap="rnd">
                <a:solidFill>
                  <a:srgbClr val="F0A622"/>
                </a:solidFill>
                <a:round/>
              </a:ln>
              <a:effectLst/>
            </c:spPr>
            <c:extLst>
              <c:ext xmlns:c16="http://schemas.microsoft.com/office/drawing/2014/chart" uri="{C3380CC4-5D6E-409C-BE32-E72D297353CC}">
                <c16:uniqueId val="{00000007-CE08-9A4F-9F62-F9645D7C84B3}"/>
              </c:ext>
            </c:extLst>
          </c:dPt>
          <c:dPt>
            <c:idx val="4"/>
            <c:marker>
              <c:symbol val="none"/>
            </c:marker>
            <c:bubble3D val="0"/>
            <c:spPr>
              <a:ln w="57150" cap="rnd">
                <a:solidFill>
                  <a:srgbClr val="F0A622"/>
                </a:solidFill>
                <a:round/>
              </a:ln>
              <a:effectLst/>
            </c:spPr>
            <c:extLst>
              <c:ext xmlns:c16="http://schemas.microsoft.com/office/drawing/2014/chart" uri="{C3380CC4-5D6E-409C-BE32-E72D297353CC}">
                <c16:uniqueId val="{00000009-CE08-9A4F-9F62-F9645D7C84B3}"/>
              </c:ext>
            </c:extLst>
          </c:dPt>
          <c:dPt>
            <c:idx val="5"/>
            <c:marker>
              <c:symbol val="none"/>
            </c:marker>
            <c:bubble3D val="0"/>
            <c:spPr>
              <a:ln w="57150" cap="rnd">
                <a:solidFill>
                  <a:srgbClr val="F0A622"/>
                </a:solidFill>
                <a:round/>
              </a:ln>
              <a:effectLst/>
            </c:spPr>
            <c:extLst>
              <c:ext xmlns:c16="http://schemas.microsoft.com/office/drawing/2014/chart" uri="{C3380CC4-5D6E-409C-BE32-E72D297353CC}">
                <c16:uniqueId val="{0000000B-CE08-9A4F-9F62-F9645D7C84B3}"/>
              </c:ext>
            </c:extLst>
          </c:dPt>
          <c:dPt>
            <c:idx val="6"/>
            <c:marker>
              <c:symbol val="none"/>
            </c:marker>
            <c:bubble3D val="0"/>
            <c:spPr>
              <a:ln w="57150" cap="rnd">
                <a:solidFill>
                  <a:srgbClr val="F0A622"/>
                </a:solidFill>
                <a:round/>
              </a:ln>
              <a:effectLst/>
            </c:spPr>
            <c:extLst>
              <c:ext xmlns:c16="http://schemas.microsoft.com/office/drawing/2014/chart" uri="{C3380CC4-5D6E-409C-BE32-E72D297353CC}">
                <c16:uniqueId val="{0000000D-CE08-9A4F-9F62-F9645D7C84B3}"/>
              </c:ext>
            </c:extLst>
          </c:dPt>
          <c:dPt>
            <c:idx val="7"/>
            <c:marker>
              <c:symbol val="none"/>
            </c:marker>
            <c:bubble3D val="0"/>
            <c:spPr>
              <a:ln w="57150" cap="rnd">
                <a:solidFill>
                  <a:srgbClr val="F0A622"/>
                </a:solidFill>
                <a:round/>
              </a:ln>
              <a:effectLst/>
            </c:spPr>
            <c:extLst>
              <c:ext xmlns:c16="http://schemas.microsoft.com/office/drawing/2014/chart" uri="{C3380CC4-5D6E-409C-BE32-E72D297353CC}">
                <c16:uniqueId val="{0000000F-CE08-9A4F-9F62-F9645D7C84B3}"/>
              </c:ext>
            </c:extLst>
          </c:dPt>
          <c:dPt>
            <c:idx val="8"/>
            <c:marker>
              <c:symbol val="none"/>
            </c:marker>
            <c:bubble3D val="0"/>
            <c:spPr>
              <a:ln w="57150" cap="rnd">
                <a:solidFill>
                  <a:srgbClr val="F0A622"/>
                </a:solidFill>
                <a:round/>
              </a:ln>
              <a:effectLst/>
            </c:spPr>
            <c:extLst>
              <c:ext xmlns:c16="http://schemas.microsoft.com/office/drawing/2014/chart" uri="{C3380CC4-5D6E-409C-BE32-E72D297353CC}">
                <c16:uniqueId val="{00000011-CE08-9A4F-9F62-F9645D7C84B3}"/>
              </c:ext>
            </c:extLst>
          </c:dPt>
          <c:dPt>
            <c:idx val="9"/>
            <c:marker>
              <c:symbol val="none"/>
            </c:marker>
            <c:bubble3D val="0"/>
            <c:spPr>
              <a:ln w="57150" cap="rnd">
                <a:solidFill>
                  <a:srgbClr val="F0A622"/>
                </a:solidFill>
                <a:round/>
              </a:ln>
              <a:effectLst/>
            </c:spPr>
            <c:extLst>
              <c:ext xmlns:c16="http://schemas.microsoft.com/office/drawing/2014/chart" uri="{C3380CC4-5D6E-409C-BE32-E72D297353CC}">
                <c16:uniqueId val="{00000013-CE08-9A4F-9F62-F9645D7C84B3}"/>
              </c:ext>
            </c:extLst>
          </c:dPt>
          <c:dPt>
            <c:idx val="10"/>
            <c:marker>
              <c:symbol val="none"/>
            </c:marker>
            <c:bubble3D val="0"/>
            <c:spPr>
              <a:ln w="57150" cap="rnd">
                <a:solidFill>
                  <a:srgbClr val="F0A622"/>
                </a:solidFill>
                <a:round/>
              </a:ln>
              <a:effectLst/>
            </c:spPr>
            <c:extLst>
              <c:ext xmlns:c16="http://schemas.microsoft.com/office/drawing/2014/chart" uri="{C3380CC4-5D6E-409C-BE32-E72D297353CC}">
                <c16:uniqueId val="{00000015-CE08-9A4F-9F62-F9645D7C84B3}"/>
              </c:ext>
            </c:extLst>
          </c:dPt>
          <c:dPt>
            <c:idx val="11"/>
            <c:marker>
              <c:symbol val="none"/>
            </c:marker>
            <c:bubble3D val="0"/>
            <c:spPr>
              <a:ln w="57150" cap="rnd">
                <a:solidFill>
                  <a:srgbClr val="F0A622"/>
                </a:solidFill>
                <a:round/>
              </a:ln>
              <a:effectLst/>
            </c:spPr>
            <c:extLst>
              <c:ext xmlns:c16="http://schemas.microsoft.com/office/drawing/2014/chart" uri="{C3380CC4-5D6E-409C-BE32-E72D297353CC}">
                <c16:uniqueId val="{00000017-CE08-9A4F-9F62-F9645D7C84B3}"/>
              </c:ext>
            </c:extLst>
          </c:dPt>
          <c:dPt>
            <c:idx val="12"/>
            <c:marker>
              <c:symbol val="none"/>
            </c:marker>
            <c:bubble3D val="0"/>
            <c:spPr>
              <a:ln w="57150" cap="rnd">
                <a:solidFill>
                  <a:srgbClr val="F0A622"/>
                </a:solidFill>
                <a:round/>
              </a:ln>
              <a:effectLst/>
            </c:spPr>
            <c:extLst>
              <c:ext xmlns:c16="http://schemas.microsoft.com/office/drawing/2014/chart" uri="{C3380CC4-5D6E-409C-BE32-E72D297353CC}">
                <c16:uniqueId val="{00000019-CE08-9A4F-9F62-F9645D7C84B3}"/>
              </c:ext>
            </c:extLst>
          </c:dPt>
          <c:dPt>
            <c:idx val="13"/>
            <c:marker>
              <c:symbol val="none"/>
            </c:marker>
            <c:bubble3D val="0"/>
            <c:spPr>
              <a:ln w="57150" cap="rnd">
                <a:solidFill>
                  <a:srgbClr val="F0A622"/>
                </a:solidFill>
                <a:round/>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"$"#,##0_);[Red]\("$"#,##0\)</c:formatCode>
                <c:ptCount val="12"/>
                <c:pt idx="0">
                  <c:v>45000</c:v>
                </c:pt>
                <c:pt idx="1">
                  <c:v>35000</c:v>
                </c:pt>
                <c:pt idx="2">
                  <c:v>145000</c:v>
                </c:pt>
                <c:pt idx="3">
                  <c:v>63000</c:v>
                </c:pt>
                <c:pt idx="4" formatCode="&quot;$&quot;#,##0.00_);[Red]\(&quot;$&quot;#,##0.00\)">
                  <c:v>0</c:v>
                </c:pt>
                <c:pt idx="5" formatCode="&quot;$&quot;#,##0.00_);[Red]\(&quot;$&quot;#,##0.00\)">
                  <c:v>0</c:v>
                </c:pt>
                <c:pt idx="6" formatCode="&quot;$&quot;#,##0.00_);[Red]\(&quot;$&quot;#,##0.00\)">
                  <c:v>0</c:v>
                </c:pt>
                <c:pt idx="7" formatCode="&quot;$&quot;#,##0.00_);[Red]\(&quot;$&quot;#,##0.00\)">
                  <c:v>0</c:v>
                </c:pt>
                <c:pt idx="8" formatCode="&quot;$&quot;#,##0.00_);[Red]\(&quot;$&quot;#,##0.00\)">
                  <c:v>0</c:v>
                </c:pt>
                <c:pt idx="9" formatCode="&quot;$&quot;#,##0.00_);[Red]\(&quot;$&quot;#,##0.00\)">
                  <c:v>0</c:v>
                </c:pt>
                <c:pt idx="10" formatCode="&quot;$&quot;#,##0.00_);[Red]\(&quot;$&quot;#,##0.00\)">
                  <c:v>0</c:v>
                </c:pt>
                <c:pt idx="11" formatCode="&quot;$&quot;#,##0.00_);[Red]\(&quot;$&quot;#,##0.00\)">
                  <c:v>0</c:v>
                </c:pt>
              </c:numCache>
            </c:numRef>
          </c:val>
          <c:smooth val="0"/>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smooth val="0"/>
        <c:axId val="1205897104"/>
        <c:axId val="1338991040"/>
      </c:line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F0A622"/>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doughnutChart>
        <c:varyColors val="1"/>
        <c:ser>
          <c:idx val="0"/>
          <c:order val="0"/>
          <c:tx>
            <c:strRef>
              <c:f>Sheet1!$B$1</c:f>
              <c:strCache>
                <c:ptCount val="1"/>
                <c:pt idx="0">
                  <c:v>Costs CapEx</c:v>
                </c:pt>
              </c:strCache>
            </c:strRef>
          </c:tx>
          <c:dPt>
            <c:idx val="0"/>
            <c:bubble3D val="0"/>
            <c:spPr>
              <a:solidFill>
                <a:schemeClr val="accent1">
                  <a:shade val="50000"/>
                </a:schemeClr>
              </a:solidFill>
              <a:ln w="19050">
                <a:solidFill>
                  <a:schemeClr val="lt1"/>
                </a:solidFill>
              </a:ln>
              <a:effectLst/>
            </c:spPr>
          </c:dPt>
          <c:dPt>
            <c:idx val="1"/>
            <c:bubble3D val="0"/>
            <c:spPr>
              <a:solidFill>
                <a:schemeClr val="accent1">
                  <a:shade val="70000"/>
                </a:schemeClr>
              </a:solidFill>
              <a:ln w="19050">
                <a:solidFill>
                  <a:schemeClr val="lt1"/>
                </a:solidFill>
              </a:ln>
              <a:effectLst/>
            </c:spPr>
          </c:dPt>
          <c:dPt>
            <c:idx val="2"/>
            <c:bubble3D val="0"/>
            <c:spPr>
              <a:solidFill>
                <a:schemeClr val="accent1">
                  <a:shade val="90000"/>
                </a:schemeClr>
              </a:solidFill>
              <a:ln w="19050">
                <a:solidFill>
                  <a:schemeClr val="lt1"/>
                </a:solidFill>
              </a:ln>
              <a:effectLst/>
            </c:spPr>
          </c:dPt>
          <c:dPt>
            <c:idx val="3"/>
            <c:bubble3D val="0"/>
            <c:spPr>
              <a:solidFill>
                <a:schemeClr val="accent1">
                  <a:tint val="90000"/>
                </a:schemeClr>
              </a:solidFill>
              <a:ln w="19050">
                <a:solidFill>
                  <a:schemeClr val="lt1"/>
                </a:solidFill>
              </a:ln>
              <a:effectLst/>
            </c:spPr>
          </c:dPt>
          <c:dPt>
            <c:idx val="4"/>
            <c:bubble3D val="0"/>
            <c:spPr>
              <a:solidFill>
                <a:schemeClr val="accent1">
                  <a:tint val="70000"/>
                </a:schemeClr>
              </a:solidFill>
              <a:ln w="19050">
                <a:solidFill>
                  <a:schemeClr val="lt1"/>
                </a:solidFill>
              </a:ln>
              <a:effectLst/>
            </c:spPr>
          </c:dPt>
          <c:dPt>
            <c:idx val="5"/>
            <c:bubble3D val="0"/>
            <c:spPr>
              <a:solidFill>
                <a:schemeClr val="accent1">
                  <a:tint val="50000"/>
                </a:schemeClr>
              </a:solidFill>
              <a:ln w="19050">
                <a:solidFill>
                  <a:schemeClr val="lt1"/>
                </a:solidFill>
              </a:ln>
              <a:effectLst/>
            </c:spPr>
          </c:dPt>
          <c:cat>
            <c:strRef>
              <c:f>Sheet1!$A$2:$A$7</c:f>
              <c:strCache>
                <c:ptCount val="6"/>
                <c:pt idx="0">
                  <c:v>Hardware</c:v>
                </c:pt>
                <c:pt idx="1">
                  <c:v>Licenses</c:v>
                </c:pt>
                <c:pt idx="2">
                  <c:v>Category</c:v>
                </c:pt>
                <c:pt idx="3">
                  <c:v>Category</c:v>
                </c:pt>
                <c:pt idx="4">
                  <c:v>Category</c:v>
                </c:pt>
                <c:pt idx="5">
                  <c:v>Category</c:v>
                </c:pt>
              </c:strCache>
            </c:strRef>
          </c:cat>
          <c:val>
            <c:numRef>
              <c:f>Sheet1!$B$2:$B$7</c:f>
              <c:numCache>
                <c:formatCode>"$"#,##0_);[Red]\("$"#,##0\)</c:formatCode>
                <c:ptCount val="6"/>
                <c:pt idx="0">
                  <c:v>50000</c:v>
                </c:pt>
                <c:pt idx="1">
                  <c:v>15000</c:v>
                </c:pt>
                <c:pt idx="2">
                  <c:v>20000</c:v>
                </c:pt>
                <c:pt idx="3">
                  <c:v>12000</c:v>
                </c:pt>
                <c:pt idx="4">
                  <c:v>8000</c:v>
                </c:pt>
                <c:pt idx="5" formatCode="#,##0">
                  <c:v>2500</c:v>
                </c:pt>
              </c:numCache>
            </c:numRef>
          </c:val>
          <c:extLst>
            <c:ext xmlns:c16="http://schemas.microsoft.com/office/drawing/2014/chart" uri="{C3380CC4-5D6E-409C-BE32-E72D297353CC}">
              <c16:uniqueId val="{00000000-B183-4474-989C-12BC326DC9D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doughnutChart>
        <c:varyColors val="1"/>
        <c:ser>
          <c:idx val="0"/>
          <c:order val="0"/>
          <c:tx>
            <c:strRef>
              <c:f>Sheet1!$B$1</c:f>
              <c:strCache>
                <c:ptCount val="1"/>
                <c:pt idx="0">
                  <c:v>Costs OpEx</c:v>
                </c:pt>
              </c:strCache>
            </c:strRef>
          </c:tx>
          <c:dPt>
            <c:idx val="0"/>
            <c:bubble3D val="0"/>
            <c:spPr>
              <a:solidFill>
                <a:schemeClr val="accent3">
                  <a:shade val="50000"/>
                </a:schemeClr>
              </a:solidFill>
              <a:ln w="19050">
                <a:solidFill>
                  <a:schemeClr val="lt1"/>
                </a:solidFill>
              </a:ln>
              <a:effectLst/>
            </c:spPr>
            <c:extLst>
              <c:ext xmlns:c16="http://schemas.microsoft.com/office/drawing/2014/chart" uri="{C3380CC4-5D6E-409C-BE32-E72D297353CC}">
                <c16:uniqueId val="{00000001-CF1D-4F04-8D94-3DE5972189BE}"/>
              </c:ext>
            </c:extLst>
          </c:dPt>
          <c:dPt>
            <c:idx val="1"/>
            <c:bubble3D val="0"/>
            <c:spPr>
              <a:solidFill>
                <a:schemeClr val="accent3">
                  <a:shade val="70000"/>
                </a:schemeClr>
              </a:solidFill>
              <a:ln w="19050">
                <a:solidFill>
                  <a:schemeClr val="lt1"/>
                </a:solidFill>
              </a:ln>
              <a:effectLst/>
            </c:spPr>
            <c:extLst>
              <c:ext xmlns:c16="http://schemas.microsoft.com/office/drawing/2014/chart" uri="{C3380CC4-5D6E-409C-BE32-E72D297353CC}">
                <c16:uniqueId val="{00000003-CF1D-4F04-8D94-3DE5972189BE}"/>
              </c:ext>
            </c:extLst>
          </c:dPt>
          <c:dPt>
            <c:idx val="2"/>
            <c:bubble3D val="0"/>
            <c:spPr>
              <a:solidFill>
                <a:schemeClr val="accent3">
                  <a:shade val="90000"/>
                </a:schemeClr>
              </a:solidFill>
              <a:ln w="19050">
                <a:solidFill>
                  <a:schemeClr val="lt1"/>
                </a:solidFill>
              </a:ln>
              <a:effectLst/>
            </c:spPr>
            <c:extLst>
              <c:ext xmlns:c16="http://schemas.microsoft.com/office/drawing/2014/chart" uri="{C3380CC4-5D6E-409C-BE32-E72D297353CC}">
                <c16:uniqueId val="{00000005-CF1D-4F04-8D94-3DE5972189BE}"/>
              </c:ext>
            </c:extLst>
          </c:dPt>
          <c:dPt>
            <c:idx val="3"/>
            <c:bubble3D val="0"/>
            <c:spPr>
              <a:solidFill>
                <a:schemeClr val="accent3">
                  <a:tint val="90000"/>
                </a:schemeClr>
              </a:solidFill>
              <a:ln w="19050">
                <a:solidFill>
                  <a:schemeClr val="lt1"/>
                </a:solidFill>
              </a:ln>
              <a:effectLst/>
            </c:spPr>
            <c:extLst>
              <c:ext xmlns:c16="http://schemas.microsoft.com/office/drawing/2014/chart" uri="{C3380CC4-5D6E-409C-BE32-E72D297353CC}">
                <c16:uniqueId val="{00000007-CF1D-4F04-8D94-3DE5972189BE}"/>
              </c:ext>
            </c:extLst>
          </c:dPt>
          <c:dPt>
            <c:idx val="4"/>
            <c:bubble3D val="0"/>
            <c:spPr>
              <a:solidFill>
                <a:schemeClr val="accent3">
                  <a:tint val="70000"/>
                </a:schemeClr>
              </a:solidFill>
              <a:ln w="19050">
                <a:solidFill>
                  <a:schemeClr val="lt1"/>
                </a:solidFill>
              </a:ln>
              <a:effectLst/>
            </c:spPr>
            <c:extLst>
              <c:ext xmlns:c16="http://schemas.microsoft.com/office/drawing/2014/chart" uri="{C3380CC4-5D6E-409C-BE32-E72D297353CC}">
                <c16:uniqueId val="{00000009-CF1D-4F04-8D94-3DE5972189BE}"/>
              </c:ext>
            </c:extLst>
          </c:dPt>
          <c:dPt>
            <c:idx val="5"/>
            <c:bubble3D val="0"/>
            <c:spPr>
              <a:solidFill>
                <a:schemeClr val="accent3">
                  <a:tint val="50000"/>
                </a:schemeClr>
              </a:solidFill>
              <a:ln w="19050">
                <a:solidFill>
                  <a:schemeClr val="lt1"/>
                </a:solidFill>
              </a:ln>
              <a:effectLst/>
            </c:spPr>
            <c:extLst>
              <c:ext xmlns:c16="http://schemas.microsoft.com/office/drawing/2014/chart" uri="{C3380CC4-5D6E-409C-BE32-E72D297353CC}">
                <c16:uniqueId val="{0000000B-CF1D-4F04-8D94-3DE5972189BE}"/>
              </c:ext>
            </c:extLst>
          </c:dPt>
          <c:cat>
            <c:strRef>
              <c:f>Sheet1!$A$2:$A$7</c:f>
              <c:strCache>
                <c:ptCount val="6"/>
                <c:pt idx="0">
                  <c:v>Cloud Services</c:v>
                </c:pt>
                <c:pt idx="1">
                  <c:v>Subscriptions</c:v>
                </c:pt>
                <c:pt idx="2">
                  <c:v>Category</c:v>
                </c:pt>
                <c:pt idx="3">
                  <c:v>Category</c:v>
                </c:pt>
                <c:pt idx="4">
                  <c:v>Category</c:v>
                </c:pt>
                <c:pt idx="5">
                  <c:v>Category</c:v>
                </c:pt>
              </c:strCache>
            </c:strRef>
          </c:cat>
          <c:val>
            <c:numRef>
              <c:f>Sheet1!$B$2:$B$7</c:f>
              <c:numCache>
                <c:formatCode>"$"#,##0_);[Red]\("$"#,##0\)</c:formatCode>
                <c:ptCount val="6"/>
                <c:pt idx="0">
                  <c:v>50000</c:v>
                </c:pt>
                <c:pt idx="1">
                  <c:v>15000</c:v>
                </c:pt>
                <c:pt idx="2">
                  <c:v>20000</c:v>
                </c:pt>
                <c:pt idx="3">
                  <c:v>12000</c:v>
                </c:pt>
                <c:pt idx="4">
                  <c:v>8000</c:v>
                </c:pt>
                <c:pt idx="5" formatCode="#,##0">
                  <c:v>2500</c:v>
                </c:pt>
              </c:numCache>
            </c:numRef>
          </c:val>
          <c:extLst>
            <c:ext xmlns:c16="http://schemas.microsoft.com/office/drawing/2014/chart" uri="{C3380CC4-5D6E-409C-BE32-E72D297353CC}">
              <c16:uniqueId val="{0000000C-CF1D-4F04-8D94-3DE5972189B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Sheet1!$B$1</c:f>
              <c:strCache>
                <c:ptCount val="1"/>
                <c:pt idx="0">
                  <c:v>Cloud Spending</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5"/>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Storage</c:v>
                </c:pt>
                <c:pt idx="1">
                  <c:v>Compute</c:v>
                </c:pt>
                <c:pt idx="2">
                  <c:v>Category</c:v>
                </c:pt>
                <c:pt idx="3">
                  <c:v>Cagetory</c:v>
                </c:pt>
                <c:pt idx="4">
                  <c:v>Cagetory</c:v>
                </c:pt>
                <c:pt idx="5">
                  <c:v>Cagetory</c:v>
                </c:pt>
                <c:pt idx="6">
                  <c:v>Category</c:v>
                </c:pt>
                <c:pt idx="7">
                  <c:v>Category</c:v>
                </c:pt>
                <c:pt idx="8">
                  <c:v>Category</c:v>
                </c:pt>
                <c:pt idx="9">
                  <c:v>Category</c:v>
                </c:pt>
                <c:pt idx="10">
                  <c:v>Category</c:v>
                </c:pt>
              </c:strCache>
            </c:strRef>
          </c:cat>
          <c:val>
            <c:numRef>
              <c:f>Sheet1!$B$2:$B$12</c:f>
              <c:numCache>
                <c:formatCode>"$"#,##0_);[Red]\("$"#,##0\)</c:formatCode>
                <c:ptCount val="11"/>
                <c:pt idx="0">
                  <c:v>45000</c:v>
                </c:pt>
                <c:pt idx="1">
                  <c:v>35000</c:v>
                </c:pt>
                <c:pt idx="2">
                  <c:v>145000</c:v>
                </c:pt>
                <c:pt idx="3">
                  <c:v>63000</c:v>
                </c:pt>
                <c:pt idx="4" formatCode="&quot;$&quot;#,##0.00_);[Red]\(&quot;$&quot;#,##0.00\)">
                  <c:v>0</c:v>
                </c:pt>
                <c:pt idx="5" formatCode="&quot;$&quot;#,##0.00_);[Red]\(&quot;$&quot;#,##0.00\)">
                  <c:v>0</c:v>
                </c:pt>
                <c:pt idx="6" formatCode="&quot;$&quot;#,##0.00_);[Red]\(&quot;$&quot;#,##0.00\)">
                  <c:v>0</c:v>
                </c:pt>
                <c:pt idx="7" formatCode="&quot;$&quot;#,##0.00_);[Red]\(&quot;$&quot;#,##0.00\)">
                  <c:v>0</c:v>
                </c:pt>
                <c:pt idx="8" formatCode="&quot;$&quot;#,##0.00_);[Red]\(&quot;$&quot;#,##0.00\)">
                  <c:v>0</c:v>
                </c:pt>
                <c:pt idx="9" formatCode="&quot;$&quot;#,##0.00_);[Red]\(&quot;$&quot;#,##0.00\)">
                  <c:v>0</c:v>
                </c:pt>
                <c:pt idx="10" formatCode="&quot;$&quot;#,##0.00_);[Red]\(&quot;$&quot;#,##0.00\)">
                  <c:v>0</c:v>
                </c:pt>
              </c:numCache>
            </c:numRef>
          </c:val>
          <c:extLst>
            <c:ext xmlns:c16="http://schemas.microsoft.com/office/drawing/2014/chart" uri="{C3380CC4-5D6E-409C-BE32-E72D297353CC}">
              <c16:uniqueId val="{00000002-4990-A94B-88FE-4F35F4F9183E}"/>
            </c:ext>
          </c:extLst>
        </c:ser>
        <c:ser>
          <c:idx val="0"/>
          <c:order val="1"/>
          <c:tx>
            <c:strRef>
              <c:f>Sheet1!$C$1</c:f>
              <c:strCache>
                <c:ptCount val="1"/>
                <c:pt idx="0">
                  <c:v>On Prem</c:v>
                </c:pt>
              </c:strCache>
            </c:strRef>
          </c:tx>
          <c:spPr>
            <a:solidFill>
              <a:schemeClr val="accent1"/>
            </a:solidFill>
            <a:ln>
              <a:noFill/>
            </a:ln>
            <a:effectLst/>
          </c:spPr>
          <c:invertIfNegative val="0"/>
          <c:cat>
            <c:strRef>
              <c:f>Sheet1!$A$2:$A$12</c:f>
              <c:strCache>
                <c:ptCount val="11"/>
                <c:pt idx="0">
                  <c:v>Storage</c:v>
                </c:pt>
                <c:pt idx="1">
                  <c:v>Compute</c:v>
                </c:pt>
                <c:pt idx="2">
                  <c:v>Category</c:v>
                </c:pt>
                <c:pt idx="3">
                  <c:v>Cagetory</c:v>
                </c:pt>
                <c:pt idx="4">
                  <c:v>Cagetory</c:v>
                </c:pt>
                <c:pt idx="5">
                  <c:v>Cagetory</c:v>
                </c:pt>
                <c:pt idx="6">
                  <c:v>Category</c:v>
                </c:pt>
                <c:pt idx="7">
                  <c:v>Category</c:v>
                </c:pt>
                <c:pt idx="8">
                  <c:v>Category</c:v>
                </c:pt>
                <c:pt idx="9">
                  <c:v>Category</c:v>
                </c:pt>
                <c:pt idx="10">
                  <c:v>Category</c:v>
                </c:pt>
              </c:strCache>
            </c:strRef>
          </c:cat>
          <c:val>
            <c:numRef>
              <c:f>Sheet1!$C$2:$C$12</c:f>
              <c:numCache>
                <c:formatCode>"$"#,##0_);[Red]\("$"#,##0\)</c:formatCode>
                <c:ptCount val="11"/>
                <c:pt idx="0">
                  <c:v>55000</c:v>
                </c:pt>
                <c:pt idx="1">
                  <c:v>25000</c:v>
                </c:pt>
                <c:pt idx="2">
                  <c:v>145000</c:v>
                </c:pt>
                <c:pt idx="3">
                  <c:v>55000</c:v>
                </c:pt>
                <c:pt idx="4" formatCode="&quot;$&quot;#,##0.00_);[Red]\(&quot;$&quot;#,##0.00\)">
                  <c:v>0</c:v>
                </c:pt>
                <c:pt idx="5" formatCode="&quot;$&quot;#,##0.00_);[Red]\(&quot;$&quot;#,##0.00\)">
                  <c:v>0</c:v>
                </c:pt>
                <c:pt idx="6" formatCode="&quot;$&quot;#,##0.00_);[Red]\(&quot;$&quot;#,##0.00\)">
                  <c:v>0</c:v>
                </c:pt>
                <c:pt idx="7" formatCode="&quot;$&quot;#,##0.00_);[Red]\(&quot;$&quot;#,##0.00\)">
                  <c:v>0</c:v>
                </c:pt>
                <c:pt idx="8" formatCode="&quot;$&quot;#,##0.00_);[Red]\(&quot;$&quot;#,##0.00\)">
                  <c:v>0</c:v>
                </c:pt>
                <c:pt idx="9" formatCode="&quot;$&quot;#,##0.00_);[Red]\(&quot;$&quot;#,##0.00\)">
                  <c:v>0</c:v>
                </c:pt>
                <c:pt idx="10" formatCode="&quot;$&quot;#,##0.00_);[Red]\(&quot;$&quot;#,##0.00\)">
                  <c:v>0</c:v>
                </c:pt>
              </c:numCache>
            </c:numRef>
          </c:val>
          <c:extLst>
            <c:ext xmlns:c16="http://schemas.microsoft.com/office/drawing/2014/chart" uri="{C3380CC4-5D6E-409C-BE32-E72D297353CC}">
              <c16:uniqueId val="{0000001D-E5F0-4044-A513-8AB7F7FADD7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legend>
      <c:legendPos val="r"/>
      <c:layout>
        <c:manualLayout>
          <c:xMode val="edge"/>
          <c:yMode val="edge"/>
          <c:x val="0.86311190884828559"/>
          <c:y val="1.7011575122609823E-2"/>
          <c:w val="9.6519794434528475E-2"/>
          <c:h val="0.22065484319332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1"/>
        <c:ser>
          <c:idx val="2"/>
          <c:order val="0"/>
          <c:tx>
            <c:strRef>
              <c:f>Sheet1!$B$1</c:f>
              <c:strCache>
                <c:ptCount val="1"/>
                <c:pt idx="0">
                  <c:v>Spend</c:v>
                </c:pt>
              </c:strCache>
            </c:strRef>
          </c:tx>
          <c:spPr>
            <a:ln w="57150">
              <a:solidFill>
                <a:schemeClr val="tx2">
                  <a:lumMod val="50000"/>
                  <a:lumOff val="50000"/>
                </a:schemeClr>
              </a:solidFill>
            </a:ln>
            <a:effectLst/>
          </c:spPr>
          <c:marker>
            <c:symbol val="none"/>
          </c:marker>
          <c:dPt>
            <c:idx val="0"/>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1-CE08-9A4F-9F62-F9645D7C84B3}"/>
              </c:ext>
            </c:extLst>
          </c:dPt>
          <c:dPt>
            <c:idx val="1"/>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3-CE08-9A4F-9F62-F9645D7C84B3}"/>
              </c:ext>
            </c:extLst>
          </c:dPt>
          <c:dPt>
            <c:idx val="2"/>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5-CE08-9A4F-9F62-F9645D7C84B3}"/>
              </c:ext>
            </c:extLst>
          </c:dPt>
          <c:dPt>
            <c:idx val="3"/>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7-CE08-9A4F-9F62-F9645D7C84B3}"/>
              </c:ext>
            </c:extLst>
          </c:dPt>
          <c:dPt>
            <c:idx val="4"/>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9-CE08-9A4F-9F62-F9645D7C84B3}"/>
              </c:ext>
            </c:extLst>
          </c:dPt>
          <c:dPt>
            <c:idx val="5"/>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B-CE08-9A4F-9F62-F9645D7C84B3}"/>
              </c:ext>
            </c:extLst>
          </c:dPt>
          <c:dPt>
            <c:idx val="6"/>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D-CE08-9A4F-9F62-F9645D7C84B3}"/>
              </c:ext>
            </c:extLst>
          </c:dPt>
          <c:dPt>
            <c:idx val="7"/>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0F-CE08-9A4F-9F62-F9645D7C84B3}"/>
              </c:ext>
            </c:extLst>
          </c:dPt>
          <c:dPt>
            <c:idx val="8"/>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11-CE08-9A4F-9F62-F9645D7C84B3}"/>
              </c:ext>
            </c:extLst>
          </c:dPt>
          <c:dPt>
            <c:idx val="9"/>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13-CE08-9A4F-9F62-F9645D7C84B3}"/>
              </c:ext>
            </c:extLst>
          </c:dPt>
          <c:dPt>
            <c:idx val="10"/>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15-CE08-9A4F-9F62-F9645D7C84B3}"/>
              </c:ext>
            </c:extLst>
          </c:dPt>
          <c:dPt>
            <c:idx val="11"/>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17-CE08-9A4F-9F62-F9645D7C84B3}"/>
              </c:ext>
            </c:extLst>
          </c:dPt>
          <c:dPt>
            <c:idx val="12"/>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19-CE08-9A4F-9F62-F9645D7C84B3}"/>
              </c:ext>
            </c:extLst>
          </c:dPt>
          <c:dPt>
            <c:idx val="13"/>
            <c:marker>
              <c:symbol val="none"/>
            </c:marker>
            <c:bubble3D val="0"/>
            <c:spPr>
              <a:ln w="57150" cap="rnd">
                <a:solidFill>
                  <a:schemeClr val="tx2">
                    <a:lumMod val="50000"/>
                    <a:lumOff val="50000"/>
                  </a:schemeClr>
                </a:solidFill>
                <a:round/>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tint val="65000"/>
                  </a:schemeClr>
                </a:solidFill>
                <a:prstDash val="sysDot"/>
              </a:ln>
              <a:effectLst/>
            </c:spPr>
            <c:trendlineType val="linear"/>
            <c:dispRSqr val="0"/>
            <c:dispEq val="0"/>
          </c:trendline>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"$"#,##0_);[Red]\("$"#,##0\)</c:formatCode>
                <c:ptCount val="12"/>
                <c:pt idx="0">
                  <c:v>45000</c:v>
                </c:pt>
                <c:pt idx="1">
                  <c:v>35000</c:v>
                </c:pt>
                <c:pt idx="2">
                  <c:v>145000</c:v>
                </c:pt>
                <c:pt idx="3">
                  <c:v>63000</c:v>
                </c:pt>
                <c:pt idx="4" formatCode="&quot;$&quot;#,##0.00_);[Red]\(&quot;$&quot;#,##0.00\)">
                  <c:v>0</c:v>
                </c:pt>
                <c:pt idx="5" formatCode="&quot;$&quot;#,##0.00_);[Red]\(&quot;$&quot;#,##0.00\)">
                  <c:v>0</c:v>
                </c:pt>
                <c:pt idx="6" formatCode="&quot;$&quot;#,##0.00_);[Red]\(&quot;$&quot;#,##0.00\)">
                  <c:v>0</c:v>
                </c:pt>
                <c:pt idx="7" formatCode="&quot;$&quot;#,##0.00_);[Red]\(&quot;$&quot;#,##0.00\)">
                  <c:v>0</c:v>
                </c:pt>
                <c:pt idx="8" formatCode="&quot;$&quot;#,##0.00_);[Red]\(&quot;$&quot;#,##0.00\)">
                  <c:v>0</c:v>
                </c:pt>
                <c:pt idx="9" formatCode="&quot;$&quot;#,##0.00_);[Red]\(&quot;$&quot;#,##0.00\)">
                  <c:v>0</c:v>
                </c:pt>
                <c:pt idx="10" formatCode="&quot;$&quot;#,##0.00_);[Red]\(&quot;$&quot;#,##0.00\)">
                  <c:v>0</c:v>
                </c:pt>
                <c:pt idx="11" formatCode="&quot;$&quot;#,##0.00_);[Red]\(&quot;$&quot;#,##0.00\)">
                  <c:v>0</c:v>
                </c:pt>
              </c:numCache>
            </c:numRef>
          </c:val>
          <c:smooth val="0"/>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smooth val="0"/>
        <c:axId val="1205897104"/>
        <c:axId val="1338991040"/>
      </c:line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F0A622"/>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HIGH</c:v>
                </c:pt>
              </c:strCache>
            </c:strRef>
          </c:tx>
          <c:spPr>
            <a:solidFill>
              <a:schemeClr val="accent2">
                <a:shade val="6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1</c:v>
                </c:pt>
                <c:pt idx="1">
                  <c:v>2</c:v>
                </c:pt>
                <c:pt idx="2">
                  <c:v>3</c:v>
                </c:pt>
                <c:pt idx="3">
                  <c:v>5</c:v>
                </c:pt>
                <c:pt idx="4">
                  <c:v>8</c:v>
                </c:pt>
                <c:pt idx="5">
                  <c:v>5</c:v>
                </c:pt>
                <c:pt idx="6">
                  <c:v>6</c:v>
                </c:pt>
                <c:pt idx="7">
                  <c:v>7</c:v>
                </c:pt>
                <c:pt idx="8">
                  <c:v>0</c:v>
                </c:pt>
                <c:pt idx="9">
                  <c:v>4</c:v>
                </c:pt>
                <c:pt idx="10">
                  <c:v>3</c:v>
                </c:pt>
                <c:pt idx="11">
                  <c:v>2</c:v>
                </c:pt>
                <c:pt idx="12">
                  <c:v>1</c:v>
                </c:pt>
                <c:pt idx="13">
                  <c:v>5</c:v>
                </c:pt>
              </c:numCache>
            </c:numRef>
          </c:val>
          <c:extLst>
            <c:ext xmlns:c16="http://schemas.microsoft.com/office/drawing/2014/chart" uri="{C3380CC4-5D6E-409C-BE32-E72D297353CC}">
              <c16:uniqueId val="{00000000-B988-8F4C-A649-01258F210CE5}"/>
            </c:ext>
          </c:extLst>
        </c:ser>
        <c:ser>
          <c:idx val="1"/>
          <c:order val="1"/>
          <c:tx>
            <c:strRef>
              <c:f>Sheet1!$C$1</c:f>
              <c:strCache>
                <c:ptCount val="1"/>
                <c:pt idx="0">
                  <c:v>MEDIUM</c:v>
                </c:pt>
              </c:strCache>
            </c:strRef>
          </c:tx>
          <c:spPr>
            <a:solidFill>
              <a:schemeClr val="accent2"/>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0</c:v>
                </c:pt>
                <c:pt idx="1">
                  <c:v>3</c:v>
                </c:pt>
                <c:pt idx="2">
                  <c:v>4</c:v>
                </c:pt>
                <c:pt idx="3">
                  <c:v>8</c:v>
                </c:pt>
                <c:pt idx="4">
                  <c:v>6</c:v>
                </c:pt>
                <c:pt idx="5">
                  <c:v>0</c:v>
                </c:pt>
                <c:pt idx="6">
                  <c:v>4</c:v>
                </c:pt>
                <c:pt idx="7">
                  <c:v>3</c:v>
                </c:pt>
                <c:pt idx="8">
                  <c:v>2</c:v>
                </c:pt>
                <c:pt idx="9">
                  <c:v>4</c:v>
                </c:pt>
                <c:pt idx="10">
                  <c:v>6</c:v>
                </c:pt>
                <c:pt idx="11">
                  <c:v>3</c:v>
                </c:pt>
                <c:pt idx="12">
                  <c:v>1</c:v>
                </c:pt>
                <c:pt idx="13">
                  <c:v>0</c:v>
                </c:pt>
              </c:numCache>
            </c:numRef>
          </c:val>
          <c:extLst>
            <c:ext xmlns:c16="http://schemas.microsoft.com/office/drawing/2014/chart" uri="{C3380CC4-5D6E-409C-BE32-E72D297353CC}">
              <c16:uniqueId val="{00000001-B988-8F4C-A649-01258F210CE5}"/>
            </c:ext>
          </c:extLst>
        </c:ser>
        <c:ser>
          <c:idx val="2"/>
          <c:order val="2"/>
          <c:tx>
            <c:strRef>
              <c:f>Sheet1!$D$1</c:f>
              <c:strCache>
                <c:ptCount val="1"/>
                <c:pt idx="0">
                  <c:v>LOW</c:v>
                </c:pt>
              </c:strCache>
            </c:strRef>
          </c:tx>
          <c:spPr>
            <a:solidFill>
              <a:schemeClr val="accent2">
                <a:tint val="6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4</c:v>
                </c:pt>
                <c:pt idx="1">
                  <c:v>5</c:v>
                </c:pt>
                <c:pt idx="2">
                  <c:v>3</c:v>
                </c:pt>
                <c:pt idx="3">
                  <c:v>1</c:v>
                </c:pt>
                <c:pt idx="4">
                  <c:v>4</c:v>
                </c:pt>
                <c:pt idx="5">
                  <c:v>0</c:v>
                </c:pt>
                <c:pt idx="6">
                  <c:v>0</c:v>
                </c:pt>
                <c:pt idx="7">
                  <c:v>3</c:v>
                </c:pt>
                <c:pt idx="8">
                  <c:v>4</c:v>
                </c:pt>
                <c:pt idx="9">
                  <c:v>5</c:v>
                </c:pt>
                <c:pt idx="10">
                  <c:v>4</c:v>
                </c:pt>
                <c:pt idx="11">
                  <c:v>6</c:v>
                </c:pt>
                <c:pt idx="12">
                  <c:v>7</c:v>
                </c:pt>
                <c:pt idx="13">
                  <c:v>2</c:v>
                </c:pt>
              </c:numCache>
            </c:numRef>
          </c:val>
          <c:extLst>
            <c:ext xmlns:c16="http://schemas.microsoft.com/office/drawing/2014/chart" uri="{C3380CC4-5D6E-409C-BE32-E72D297353CC}">
              <c16:uniqueId val="{00000002-B988-8F4C-A649-01258F210CE5}"/>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HIGH</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52</c:v>
                </c:pt>
              </c:numCache>
            </c:numRef>
          </c:val>
          <c:extLst>
            <c:ext xmlns:c16="http://schemas.microsoft.com/office/drawing/2014/chart" uri="{C3380CC4-5D6E-409C-BE32-E72D297353CC}">
              <c16:uniqueId val="{00000000-7037-C24A-99EA-58485CA54310}"/>
            </c:ext>
          </c:extLst>
        </c:ser>
        <c:ser>
          <c:idx val="1"/>
          <c:order val="1"/>
          <c:tx>
            <c:strRef>
              <c:f>Sheet1!$C$1</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44</c:v>
                </c:pt>
              </c:numCache>
            </c:numRef>
          </c:val>
          <c:extLst>
            <c:ext xmlns:c16="http://schemas.microsoft.com/office/drawing/2014/chart" uri="{C3380CC4-5D6E-409C-BE32-E72D297353CC}">
              <c16:uniqueId val="{00000001-7037-C24A-99EA-58485CA54310}"/>
            </c:ext>
          </c:extLst>
        </c:ser>
        <c:ser>
          <c:idx val="2"/>
          <c:order val="2"/>
          <c:tx>
            <c:strRef>
              <c:f>Sheet1!$D$1</c:f>
              <c:strCache>
                <c:ptCount val="1"/>
                <c:pt idx="0">
                  <c:v>LOW</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48</c:v>
                </c:pt>
              </c:numCache>
            </c:numRef>
          </c:val>
          <c:extLst>
            <c:ext xmlns:c16="http://schemas.microsoft.com/office/drawing/2014/chart" uri="{C3380CC4-5D6E-409C-BE32-E72D297353CC}">
              <c16:uniqueId val="{00000002-7037-C24A-99EA-58485CA5431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8825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22A05-1C7D-8894-B370-D961BEAE4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03DE5-6C9F-1460-229F-9750A7B0E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0E5A7-A0D4-3AD8-9F53-8B97C1E139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F89E7D-01DA-517B-1A6C-E0E2152224F1}"/>
              </a:ext>
            </a:extLst>
          </p:cNvPr>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05748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1560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33147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464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41B6E-86B9-1CCF-98B6-EDB3D1CC4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2256F-F538-8792-E70A-13E880797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D5A65-1DFE-44E7-129B-0E6731461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15ACE-DB3E-9E84-968F-6D9BE0117671}"/>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10429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8DB8-3D56-D642-7106-D6C64DE5B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D5198-BDB8-63FF-95CB-82E1AF94D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CE3C2-DCFF-502E-25C2-35ABA4F69A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57B98-90E3-CBE3-6482-037FFD2C42FC}"/>
              </a:ext>
            </a:extLst>
          </p:cNvPr>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41258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D7971-C50D-937B-2E4C-896BA9920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CEDE5-8E53-DAEA-38C6-76A6D0EE6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824B9-E8A2-F9EC-A5FC-593C306281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66A97-9A51-1E84-ADF7-FD36F5C19923}"/>
              </a:ext>
            </a:extLst>
          </p:cNvPr>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08121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367A-B39A-A20A-B196-1AEA3CD42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7725B-513E-BAC9-0E0A-5F701163B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29CE0-2DEC-7C46-31E3-EA24741E49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24DBDD-C3A0-EBF9-4E82-A6A323D8424A}"/>
              </a:ext>
            </a:extLst>
          </p:cNvPr>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340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4AA8C-9E02-5C43-3E68-A2F873B63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9350F-1B81-F8EB-FD87-275A915F5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284BD-89A5-BE23-CD0D-2765618D3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44660B-0E09-E349-9F5C-8C1D1DF5C874}"/>
              </a:ext>
            </a:extLst>
          </p:cNvPr>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9264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0A622"/>
            </a:gs>
            <a:gs pos="100000">
              <a:srgbClr val="FFFF00">
                <a:lumMod val="66000"/>
                <a:lumOff val="34000"/>
                <a:alpha val="20000"/>
              </a:srgbClr>
            </a:gs>
          </a:gsLst>
          <a:lin ang="13500000" scaled="1"/>
        </a:gradFill>
        <a:effectLst/>
      </p:bgPr>
    </p:bg>
    <p:spTree>
      <p:nvGrpSpPr>
        <p:cNvPr id="1" name=""/>
        <p:cNvGrpSpPr/>
        <p:nvPr/>
      </p:nvGrpSpPr>
      <p:grpSpPr>
        <a:xfrm>
          <a:off x="0" y="0"/>
          <a:ext cx="0" cy="0"/>
          <a:chOff x="0" y="0"/>
          <a:chExt cx="0" cy="0"/>
        </a:xfrm>
      </p:grpSpPr>
      <p:pic>
        <p:nvPicPr>
          <p:cNvPr id="21" name="Picture 20" descr="Rows of blue dots on dark blue surface">
            <a:extLst>
              <a:ext uri="{FF2B5EF4-FFF2-40B4-BE49-F238E27FC236}">
                <a16:creationId xmlns:a16="http://schemas.microsoft.com/office/drawing/2014/main" id="{856DAA8D-97CA-75C6-54C7-F4E23F555554}"/>
              </a:ext>
            </a:extLst>
          </p:cNvPr>
          <p:cNvPicPr>
            <a:picLocks noChangeAspect="1"/>
          </p:cNvPicPr>
          <p:nvPr/>
        </p:nvPicPr>
        <p:blipFill>
          <a:blip r:embed="rId3">
            <a:alphaModFix amt="16000"/>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235359" y="284196"/>
            <a:ext cx="8455721"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IT Budget Presentation Template</a:t>
            </a:r>
          </a:p>
        </p:txBody>
      </p:sp>
      <p:grpSp>
        <p:nvGrpSpPr>
          <p:cNvPr id="14" name="Group 13">
            <a:extLst>
              <a:ext uri="{FF2B5EF4-FFF2-40B4-BE49-F238E27FC236}">
                <a16:creationId xmlns:a16="http://schemas.microsoft.com/office/drawing/2014/main" id="{273E4A99-8E98-9C49-BEA2-1DA828E7F9B3}"/>
              </a:ext>
            </a:extLst>
          </p:cNvPr>
          <p:cNvGrpSpPr/>
          <p:nvPr/>
        </p:nvGrpSpPr>
        <p:grpSpPr>
          <a:xfrm>
            <a:off x="9347631" y="1810125"/>
            <a:ext cx="2594609" cy="2557029"/>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rPr>
                <a:t>YOUR</a:t>
              </a:r>
            </a:p>
            <a:p>
              <a:pPr algn="ctr"/>
              <a:r>
                <a:rPr lang="en-US" sz="4400" b="1" dirty="0">
                  <a:solidFill>
                    <a:schemeClr val="bg1"/>
                  </a:solidFill>
                  <a:latin typeface="Century Gothic" panose="020B0502020202020204" pitchFamily="34" charset="0"/>
                </a:rPr>
                <a:t>LOGO</a:t>
              </a:r>
            </a:p>
          </p:txBody>
        </p:sp>
      </p:grpSp>
      <p:sp>
        <p:nvSpPr>
          <p:cNvPr id="4" name="TextBox 3">
            <a:extLst>
              <a:ext uri="{FF2B5EF4-FFF2-40B4-BE49-F238E27FC236}">
                <a16:creationId xmlns:a16="http://schemas.microsoft.com/office/drawing/2014/main" id="{CC6CA630-488E-F06F-5378-B185A887D814}"/>
              </a:ext>
            </a:extLst>
          </p:cNvPr>
          <p:cNvSpPr txBox="1"/>
          <p:nvPr/>
        </p:nvSpPr>
        <p:spPr>
          <a:xfrm>
            <a:off x="167944" y="2208689"/>
            <a:ext cx="8455721" cy="784830"/>
          </a:xfrm>
          <a:prstGeom prst="rect">
            <a:avLst/>
          </a:prstGeom>
          <a:noFill/>
        </p:spPr>
        <p:txBody>
          <a:bodyPr wrap="square" rtlCol="0">
            <a:spAutoFit/>
          </a:bodyPr>
          <a:lstStyle/>
          <a:p>
            <a:r>
              <a:rPr lang="en-US" sz="4500" dirty="0">
                <a:solidFill>
                  <a:schemeClr val="accent1"/>
                </a:solidFill>
                <a:latin typeface="Century Gothic" panose="020B0502020202020204" pitchFamily="34" charset="0"/>
              </a:rPr>
              <a:t>Presentation Title</a:t>
            </a:r>
          </a:p>
        </p:txBody>
      </p:sp>
      <p:cxnSp>
        <p:nvCxnSpPr>
          <p:cNvPr id="10" name="Straight Connector 9">
            <a:extLst>
              <a:ext uri="{FF2B5EF4-FFF2-40B4-BE49-F238E27FC236}">
                <a16:creationId xmlns:a16="http://schemas.microsoft.com/office/drawing/2014/main" id="{3B3C0420-1802-AB6E-16D6-8D5D2715FAF8}"/>
              </a:ext>
            </a:extLst>
          </p:cNvPr>
          <p:cNvCxnSpPr>
            <a:cxnSpLocks/>
          </p:cNvCxnSpPr>
          <p:nvPr/>
        </p:nvCxnSpPr>
        <p:spPr>
          <a:xfrm flipV="1">
            <a:off x="249759" y="3088638"/>
            <a:ext cx="8630081" cy="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6D41136-DDA0-5061-FC43-F19C8BD21864}"/>
              </a:ext>
            </a:extLst>
          </p:cNvPr>
          <p:cNvSpPr txBox="1"/>
          <p:nvPr/>
        </p:nvSpPr>
        <p:spPr>
          <a:xfrm>
            <a:off x="167944" y="3287400"/>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Subtitle: Fiscal Year 20XX </a:t>
            </a:r>
          </a:p>
        </p:txBody>
      </p:sp>
      <p:sp>
        <p:nvSpPr>
          <p:cNvPr id="18" name="TextBox 17">
            <a:extLst>
              <a:ext uri="{FF2B5EF4-FFF2-40B4-BE49-F238E27FC236}">
                <a16:creationId xmlns:a16="http://schemas.microsoft.com/office/drawing/2014/main" id="{BADD38BD-9A81-AF45-EA5E-26CA18C053A0}"/>
              </a:ext>
            </a:extLst>
          </p:cNvPr>
          <p:cNvSpPr txBox="1"/>
          <p:nvPr/>
        </p:nvSpPr>
        <p:spPr>
          <a:xfrm>
            <a:off x="167944" y="6243960"/>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Prepared by: Name   |   Prepared On: MM/DD/YY</a:t>
            </a:r>
          </a:p>
        </p:txBody>
      </p:sp>
    </p:spTree>
    <p:extLst>
      <p:ext uri="{BB962C8B-B14F-4D97-AF65-F5344CB8AC3E}">
        <p14:creationId xmlns:p14="http://schemas.microsoft.com/office/powerpoint/2010/main" val="175015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EA4EDD-BEEA-6743-9EB8-8F586D7D0F8A}"/>
              </a:ext>
            </a:extLst>
          </p:cNvPr>
          <p:cNvGraphicFramePr/>
          <p:nvPr>
            <p:extLst>
              <p:ext uri="{D42A27DB-BD31-4B8C-83A1-F6EECF244321}">
                <p14:modId xmlns:p14="http://schemas.microsoft.com/office/powerpoint/2010/main" val="181588340"/>
              </p:ext>
            </p:extLst>
          </p:nvPr>
        </p:nvGraphicFramePr>
        <p:xfrm>
          <a:off x="304799" y="961939"/>
          <a:ext cx="11502189"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A01BC8-751F-E144-B2A8-AA6AF7AC30D7}"/>
              </a:ext>
            </a:extLst>
          </p:cNvPr>
          <p:cNvGraphicFramePr/>
          <p:nvPr>
            <p:extLst>
              <p:ext uri="{D42A27DB-BD31-4B8C-83A1-F6EECF244321}">
                <p14:modId xmlns:p14="http://schemas.microsoft.com/office/powerpoint/2010/main" val="548355791"/>
              </p:ext>
            </p:extLst>
          </p:nvPr>
        </p:nvGraphicFramePr>
        <p:xfrm>
          <a:off x="304799" y="4060596"/>
          <a:ext cx="11502189"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8D6937-B4CB-734D-A59F-CC81741556E4}"/>
              </a:ext>
            </a:extLst>
          </p:cNvPr>
          <p:cNvSpPr txBox="1"/>
          <p:nvPr/>
        </p:nvSpPr>
        <p:spPr>
          <a:xfrm>
            <a:off x="304799" y="3673056"/>
            <a:ext cx="1497526" cy="400110"/>
          </a:xfrm>
          <a:prstGeom prst="rect">
            <a:avLst/>
          </a:prstGeom>
          <a:noFill/>
        </p:spPr>
        <p:txBody>
          <a:bodyPr wrap="none" rtlCol="0">
            <a:spAutoFit/>
          </a:bodyPr>
          <a:lstStyle/>
          <a:p>
            <a:r>
              <a:rPr lang="en-US" sz="2000" dirty="0">
                <a:latin typeface="Century Gothic" panose="020B0502020202020204" pitchFamily="34" charset="0"/>
              </a:rPr>
              <a:t>RISK TOTAL</a:t>
            </a:r>
          </a:p>
        </p:txBody>
      </p:sp>
      <p:sp>
        <p:nvSpPr>
          <p:cNvPr id="3" name="TextBox 2">
            <a:extLst>
              <a:ext uri="{FF2B5EF4-FFF2-40B4-BE49-F238E27FC236}">
                <a16:creationId xmlns:a16="http://schemas.microsoft.com/office/drawing/2014/main" id="{FBD71654-9C6F-5BA4-23C5-D09524A51370}"/>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Risk Summary</a:t>
            </a:r>
          </a:p>
        </p:txBody>
      </p:sp>
    </p:spTree>
    <p:extLst>
      <p:ext uri="{BB962C8B-B14F-4D97-AF65-F5344CB8AC3E}">
        <p14:creationId xmlns:p14="http://schemas.microsoft.com/office/powerpoint/2010/main" val="267815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9C8997-E8CF-E34B-00B8-62D4641FE6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E0B504-EB67-03F8-D3E1-9BBCA93960A4}"/>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Pending IT Initiatives</a:t>
            </a:r>
          </a:p>
        </p:txBody>
      </p:sp>
      <p:graphicFrame>
        <p:nvGraphicFramePr>
          <p:cNvPr id="4" name="Table 3">
            <a:extLst>
              <a:ext uri="{FF2B5EF4-FFF2-40B4-BE49-F238E27FC236}">
                <a16:creationId xmlns:a16="http://schemas.microsoft.com/office/drawing/2014/main" id="{38DECE5E-F096-6005-1BAD-284C8BD12BDA}"/>
              </a:ext>
            </a:extLst>
          </p:cNvPr>
          <p:cNvGraphicFramePr>
            <a:graphicFrameLocks noGrp="1"/>
          </p:cNvGraphicFramePr>
          <p:nvPr>
            <p:extLst>
              <p:ext uri="{D42A27DB-BD31-4B8C-83A1-F6EECF244321}">
                <p14:modId xmlns:p14="http://schemas.microsoft.com/office/powerpoint/2010/main" val="1243190836"/>
              </p:ext>
            </p:extLst>
          </p:nvPr>
        </p:nvGraphicFramePr>
        <p:xfrm>
          <a:off x="167944" y="685189"/>
          <a:ext cx="11879511" cy="4560722"/>
        </p:xfrm>
        <a:graphic>
          <a:graphicData uri="http://schemas.openxmlformats.org/drawingml/2006/table">
            <a:tbl>
              <a:tblPr firstRow="1" bandRow="1">
                <a:tableStyleId>{5C22544A-7EE6-4342-B048-85BDC9FD1C3A}</a:tableStyleId>
              </a:tblPr>
              <a:tblGrid>
                <a:gridCol w="3959837">
                  <a:extLst>
                    <a:ext uri="{9D8B030D-6E8A-4147-A177-3AD203B41FA5}">
                      <a16:colId xmlns:a16="http://schemas.microsoft.com/office/drawing/2014/main" val="2287560767"/>
                    </a:ext>
                  </a:extLst>
                </a:gridCol>
                <a:gridCol w="3959837">
                  <a:extLst>
                    <a:ext uri="{9D8B030D-6E8A-4147-A177-3AD203B41FA5}">
                      <a16:colId xmlns:a16="http://schemas.microsoft.com/office/drawing/2014/main" val="4007344109"/>
                    </a:ext>
                  </a:extLst>
                </a:gridCol>
                <a:gridCol w="3959837">
                  <a:extLst>
                    <a:ext uri="{9D8B030D-6E8A-4147-A177-3AD203B41FA5}">
                      <a16:colId xmlns:a16="http://schemas.microsoft.com/office/drawing/2014/main" val="1436032682"/>
                    </a:ext>
                  </a:extLst>
                </a:gridCol>
              </a:tblGrid>
              <a:tr h="491470">
                <a:tc>
                  <a:txBody>
                    <a:bodyPr/>
                    <a:lstStyle/>
                    <a:p>
                      <a:pPr algn="ctr"/>
                      <a:r>
                        <a:rPr lang="en-US" sz="1400" dirty="0">
                          <a:solidFill>
                            <a:srgbClr val="FFC000"/>
                          </a:solidFill>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algn="ctr"/>
                      <a:r>
                        <a:rPr lang="en-US" sz="1400" dirty="0">
                          <a:solidFill>
                            <a:srgbClr val="FFC000"/>
                          </a:solidFill>
                          <a:latin typeface="Century Gothic" panose="020B0502020202020204" pitchFamily="34" charset="0"/>
                        </a:rPr>
                        <a:t>In Progress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algn="ctr"/>
                      <a:r>
                        <a:rPr lang="en-US" sz="1400" dirty="0">
                          <a:solidFill>
                            <a:srgbClr val="FFC000"/>
                          </a:solidFill>
                          <a:latin typeface="Century Gothic" panose="020B0502020202020204" pitchFamily="34" charset="0"/>
                        </a:rPr>
                        <a:t>On Hold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364816662"/>
                  </a:ext>
                </a:extLst>
              </a:tr>
              <a:tr h="1017313">
                <a:tc>
                  <a:txBody>
                    <a:bodyPr/>
                    <a:lstStyle/>
                    <a:p>
                      <a:pPr algn="ctr"/>
                      <a:endParaRPr lang="en-US" sz="1200" dirty="0">
                        <a:solidFill>
                          <a:schemeClr val="accent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59580833"/>
                  </a:ext>
                </a:extLst>
              </a:tr>
              <a:tr h="1017313">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22010603"/>
                  </a:ext>
                </a:extLst>
              </a:tr>
              <a:tr h="1017313">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59554817"/>
                  </a:ext>
                </a:extLst>
              </a:tr>
              <a:tr h="1017313">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6680759"/>
                  </a:ext>
                </a:extLst>
              </a:tr>
            </a:tbl>
          </a:graphicData>
        </a:graphic>
      </p:graphicFrame>
      <p:sp>
        <p:nvSpPr>
          <p:cNvPr id="7" name="Rectangle: Single Corner Snipped 6">
            <a:extLst>
              <a:ext uri="{FF2B5EF4-FFF2-40B4-BE49-F238E27FC236}">
                <a16:creationId xmlns:a16="http://schemas.microsoft.com/office/drawing/2014/main" id="{10E8EF31-29DA-9F19-B181-623186491BF5}"/>
              </a:ext>
            </a:extLst>
          </p:cNvPr>
          <p:cNvSpPr/>
          <p:nvPr/>
        </p:nvSpPr>
        <p:spPr>
          <a:xfrm>
            <a:off x="1913642" y="1517198"/>
            <a:ext cx="1762812" cy="1074656"/>
          </a:xfrm>
          <a:prstGeom prst="snip1Rect">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8" name="Rectangle: Single Corner Snipped 7">
            <a:extLst>
              <a:ext uri="{FF2B5EF4-FFF2-40B4-BE49-F238E27FC236}">
                <a16:creationId xmlns:a16="http://schemas.microsoft.com/office/drawing/2014/main" id="{B84EC7D8-4CB0-E0B6-E26B-E461BDF7D0ED}"/>
              </a:ext>
            </a:extLst>
          </p:cNvPr>
          <p:cNvSpPr/>
          <p:nvPr/>
        </p:nvSpPr>
        <p:spPr>
          <a:xfrm>
            <a:off x="4367134" y="1528403"/>
            <a:ext cx="1762812" cy="1074656"/>
          </a:xfrm>
          <a:prstGeom prst="snip1Rect">
            <a:avLst/>
          </a:prstGeom>
          <a:solidFill>
            <a:schemeClr val="accent5"/>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9" name="Rectangle: Single Corner Snipped 8">
            <a:extLst>
              <a:ext uri="{FF2B5EF4-FFF2-40B4-BE49-F238E27FC236}">
                <a16:creationId xmlns:a16="http://schemas.microsoft.com/office/drawing/2014/main" id="{88B19A7D-EC45-2765-6317-307FCAEE8784}"/>
              </a:ext>
            </a:extLst>
          </p:cNvPr>
          <p:cNvSpPr/>
          <p:nvPr/>
        </p:nvSpPr>
        <p:spPr>
          <a:xfrm>
            <a:off x="440894" y="2863849"/>
            <a:ext cx="1762812" cy="1074656"/>
          </a:xfrm>
          <a:prstGeom prst="snip1Rect">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10" name="Rectangle: Single Corner Snipped 9">
            <a:extLst>
              <a:ext uri="{FF2B5EF4-FFF2-40B4-BE49-F238E27FC236}">
                <a16:creationId xmlns:a16="http://schemas.microsoft.com/office/drawing/2014/main" id="{6D736CED-E60A-EA6A-DDED-FEC018AEBD36}"/>
              </a:ext>
            </a:extLst>
          </p:cNvPr>
          <p:cNvSpPr/>
          <p:nvPr/>
        </p:nvSpPr>
        <p:spPr>
          <a:xfrm>
            <a:off x="8378363" y="1437452"/>
            <a:ext cx="1762812" cy="1074656"/>
          </a:xfrm>
          <a:prstGeom prst="snip1Rect">
            <a:avLst/>
          </a:prstGeom>
          <a:solidFill>
            <a:schemeClr val="tx1">
              <a:lumMod val="50000"/>
              <a:lumOff val="50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11" name="Rectangle: Single Corner Snipped 10">
            <a:extLst>
              <a:ext uri="{FF2B5EF4-FFF2-40B4-BE49-F238E27FC236}">
                <a16:creationId xmlns:a16="http://schemas.microsoft.com/office/drawing/2014/main" id="{A63DE180-321F-0628-1999-69CA0134348A}"/>
              </a:ext>
            </a:extLst>
          </p:cNvPr>
          <p:cNvSpPr/>
          <p:nvPr/>
        </p:nvSpPr>
        <p:spPr>
          <a:xfrm>
            <a:off x="10088084" y="2591854"/>
            <a:ext cx="1762812" cy="1074656"/>
          </a:xfrm>
          <a:prstGeom prst="snip1Rect">
            <a:avLst/>
          </a:prstGeom>
          <a:solidFill>
            <a:schemeClr val="tx1">
              <a:lumMod val="50000"/>
              <a:lumOff val="50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12" name="Star: 5 Points 11">
            <a:extLst>
              <a:ext uri="{FF2B5EF4-FFF2-40B4-BE49-F238E27FC236}">
                <a16:creationId xmlns:a16="http://schemas.microsoft.com/office/drawing/2014/main" id="{94781B16-F08B-09BC-EC4B-1596D20D181C}"/>
              </a:ext>
            </a:extLst>
          </p:cNvPr>
          <p:cNvSpPr/>
          <p:nvPr/>
        </p:nvSpPr>
        <p:spPr>
          <a:xfrm>
            <a:off x="440894" y="3520894"/>
            <a:ext cx="342339" cy="329938"/>
          </a:xfrm>
          <a:prstGeom prst="star5">
            <a:avLst/>
          </a:prstGeom>
          <a:solidFill>
            <a:srgbClr val="FFFF00"/>
          </a:solidFill>
          <a:ln>
            <a:solidFill>
              <a:srgbClr val="F0A6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BB3746A5-0F13-1302-6855-12008DC0BB3E}"/>
              </a:ext>
            </a:extLst>
          </p:cNvPr>
          <p:cNvSpPr/>
          <p:nvPr/>
        </p:nvSpPr>
        <p:spPr>
          <a:xfrm>
            <a:off x="8378363" y="2182170"/>
            <a:ext cx="342339" cy="329938"/>
          </a:xfrm>
          <a:prstGeom prst="star5">
            <a:avLst/>
          </a:prstGeom>
          <a:solidFill>
            <a:srgbClr val="FFFF00"/>
          </a:solidFill>
          <a:ln>
            <a:solidFill>
              <a:srgbClr val="F0A6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77337C74-519F-EFDC-82C9-F840FC8AADDE}"/>
              </a:ext>
            </a:extLst>
          </p:cNvPr>
          <p:cNvSpPr/>
          <p:nvPr/>
        </p:nvSpPr>
        <p:spPr>
          <a:xfrm>
            <a:off x="2850589" y="5660169"/>
            <a:ext cx="342339" cy="329938"/>
          </a:xfrm>
          <a:prstGeom prst="star5">
            <a:avLst/>
          </a:prstGeom>
          <a:solidFill>
            <a:srgbClr val="FFFF00"/>
          </a:solidFill>
          <a:ln>
            <a:solidFill>
              <a:srgbClr val="F0A6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95CE441-649B-2431-4D47-F060DB52BC79}"/>
              </a:ext>
            </a:extLst>
          </p:cNvPr>
          <p:cNvSpPr txBox="1"/>
          <p:nvPr/>
        </p:nvSpPr>
        <p:spPr>
          <a:xfrm>
            <a:off x="3223648" y="5713108"/>
            <a:ext cx="1193193" cy="276999"/>
          </a:xfrm>
          <a:prstGeom prst="rect">
            <a:avLst/>
          </a:prstGeom>
          <a:noFill/>
        </p:spPr>
        <p:txBody>
          <a:bodyPr wrap="square" rtlCol="0">
            <a:spAutoFit/>
          </a:bodyPr>
          <a:lstStyle/>
          <a:p>
            <a:r>
              <a:rPr lang="en-US" sz="1200" dirty="0">
                <a:solidFill>
                  <a:schemeClr val="accent1"/>
                </a:solidFill>
                <a:latin typeface="Century Gothic" panose="020B0502020202020204" pitchFamily="34" charset="0"/>
              </a:rPr>
              <a:t>High Priority</a:t>
            </a:r>
          </a:p>
        </p:txBody>
      </p:sp>
      <p:sp>
        <p:nvSpPr>
          <p:cNvPr id="16" name="Oval 15">
            <a:extLst>
              <a:ext uri="{FF2B5EF4-FFF2-40B4-BE49-F238E27FC236}">
                <a16:creationId xmlns:a16="http://schemas.microsoft.com/office/drawing/2014/main" id="{54F4F0E8-C207-5A84-907C-2861C7961711}"/>
              </a:ext>
            </a:extLst>
          </p:cNvPr>
          <p:cNvSpPr/>
          <p:nvPr/>
        </p:nvSpPr>
        <p:spPr>
          <a:xfrm>
            <a:off x="5256092" y="5740093"/>
            <a:ext cx="260976" cy="260976"/>
          </a:xfrm>
          <a:prstGeom prst="ellipse">
            <a:avLst/>
          </a:prstGeom>
          <a:solidFill>
            <a:schemeClr val="accent2">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CCE5DCA-6F80-4C21-33D8-35FE0CB5DF77}"/>
              </a:ext>
            </a:extLst>
          </p:cNvPr>
          <p:cNvSpPr/>
          <p:nvPr/>
        </p:nvSpPr>
        <p:spPr>
          <a:xfrm>
            <a:off x="7319256" y="5778013"/>
            <a:ext cx="260976" cy="260976"/>
          </a:xfrm>
          <a:prstGeom prst="ellipse">
            <a:avLst/>
          </a:prstGeom>
          <a:solidFill>
            <a:schemeClr val="accent2"/>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24435B2-E6BE-1CFA-A91F-3EE2C44A0E76}"/>
              </a:ext>
            </a:extLst>
          </p:cNvPr>
          <p:cNvSpPr/>
          <p:nvPr/>
        </p:nvSpPr>
        <p:spPr>
          <a:xfrm>
            <a:off x="9259769" y="5774813"/>
            <a:ext cx="260976" cy="260976"/>
          </a:xfrm>
          <a:prstGeom prst="ellipse">
            <a:avLst/>
          </a:prstGeom>
          <a:solidFill>
            <a:srgbClr val="FF0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4823B43-EAFD-35ED-870F-896441A029D6}"/>
              </a:ext>
            </a:extLst>
          </p:cNvPr>
          <p:cNvSpPr txBox="1"/>
          <p:nvPr/>
        </p:nvSpPr>
        <p:spPr>
          <a:xfrm>
            <a:off x="5562707" y="5740331"/>
            <a:ext cx="1193193" cy="276999"/>
          </a:xfrm>
          <a:prstGeom prst="rect">
            <a:avLst/>
          </a:prstGeom>
          <a:noFill/>
        </p:spPr>
        <p:txBody>
          <a:bodyPr wrap="square" rtlCol="0">
            <a:spAutoFit/>
          </a:bodyPr>
          <a:lstStyle/>
          <a:p>
            <a:r>
              <a:rPr lang="en-US" sz="1200" dirty="0">
                <a:solidFill>
                  <a:schemeClr val="accent1"/>
                </a:solidFill>
                <a:latin typeface="Century Gothic" panose="020B0502020202020204" pitchFamily="34" charset="0"/>
              </a:rPr>
              <a:t>Low Risk</a:t>
            </a:r>
          </a:p>
        </p:txBody>
      </p:sp>
      <p:sp>
        <p:nvSpPr>
          <p:cNvPr id="20" name="TextBox 19">
            <a:extLst>
              <a:ext uri="{FF2B5EF4-FFF2-40B4-BE49-F238E27FC236}">
                <a16:creationId xmlns:a16="http://schemas.microsoft.com/office/drawing/2014/main" id="{514A9413-7516-1258-DC34-8CD4D6154692}"/>
              </a:ext>
            </a:extLst>
          </p:cNvPr>
          <p:cNvSpPr txBox="1"/>
          <p:nvPr/>
        </p:nvSpPr>
        <p:spPr>
          <a:xfrm>
            <a:off x="7580232" y="5766562"/>
            <a:ext cx="1193193" cy="276999"/>
          </a:xfrm>
          <a:prstGeom prst="rect">
            <a:avLst/>
          </a:prstGeom>
          <a:noFill/>
        </p:spPr>
        <p:txBody>
          <a:bodyPr wrap="square" rtlCol="0">
            <a:spAutoFit/>
          </a:bodyPr>
          <a:lstStyle/>
          <a:p>
            <a:r>
              <a:rPr lang="en-US" sz="1200" dirty="0">
                <a:solidFill>
                  <a:schemeClr val="accent1"/>
                </a:solidFill>
                <a:latin typeface="Century Gothic" panose="020B0502020202020204" pitchFamily="34" charset="0"/>
              </a:rPr>
              <a:t>Medium Risk</a:t>
            </a:r>
          </a:p>
        </p:txBody>
      </p:sp>
      <p:sp>
        <p:nvSpPr>
          <p:cNvPr id="21" name="TextBox 20">
            <a:extLst>
              <a:ext uri="{FF2B5EF4-FFF2-40B4-BE49-F238E27FC236}">
                <a16:creationId xmlns:a16="http://schemas.microsoft.com/office/drawing/2014/main" id="{0FBDE7D1-FD67-438A-E2BF-4B1F170A58C1}"/>
              </a:ext>
            </a:extLst>
          </p:cNvPr>
          <p:cNvSpPr txBox="1"/>
          <p:nvPr/>
        </p:nvSpPr>
        <p:spPr>
          <a:xfrm>
            <a:off x="9520745" y="5766801"/>
            <a:ext cx="1193193" cy="276999"/>
          </a:xfrm>
          <a:prstGeom prst="rect">
            <a:avLst/>
          </a:prstGeom>
          <a:noFill/>
        </p:spPr>
        <p:txBody>
          <a:bodyPr wrap="square" rtlCol="0">
            <a:spAutoFit/>
          </a:bodyPr>
          <a:lstStyle/>
          <a:p>
            <a:r>
              <a:rPr lang="en-US" sz="1200" dirty="0">
                <a:solidFill>
                  <a:schemeClr val="accent1"/>
                </a:solidFill>
                <a:latin typeface="Century Gothic" panose="020B0502020202020204" pitchFamily="34" charset="0"/>
              </a:rPr>
              <a:t>High Risk</a:t>
            </a:r>
          </a:p>
        </p:txBody>
      </p:sp>
      <p:cxnSp>
        <p:nvCxnSpPr>
          <p:cNvPr id="22" name="Straight Connector 21">
            <a:extLst>
              <a:ext uri="{FF2B5EF4-FFF2-40B4-BE49-F238E27FC236}">
                <a16:creationId xmlns:a16="http://schemas.microsoft.com/office/drawing/2014/main" id="{98D2ABBB-2889-C61B-3906-5B84B0E3A968}"/>
              </a:ext>
            </a:extLst>
          </p:cNvPr>
          <p:cNvCxnSpPr>
            <a:cxnSpLocks/>
          </p:cNvCxnSpPr>
          <p:nvPr/>
        </p:nvCxnSpPr>
        <p:spPr>
          <a:xfrm>
            <a:off x="0" y="5498973"/>
            <a:ext cx="12192000" cy="3163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3E0A59-0ED7-077D-A6A9-BFF65F540C76}"/>
              </a:ext>
            </a:extLst>
          </p:cNvPr>
          <p:cNvSpPr txBox="1"/>
          <p:nvPr/>
        </p:nvSpPr>
        <p:spPr>
          <a:xfrm>
            <a:off x="167944" y="5668994"/>
            <a:ext cx="1745698"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legend</a:t>
            </a:r>
          </a:p>
        </p:txBody>
      </p:sp>
      <p:sp>
        <p:nvSpPr>
          <p:cNvPr id="25" name="Oval 24">
            <a:extLst>
              <a:ext uri="{FF2B5EF4-FFF2-40B4-BE49-F238E27FC236}">
                <a16:creationId xmlns:a16="http://schemas.microsoft.com/office/drawing/2014/main" id="{6AB51F42-9A82-2C55-A631-97B92F401E72}"/>
              </a:ext>
            </a:extLst>
          </p:cNvPr>
          <p:cNvSpPr/>
          <p:nvPr/>
        </p:nvSpPr>
        <p:spPr>
          <a:xfrm>
            <a:off x="4442572" y="2269772"/>
            <a:ext cx="260976" cy="260976"/>
          </a:xfrm>
          <a:prstGeom prst="ellipse">
            <a:avLst/>
          </a:prstGeom>
          <a:solidFill>
            <a:schemeClr val="accent2">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F5FC5DA-BBF6-F878-766F-07EE35B6CB17}"/>
              </a:ext>
            </a:extLst>
          </p:cNvPr>
          <p:cNvSpPr/>
          <p:nvPr/>
        </p:nvSpPr>
        <p:spPr>
          <a:xfrm>
            <a:off x="481575" y="3877213"/>
            <a:ext cx="260976" cy="260976"/>
          </a:xfrm>
          <a:prstGeom prst="ellipse">
            <a:avLst/>
          </a:prstGeom>
          <a:solidFill>
            <a:srgbClr val="FF0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EAD954C-7B3F-2195-D66E-308D01464FA2}"/>
              </a:ext>
            </a:extLst>
          </p:cNvPr>
          <p:cNvSpPr/>
          <p:nvPr/>
        </p:nvSpPr>
        <p:spPr>
          <a:xfrm>
            <a:off x="1995005" y="2254555"/>
            <a:ext cx="260976" cy="260976"/>
          </a:xfrm>
          <a:prstGeom prst="ellipse">
            <a:avLst/>
          </a:prstGeom>
          <a:solidFill>
            <a:schemeClr val="accent2"/>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Single Corner Snipped 27">
            <a:extLst>
              <a:ext uri="{FF2B5EF4-FFF2-40B4-BE49-F238E27FC236}">
                <a16:creationId xmlns:a16="http://schemas.microsoft.com/office/drawing/2014/main" id="{5C92ACF6-5E05-6F79-6A79-DD55AAA8FE2F}"/>
              </a:ext>
            </a:extLst>
          </p:cNvPr>
          <p:cNvSpPr/>
          <p:nvPr/>
        </p:nvSpPr>
        <p:spPr>
          <a:xfrm>
            <a:off x="6206932" y="2726186"/>
            <a:ext cx="1762812" cy="1074656"/>
          </a:xfrm>
          <a:prstGeom prst="snip1Rect">
            <a:avLst/>
          </a:prstGeom>
          <a:solidFill>
            <a:schemeClr val="accent5"/>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29" name="Oval 28">
            <a:extLst>
              <a:ext uri="{FF2B5EF4-FFF2-40B4-BE49-F238E27FC236}">
                <a16:creationId xmlns:a16="http://schemas.microsoft.com/office/drawing/2014/main" id="{343A0164-E2E1-4B42-5306-453C9DD0934C}"/>
              </a:ext>
            </a:extLst>
          </p:cNvPr>
          <p:cNvSpPr/>
          <p:nvPr/>
        </p:nvSpPr>
        <p:spPr>
          <a:xfrm>
            <a:off x="6282370" y="3467555"/>
            <a:ext cx="260976" cy="260976"/>
          </a:xfrm>
          <a:prstGeom prst="ellipse">
            <a:avLst/>
          </a:prstGeom>
          <a:solidFill>
            <a:schemeClr val="accent2">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Single Corner Snipped 29">
            <a:extLst>
              <a:ext uri="{FF2B5EF4-FFF2-40B4-BE49-F238E27FC236}">
                <a16:creationId xmlns:a16="http://schemas.microsoft.com/office/drawing/2014/main" id="{36CFA098-6186-C17D-DBD7-D6648E3F806C}"/>
              </a:ext>
            </a:extLst>
          </p:cNvPr>
          <p:cNvSpPr/>
          <p:nvPr/>
        </p:nvSpPr>
        <p:spPr>
          <a:xfrm>
            <a:off x="8325272" y="3940345"/>
            <a:ext cx="1762812" cy="1074656"/>
          </a:xfrm>
          <a:prstGeom prst="snip1Rect">
            <a:avLst/>
          </a:prstGeom>
          <a:solidFill>
            <a:schemeClr val="tx1">
              <a:lumMod val="50000"/>
              <a:lumOff val="50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Initiative Name</a:t>
            </a:r>
          </a:p>
          <a:p>
            <a:pPr algn="ctr"/>
            <a:r>
              <a:rPr lang="en-US" sz="1200" b="1" dirty="0">
                <a:latin typeface="Century Gothic" panose="020B0502020202020204" pitchFamily="34" charset="0"/>
              </a:rPr>
              <a:t>Owner Name</a:t>
            </a:r>
          </a:p>
          <a:p>
            <a:pPr algn="ctr"/>
            <a:r>
              <a:rPr lang="en-US" sz="1200" b="1" dirty="0">
                <a:latin typeface="Century Gothic" panose="020B0502020202020204" pitchFamily="34" charset="0"/>
              </a:rPr>
              <a:t>Due Date: MM/DD/YY</a:t>
            </a:r>
          </a:p>
        </p:txBody>
      </p:sp>
      <p:sp>
        <p:nvSpPr>
          <p:cNvPr id="31" name="TextBox 30">
            <a:extLst>
              <a:ext uri="{FF2B5EF4-FFF2-40B4-BE49-F238E27FC236}">
                <a16:creationId xmlns:a16="http://schemas.microsoft.com/office/drawing/2014/main" id="{20B52756-E7FA-6543-AA91-E7C39C89C947}"/>
              </a:ext>
            </a:extLst>
          </p:cNvPr>
          <p:cNvSpPr txBox="1"/>
          <p:nvPr/>
        </p:nvSpPr>
        <p:spPr>
          <a:xfrm>
            <a:off x="3223648" y="6507158"/>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cxnSp>
        <p:nvCxnSpPr>
          <p:cNvPr id="32" name="Straight Connector 31">
            <a:extLst>
              <a:ext uri="{FF2B5EF4-FFF2-40B4-BE49-F238E27FC236}">
                <a16:creationId xmlns:a16="http://schemas.microsoft.com/office/drawing/2014/main" id="{1FD40CC1-2617-C5E6-CF24-7516309F3688}"/>
              </a:ext>
            </a:extLst>
          </p:cNvPr>
          <p:cNvCxnSpPr>
            <a:cxnSpLocks/>
          </p:cNvCxnSpPr>
          <p:nvPr/>
        </p:nvCxnSpPr>
        <p:spPr>
          <a:xfrm>
            <a:off x="-5522" y="6292821"/>
            <a:ext cx="12192000" cy="3163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50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D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66523-4C8E-7643-889D-E7B32BD5DA74}"/>
              </a:ext>
            </a:extLst>
          </p:cNvPr>
          <p:cNvSpPr txBox="1"/>
          <p:nvPr/>
        </p:nvSpPr>
        <p:spPr>
          <a:xfrm>
            <a:off x="352334" y="1179364"/>
            <a:ext cx="8363952" cy="4597349"/>
          </a:xfrm>
          <a:prstGeom prst="rect">
            <a:avLst/>
          </a:prstGeom>
          <a:noFill/>
        </p:spPr>
        <p:txBody>
          <a:bodyPr wrap="square" rtlCol="0">
            <a:spAutoFit/>
          </a:bodyPr>
          <a:lstStyle/>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IT Budget Overview</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Budget Allocation by Category</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Monthly / Quarterly Spend</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CapEX vs OpEx Breakdown</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Cloud vs. On-Prem Spending</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Resource Allocation</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Financial Forecast</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Risk Summary</a:t>
            </a:r>
          </a:p>
          <a:p>
            <a:pPr marL="457200" indent="-457200">
              <a:lnSpc>
                <a:spcPct val="150000"/>
              </a:lnSpc>
              <a:buFont typeface="+mj-lt"/>
              <a:buAutoNum type="arabicPeriod"/>
            </a:pPr>
            <a:r>
              <a:rPr lang="en-US" sz="2200" b="1" dirty="0">
                <a:solidFill>
                  <a:srgbClr val="FFC000"/>
                </a:solidFill>
                <a:latin typeface="Century Gothic" panose="020B0502020202020204" pitchFamily="34" charset="0"/>
              </a:rPr>
              <a:t>Pending IT Initiatives</a:t>
            </a:r>
          </a:p>
        </p:txBody>
      </p:sp>
      <p:sp>
        <p:nvSpPr>
          <p:cNvPr id="2" name="TextBox 1">
            <a:extLst>
              <a:ext uri="{FF2B5EF4-FFF2-40B4-BE49-F238E27FC236}">
                <a16:creationId xmlns:a16="http://schemas.microsoft.com/office/drawing/2014/main" id="{EAB0B384-0B06-47D4-F121-40B114BAD1C4}"/>
              </a:ext>
            </a:extLst>
          </p:cNvPr>
          <p:cNvSpPr txBox="1"/>
          <p:nvPr/>
        </p:nvSpPr>
        <p:spPr>
          <a:xfrm>
            <a:off x="167944" y="153646"/>
            <a:ext cx="8455721" cy="784830"/>
          </a:xfrm>
          <a:prstGeom prst="rect">
            <a:avLst/>
          </a:prstGeom>
          <a:noFill/>
        </p:spPr>
        <p:txBody>
          <a:bodyPr wrap="square" rtlCol="0">
            <a:spAutoFit/>
          </a:bodyPr>
          <a:lstStyle/>
          <a:p>
            <a:r>
              <a:rPr lang="en-US" sz="4500" dirty="0">
                <a:solidFill>
                  <a:schemeClr val="accent1"/>
                </a:solidFill>
                <a:latin typeface="Century Gothic" panose="020B0502020202020204" pitchFamily="34" charset="0"/>
              </a:rPr>
              <a:t>Contents</a:t>
            </a:r>
          </a:p>
        </p:txBody>
      </p:sp>
    </p:spTree>
    <p:extLst>
      <p:ext uri="{BB962C8B-B14F-4D97-AF65-F5344CB8AC3E}">
        <p14:creationId xmlns:p14="http://schemas.microsoft.com/office/powerpoint/2010/main" val="159959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204530013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B2D0E76-1E3E-94A4-E3DA-A4F525AF6E45}"/>
              </a:ext>
            </a:extLst>
          </p:cNvPr>
          <p:cNvSpPr txBox="1"/>
          <p:nvPr/>
        </p:nvSpPr>
        <p:spPr>
          <a:xfrm>
            <a:off x="9191134" y="141402"/>
            <a:ext cx="2835607" cy="1785104"/>
          </a:xfrm>
          <a:prstGeom prst="rect">
            <a:avLst/>
          </a:prstGeom>
          <a:solidFill>
            <a:srgbClr val="FFFFD5"/>
          </a:solidFill>
        </p:spPr>
        <p:txBody>
          <a:bodyPr wrap="square" rtlCol="0">
            <a:spAutoFit/>
          </a:bodyPr>
          <a:lstStyle/>
          <a:p>
            <a:pPr algn="r"/>
            <a:r>
              <a:rPr lang="en-US" sz="2200" b="1" dirty="0">
                <a:solidFill>
                  <a:srgbClr val="FFC000"/>
                </a:solidFill>
                <a:latin typeface="Century Gothic" panose="020B0502020202020204" pitchFamily="34" charset="0"/>
              </a:rPr>
              <a:t>Total Budget: $0.00</a:t>
            </a:r>
          </a:p>
          <a:p>
            <a:pPr algn="r"/>
            <a:r>
              <a:rPr lang="en-US" sz="2200" b="1" dirty="0">
                <a:solidFill>
                  <a:srgbClr val="FFC000"/>
                </a:solidFill>
                <a:latin typeface="Century Gothic" panose="020B0502020202020204" pitchFamily="34" charset="0"/>
              </a:rPr>
              <a:t>Actual to Date: $0.00</a:t>
            </a:r>
          </a:p>
          <a:p>
            <a:pPr algn="r"/>
            <a:r>
              <a:rPr lang="en-US" sz="2200" b="1" dirty="0">
                <a:solidFill>
                  <a:srgbClr val="FFC000"/>
                </a:solidFill>
                <a:latin typeface="Century Gothic" panose="020B0502020202020204" pitchFamily="34" charset="0"/>
              </a:rPr>
              <a:t>Used: 0%</a:t>
            </a:r>
          </a:p>
          <a:p>
            <a:pPr algn="r"/>
            <a:r>
              <a:rPr lang="en-US" sz="2200" b="1" dirty="0">
                <a:solidFill>
                  <a:srgbClr val="FFC000"/>
                </a:solidFill>
                <a:latin typeface="Century Gothic" panose="020B0502020202020204" pitchFamily="34" charset="0"/>
              </a:rPr>
              <a:t>Remaining: 0%</a:t>
            </a:r>
          </a:p>
        </p:txBody>
      </p:sp>
    </p:spTree>
    <p:extLst>
      <p:ext uri="{BB962C8B-B14F-4D97-AF65-F5344CB8AC3E}">
        <p14:creationId xmlns:p14="http://schemas.microsoft.com/office/powerpoint/2010/main" val="414360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530014393"/>
              </p:ext>
            </p:extLst>
          </p:nvPr>
        </p:nvGraphicFramePr>
        <p:xfrm>
          <a:off x="441158" y="698742"/>
          <a:ext cx="11309683" cy="59297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AF4BBA4-388F-7EFC-A431-493F64CC7DA0}"/>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Budget Allocation by Category</a:t>
            </a:r>
          </a:p>
        </p:txBody>
      </p:sp>
    </p:spTree>
    <p:extLst>
      <p:ext uri="{BB962C8B-B14F-4D97-AF65-F5344CB8AC3E}">
        <p14:creationId xmlns:p14="http://schemas.microsoft.com/office/powerpoint/2010/main" val="342402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126C50-B15D-46B5-F952-486016DA89CC}"/>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23D0D41-EF86-5FDC-6785-D9F612ED07C3}"/>
              </a:ext>
            </a:extLst>
          </p:cNvPr>
          <p:cNvGraphicFramePr/>
          <p:nvPr>
            <p:extLst>
              <p:ext uri="{D42A27DB-BD31-4B8C-83A1-F6EECF244321}">
                <p14:modId xmlns:p14="http://schemas.microsoft.com/office/powerpoint/2010/main" val="2162564730"/>
              </p:ext>
            </p:extLst>
          </p:nvPr>
        </p:nvGraphicFramePr>
        <p:xfrm>
          <a:off x="441158" y="698742"/>
          <a:ext cx="11309683" cy="59297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8AEDD2F-3C56-27D0-112A-B7B43688ED8F}"/>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Monthly / Quarterly Spend</a:t>
            </a:r>
          </a:p>
        </p:txBody>
      </p:sp>
    </p:spTree>
    <p:extLst>
      <p:ext uri="{BB962C8B-B14F-4D97-AF65-F5344CB8AC3E}">
        <p14:creationId xmlns:p14="http://schemas.microsoft.com/office/powerpoint/2010/main" val="94168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E9FD01-10E7-5D1E-38F9-17429B055B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877DCD-A456-DEED-B422-6204C44C8783}"/>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CapEx vs. OpEx Breakdown</a:t>
            </a:r>
          </a:p>
        </p:txBody>
      </p:sp>
      <p:graphicFrame>
        <p:nvGraphicFramePr>
          <p:cNvPr id="6" name="Chart 5">
            <a:extLst>
              <a:ext uri="{FF2B5EF4-FFF2-40B4-BE49-F238E27FC236}">
                <a16:creationId xmlns:a16="http://schemas.microsoft.com/office/drawing/2014/main" id="{F9D8A3A6-6500-FF88-A629-8E2FE35EC7E3}"/>
              </a:ext>
            </a:extLst>
          </p:cNvPr>
          <p:cNvGraphicFramePr/>
          <p:nvPr>
            <p:extLst>
              <p:ext uri="{D42A27DB-BD31-4B8C-83A1-F6EECF244321}">
                <p14:modId xmlns:p14="http://schemas.microsoft.com/office/powerpoint/2010/main" val="4138198713"/>
              </p:ext>
            </p:extLst>
          </p:nvPr>
        </p:nvGraphicFramePr>
        <p:xfrm>
          <a:off x="0" y="1096738"/>
          <a:ext cx="5703216"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B955B3E-69B3-DA8E-63BA-802F6FA74E94}"/>
              </a:ext>
            </a:extLst>
          </p:cNvPr>
          <p:cNvGraphicFramePr/>
          <p:nvPr>
            <p:extLst>
              <p:ext uri="{D42A27DB-BD31-4B8C-83A1-F6EECF244321}">
                <p14:modId xmlns:p14="http://schemas.microsoft.com/office/powerpoint/2010/main" val="3040947888"/>
              </p:ext>
            </p:extLst>
          </p:nvPr>
        </p:nvGraphicFramePr>
        <p:xfrm>
          <a:off x="6215406" y="956907"/>
          <a:ext cx="5703216"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788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2F52E2-8A70-12EE-30E6-C3DF3C00242C}"/>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065DB7-6DCF-AC2B-50C1-DD45CA050C55}"/>
              </a:ext>
            </a:extLst>
          </p:cNvPr>
          <p:cNvGraphicFramePr/>
          <p:nvPr>
            <p:extLst>
              <p:ext uri="{D42A27DB-BD31-4B8C-83A1-F6EECF244321}">
                <p14:modId xmlns:p14="http://schemas.microsoft.com/office/powerpoint/2010/main" val="844076064"/>
              </p:ext>
            </p:extLst>
          </p:nvPr>
        </p:nvGraphicFramePr>
        <p:xfrm>
          <a:off x="167944" y="698742"/>
          <a:ext cx="12024056" cy="59297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215C16F-74B0-88A8-EEF3-724CFB94B9C9}"/>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Cloud vs. On Prem Spending</a:t>
            </a:r>
          </a:p>
        </p:txBody>
      </p:sp>
    </p:spTree>
    <p:extLst>
      <p:ext uri="{BB962C8B-B14F-4D97-AF65-F5344CB8AC3E}">
        <p14:creationId xmlns:p14="http://schemas.microsoft.com/office/powerpoint/2010/main" val="95037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6064BD-8C1A-7858-2A22-8F571CDB621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105229C-7C95-009A-582D-9E96DB87D271}"/>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RISK ANALYSIS &amp; RISK TOTAL</a:t>
            </a:r>
          </a:p>
        </p:txBody>
      </p:sp>
      <p:sp>
        <p:nvSpPr>
          <p:cNvPr id="3" name="TextBox 2">
            <a:extLst>
              <a:ext uri="{FF2B5EF4-FFF2-40B4-BE49-F238E27FC236}">
                <a16:creationId xmlns:a16="http://schemas.microsoft.com/office/drawing/2014/main" id="{EBB5AC1F-ABD5-573A-0479-0D54D8C9AAF2}"/>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Resource Allocation</a:t>
            </a:r>
          </a:p>
        </p:txBody>
      </p:sp>
      <p:graphicFrame>
        <p:nvGraphicFramePr>
          <p:cNvPr id="11" name="Table 10">
            <a:extLst>
              <a:ext uri="{FF2B5EF4-FFF2-40B4-BE49-F238E27FC236}">
                <a16:creationId xmlns:a16="http://schemas.microsoft.com/office/drawing/2014/main" id="{0793FDE4-D1CB-E418-A413-5F341A359B4F}"/>
              </a:ext>
            </a:extLst>
          </p:cNvPr>
          <p:cNvGraphicFramePr>
            <a:graphicFrameLocks noGrp="1"/>
          </p:cNvGraphicFramePr>
          <p:nvPr>
            <p:extLst>
              <p:ext uri="{D42A27DB-BD31-4B8C-83A1-F6EECF244321}">
                <p14:modId xmlns:p14="http://schemas.microsoft.com/office/powerpoint/2010/main" val="2603970157"/>
              </p:ext>
            </p:extLst>
          </p:nvPr>
        </p:nvGraphicFramePr>
        <p:xfrm>
          <a:off x="331803" y="719666"/>
          <a:ext cx="11630808" cy="5618741"/>
        </p:xfrm>
        <a:graphic>
          <a:graphicData uri="http://schemas.openxmlformats.org/drawingml/2006/table">
            <a:tbl>
              <a:tblPr firstRow="1" bandRow="1">
                <a:tableStyleId>{5C22544A-7EE6-4342-B048-85BDC9FD1C3A}</a:tableStyleId>
              </a:tblPr>
              <a:tblGrid>
                <a:gridCol w="1661544">
                  <a:extLst>
                    <a:ext uri="{9D8B030D-6E8A-4147-A177-3AD203B41FA5}">
                      <a16:colId xmlns:a16="http://schemas.microsoft.com/office/drawing/2014/main" val="3434826215"/>
                    </a:ext>
                  </a:extLst>
                </a:gridCol>
                <a:gridCol w="1661544">
                  <a:extLst>
                    <a:ext uri="{9D8B030D-6E8A-4147-A177-3AD203B41FA5}">
                      <a16:colId xmlns:a16="http://schemas.microsoft.com/office/drawing/2014/main" val="2287560767"/>
                    </a:ext>
                  </a:extLst>
                </a:gridCol>
                <a:gridCol w="1661544">
                  <a:extLst>
                    <a:ext uri="{9D8B030D-6E8A-4147-A177-3AD203B41FA5}">
                      <a16:colId xmlns:a16="http://schemas.microsoft.com/office/drawing/2014/main" val="4007344109"/>
                    </a:ext>
                  </a:extLst>
                </a:gridCol>
                <a:gridCol w="1661544">
                  <a:extLst>
                    <a:ext uri="{9D8B030D-6E8A-4147-A177-3AD203B41FA5}">
                      <a16:colId xmlns:a16="http://schemas.microsoft.com/office/drawing/2014/main" val="1436032682"/>
                    </a:ext>
                  </a:extLst>
                </a:gridCol>
                <a:gridCol w="1661544">
                  <a:extLst>
                    <a:ext uri="{9D8B030D-6E8A-4147-A177-3AD203B41FA5}">
                      <a16:colId xmlns:a16="http://schemas.microsoft.com/office/drawing/2014/main" val="1383633851"/>
                    </a:ext>
                  </a:extLst>
                </a:gridCol>
                <a:gridCol w="1661544">
                  <a:extLst>
                    <a:ext uri="{9D8B030D-6E8A-4147-A177-3AD203B41FA5}">
                      <a16:colId xmlns:a16="http://schemas.microsoft.com/office/drawing/2014/main" val="1182345133"/>
                    </a:ext>
                  </a:extLst>
                </a:gridCol>
                <a:gridCol w="1661544">
                  <a:extLst>
                    <a:ext uri="{9D8B030D-6E8A-4147-A177-3AD203B41FA5}">
                      <a16:colId xmlns:a16="http://schemas.microsoft.com/office/drawing/2014/main" val="3399392526"/>
                    </a:ext>
                  </a:extLst>
                </a:gridCol>
              </a:tblGrid>
              <a:tr h="703781">
                <a:tc>
                  <a:txBody>
                    <a:bodyPr/>
                    <a:lstStyle/>
                    <a:p>
                      <a:endParaRPr lang="en-US"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dirty="0">
                          <a:solidFill>
                            <a:srgbClr val="FFC000"/>
                          </a:solidFill>
                          <a:latin typeface="Century Gothic" panose="020B0502020202020204" pitchFamily="34" charset="0"/>
                        </a:rPr>
                        <a:t>Project/Budget Category 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algn="ctr"/>
                      <a:r>
                        <a:rPr lang="en-US" sz="1200" dirty="0">
                          <a:solidFill>
                            <a:srgbClr val="FFC000"/>
                          </a:solidFill>
                          <a:latin typeface="Century Gothic" panose="020B0502020202020204" pitchFamily="34" charset="0"/>
                        </a:rPr>
                        <a:t>Project/Budget Category 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algn="ctr"/>
                      <a:r>
                        <a:rPr lang="en-US" sz="1200" dirty="0">
                          <a:solidFill>
                            <a:srgbClr val="FFC000"/>
                          </a:solidFill>
                          <a:latin typeface="Century Gothic" panose="020B0502020202020204" pitchFamily="34" charset="0"/>
                        </a:rPr>
                        <a:t>Project/Budget Category 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C000"/>
                          </a:solidFill>
                          <a:latin typeface="Century Gothic" panose="020B0502020202020204" pitchFamily="34" charset="0"/>
                        </a:rPr>
                        <a:t>Project/Budget Category 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C000"/>
                          </a:solidFill>
                          <a:latin typeface="Century Gothic" panose="020B0502020202020204" pitchFamily="34" charset="0"/>
                        </a:rPr>
                        <a:t>Project/Budget Category 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C000"/>
                          </a:solidFill>
                          <a:latin typeface="Century Gothic" panose="020B0502020202020204" pitchFamily="34" charset="0"/>
                        </a:rPr>
                        <a:t>Project/Budget Category F</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364816662"/>
                  </a:ext>
                </a:extLst>
              </a:tr>
              <a:tr h="982992">
                <a:tc>
                  <a:txBody>
                    <a:bodyPr/>
                    <a:lstStyle/>
                    <a:p>
                      <a:r>
                        <a:rPr lang="en-US" dirty="0">
                          <a:solidFill>
                            <a:srgbClr val="FFC000"/>
                          </a:solidFill>
                          <a:latin typeface="Century Gothic" panose="020B0502020202020204" pitchFamily="34" charset="0"/>
                        </a:rPr>
                        <a:t>Staff/Team 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dirty="0">
                          <a:solidFill>
                            <a:schemeClr val="accent1"/>
                          </a:solidFill>
                          <a:latin typeface="Century Gothic" panose="020B0502020202020204" pitchFamily="34" charset="0"/>
                        </a:rPr>
                        <a:t>10% EFFORT/COST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Century Gothic" panose="020B0502020202020204" pitchFamily="34" charset="0"/>
                        </a:rPr>
                        <a:t>30% EFFORT/COST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59580833"/>
                  </a:ext>
                </a:extLst>
              </a:tr>
              <a:tr h="982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latin typeface="Century Gothic" panose="020B0502020202020204" pitchFamily="34" charset="0"/>
                        </a:rPr>
                        <a:t>Staff/Team 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Century Gothic" panose="020B0502020202020204" pitchFamily="34" charset="0"/>
                        </a:rPr>
                        <a:t>20% EFFORT/COST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22010603"/>
                  </a:ext>
                </a:extLst>
              </a:tr>
              <a:tr h="982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latin typeface="Century Gothic" panose="020B0502020202020204" pitchFamily="34" charset="0"/>
                        </a:rPr>
                        <a:t>Staff/Team 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59554817"/>
                  </a:ext>
                </a:extLst>
              </a:tr>
              <a:tr h="982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latin typeface="Century Gothic" panose="020B0502020202020204" pitchFamily="34" charset="0"/>
                        </a:rPr>
                        <a:t>Staff/Team 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Century Gothic" panose="020B0502020202020204" pitchFamily="34" charset="0"/>
                        </a:rPr>
                        <a:t>80% EFFORT/COST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36680759"/>
                  </a:ext>
                </a:extLst>
              </a:tr>
              <a:tr h="982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latin typeface="Century Gothic" panose="020B0502020202020204" pitchFamily="34" charset="0"/>
                        </a:rPr>
                        <a:t>Staff/Team 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rgbClr val="FFC000"/>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0926491"/>
                  </a:ext>
                </a:extLst>
              </a:tr>
            </a:tbl>
          </a:graphicData>
        </a:graphic>
      </p:graphicFrame>
    </p:spTree>
    <p:extLst>
      <p:ext uri="{BB962C8B-B14F-4D97-AF65-F5344CB8AC3E}">
        <p14:creationId xmlns:p14="http://schemas.microsoft.com/office/powerpoint/2010/main" val="18118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874682-5E07-0734-8127-2988D8746709}"/>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BF1E30-75E3-0B78-2C49-E4EC88E43B69}"/>
              </a:ext>
            </a:extLst>
          </p:cNvPr>
          <p:cNvGraphicFramePr/>
          <p:nvPr>
            <p:extLst>
              <p:ext uri="{D42A27DB-BD31-4B8C-83A1-F6EECF244321}">
                <p14:modId xmlns:p14="http://schemas.microsoft.com/office/powerpoint/2010/main" val="742460579"/>
              </p:ext>
            </p:extLst>
          </p:nvPr>
        </p:nvGraphicFramePr>
        <p:xfrm>
          <a:off x="441158" y="698742"/>
          <a:ext cx="11309683" cy="59297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2DF5E00-A0BF-B38A-99D0-2D9C1216BDC6}"/>
              </a:ext>
            </a:extLst>
          </p:cNvPr>
          <p:cNvSpPr txBox="1"/>
          <p:nvPr/>
        </p:nvSpPr>
        <p:spPr>
          <a:xfrm>
            <a:off x="167944" y="153646"/>
            <a:ext cx="8455721" cy="430887"/>
          </a:xfrm>
          <a:prstGeom prst="rect">
            <a:avLst/>
          </a:prstGeom>
          <a:noFill/>
        </p:spPr>
        <p:txBody>
          <a:bodyPr wrap="square" rtlCol="0">
            <a:spAutoFit/>
          </a:bodyPr>
          <a:lstStyle/>
          <a:p>
            <a:r>
              <a:rPr lang="en-US" sz="2200" dirty="0">
                <a:solidFill>
                  <a:schemeClr val="accent1"/>
                </a:solidFill>
                <a:latin typeface="Century Gothic" panose="020B0502020202020204" pitchFamily="34" charset="0"/>
              </a:rPr>
              <a:t>Financial Forecast for 20XX</a:t>
            </a:r>
          </a:p>
        </p:txBody>
      </p:sp>
    </p:spTree>
    <p:extLst>
      <p:ext uri="{BB962C8B-B14F-4D97-AF65-F5344CB8AC3E}">
        <p14:creationId xmlns:p14="http://schemas.microsoft.com/office/powerpoint/2010/main" val="241720359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ple-Project-Dashboard_PowerPoint" id="{63DB53B3-699E-ED4E-A01E-30570113FD6D}" vid="{407D8A81-2DF9-5645-BC15-99B55FB6E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IC-Multiple-Project-Dashboard-Template_PowerPoint</Template>
  <TotalTime>75</TotalTime>
  <Words>402</Words>
  <Application>Microsoft Office PowerPoint</Application>
  <PresentationFormat>Widescreen</PresentationFormat>
  <Paragraphs>96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Bess</cp:lastModifiedBy>
  <cp:revision>4</cp:revision>
  <dcterms:created xsi:type="dcterms:W3CDTF">2019-11-22T21:04:25Z</dcterms:created>
  <dcterms:modified xsi:type="dcterms:W3CDTF">2025-06-22T15:23:31Z</dcterms:modified>
</cp:coreProperties>
</file>