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6"/>
  </p:notesMasterIdLst>
  <p:sldIdLst>
    <p:sldId id="342" r:id="rId2"/>
    <p:sldId id="343" r:id="rId3"/>
    <p:sldId id="344" r:id="rId4"/>
    <p:sldId id="270"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156082"/>
    <a:srgbClr val="CAEDFB"/>
    <a:srgbClr val="DEDEDE"/>
    <a:srgbClr val="F7F6C0"/>
    <a:srgbClr val="D6CDEF"/>
    <a:srgbClr val="FCCEF2"/>
    <a:srgbClr val="E4E4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4A3118-785D-4007-9CEA-4BF9A6FC07BC}" v="7" dt="2025-01-28T23:11:21.903"/>
  </p1510:revLst>
</p1510:revInfo>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9" autoAdjust="0"/>
    <p:restoredTop sz="94660"/>
  </p:normalViewPr>
  <p:slideViewPr>
    <p:cSldViewPr snapToGrid="0">
      <p:cViewPr varScale="1">
        <p:scale>
          <a:sx n="127" d="100"/>
          <a:sy n="127" d="100"/>
        </p:scale>
        <p:origin x="7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334A3118-785D-4007-9CEA-4BF9A6FC07BC}"/>
    <pc:docChg chg="custSel addSld delSld modSld sldOrd">
      <pc:chgData name="Bess Dunlevy" userId="dd4b9a8537dbe9d0" providerId="LiveId" clId="{334A3118-785D-4007-9CEA-4BF9A6FC07BC}" dt="2025-01-28T23:11:33.476" v="137" actId="14100"/>
      <pc:docMkLst>
        <pc:docMk/>
      </pc:docMkLst>
      <pc:sldChg chg="del">
        <pc:chgData name="Bess Dunlevy" userId="dd4b9a8537dbe9d0" providerId="LiveId" clId="{334A3118-785D-4007-9CEA-4BF9A6FC07BC}" dt="2025-01-28T23:11:14.430" v="132" actId="47"/>
        <pc:sldMkLst>
          <pc:docMk/>
          <pc:sldMk cId="0" sldId="260"/>
        </pc:sldMkLst>
      </pc:sldChg>
      <pc:sldChg chg="addSp delSp modSp mod">
        <pc:chgData name="Bess Dunlevy" userId="dd4b9a8537dbe9d0" providerId="LiveId" clId="{334A3118-785D-4007-9CEA-4BF9A6FC07BC}" dt="2025-01-28T23:06:50.839" v="58" actId="207"/>
        <pc:sldMkLst>
          <pc:docMk/>
          <pc:sldMk cId="1508588292" sldId="342"/>
        </pc:sldMkLst>
        <pc:spChg chg="del">
          <ac:chgData name="Bess Dunlevy" userId="dd4b9a8537dbe9d0" providerId="LiveId" clId="{334A3118-785D-4007-9CEA-4BF9A6FC07BC}" dt="2025-01-28T23:05:28.375" v="45" actId="478"/>
          <ac:spMkLst>
            <pc:docMk/>
            <pc:sldMk cId="1508588292" sldId="342"/>
            <ac:spMk id="4" creationId="{F46F3769-95CB-F1C3-354E-8BBEAB2B4C2F}"/>
          </ac:spMkLst>
        </pc:spChg>
        <pc:spChg chg="del">
          <ac:chgData name="Bess Dunlevy" userId="dd4b9a8537dbe9d0" providerId="LiveId" clId="{334A3118-785D-4007-9CEA-4BF9A6FC07BC}" dt="2025-01-28T23:06:04.453" v="53" actId="478"/>
          <ac:spMkLst>
            <pc:docMk/>
            <pc:sldMk cId="1508588292" sldId="342"/>
            <ac:spMk id="5" creationId="{50649BD0-62D5-301E-D3DE-FAEB65BE133D}"/>
          </ac:spMkLst>
        </pc:spChg>
        <pc:spChg chg="mod">
          <ac:chgData name="Bess Dunlevy" userId="dd4b9a8537dbe9d0" providerId="LiveId" clId="{334A3118-785D-4007-9CEA-4BF9A6FC07BC}" dt="2025-01-28T23:06:50.839" v="58" actId="207"/>
          <ac:spMkLst>
            <pc:docMk/>
            <pc:sldMk cId="1508588292" sldId="342"/>
            <ac:spMk id="9" creationId="{E4D92F24-9F8C-6B19-9940-F3B0334ADD29}"/>
          </ac:spMkLst>
        </pc:spChg>
        <pc:spChg chg="mod">
          <ac:chgData name="Bess Dunlevy" userId="dd4b9a8537dbe9d0" providerId="LiveId" clId="{334A3118-785D-4007-9CEA-4BF9A6FC07BC}" dt="2025-01-28T23:04:48.712" v="44" actId="20577"/>
          <ac:spMkLst>
            <pc:docMk/>
            <pc:sldMk cId="1508588292" sldId="342"/>
            <ac:spMk id="33" creationId="{143A449B-AAB7-994A-92CE-8F48E2CA7DF6}"/>
          </ac:spMkLst>
        </pc:spChg>
        <pc:picChg chg="add mod modCrop">
          <ac:chgData name="Bess Dunlevy" userId="dd4b9a8537dbe9d0" providerId="LiveId" clId="{334A3118-785D-4007-9CEA-4BF9A6FC07BC}" dt="2025-01-28T23:06:31.828" v="57" actId="14861"/>
          <ac:picMkLst>
            <pc:docMk/>
            <pc:sldMk cId="1508588292" sldId="342"/>
            <ac:picMk id="3" creationId="{0559994C-D224-CA08-C729-74793CD9BCA9}"/>
          </ac:picMkLst>
        </pc:picChg>
      </pc:sldChg>
      <pc:sldChg chg="addSp delSp modSp mod ord">
        <pc:chgData name="Bess Dunlevy" userId="dd4b9a8537dbe9d0" providerId="LiveId" clId="{334A3118-785D-4007-9CEA-4BF9A6FC07BC}" dt="2025-01-28T23:11:33.476" v="137" actId="14100"/>
        <pc:sldMkLst>
          <pc:docMk/>
          <pc:sldMk cId="3847701010" sldId="343"/>
        </pc:sldMkLst>
        <pc:spChg chg="del">
          <ac:chgData name="Bess Dunlevy" userId="dd4b9a8537dbe9d0" providerId="LiveId" clId="{334A3118-785D-4007-9CEA-4BF9A6FC07BC}" dt="2025-01-28T23:07:03.559" v="60" actId="478"/>
          <ac:spMkLst>
            <pc:docMk/>
            <pc:sldMk cId="3847701010" sldId="343"/>
            <ac:spMk id="3" creationId="{77B8E789-7A12-AB8E-E783-39C827E16D49}"/>
          </ac:spMkLst>
        </pc:spChg>
        <pc:spChg chg="del">
          <ac:chgData name="Bess Dunlevy" userId="dd4b9a8537dbe9d0" providerId="LiveId" clId="{334A3118-785D-4007-9CEA-4BF9A6FC07BC}" dt="2025-01-28T23:07:01.860" v="59" actId="478"/>
          <ac:spMkLst>
            <pc:docMk/>
            <pc:sldMk cId="3847701010" sldId="343"/>
            <ac:spMk id="8" creationId="{EB39B4A5-25E0-52E2-946B-5FB5E5B1D234}"/>
          </ac:spMkLst>
        </pc:spChg>
        <pc:spChg chg="del mod">
          <ac:chgData name="Bess Dunlevy" userId="dd4b9a8537dbe9d0" providerId="LiveId" clId="{334A3118-785D-4007-9CEA-4BF9A6FC07BC}" dt="2025-01-28T23:10:02.200" v="85" actId="478"/>
          <ac:spMkLst>
            <pc:docMk/>
            <pc:sldMk cId="3847701010" sldId="343"/>
            <ac:spMk id="14" creationId="{804477C9-F8C7-F3A0-DB83-3762DECE3289}"/>
          </ac:spMkLst>
        </pc:spChg>
        <pc:spChg chg="del">
          <ac:chgData name="Bess Dunlevy" userId="dd4b9a8537dbe9d0" providerId="LiveId" clId="{334A3118-785D-4007-9CEA-4BF9A6FC07BC}" dt="2025-01-28T23:07:01.860" v="59" actId="478"/>
          <ac:spMkLst>
            <pc:docMk/>
            <pc:sldMk cId="3847701010" sldId="343"/>
            <ac:spMk id="15" creationId="{65665755-17E1-47F6-05D7-4BD4E97144CC}"/>
          </ac:spMkLst>
        </pc:spChg>
        <pc:spChg chg="del">
          <ac:chgData name="Bess Dunlevy" userId="dd4b9a8537dbe9d0" providerId="LiveId" clId="{334A3118-785D-4007-9CEA-4BF9A6FC07BC}" dt="2025-01-28T23:07:01.860" v="59" actId="478"/>
          <ac:spMkLst>
            <pc:docMk/>
            <pc:sldMk cId="3847701010" sldId="343"/>
            <ac:spMk id="24" creationId="{43253312-E7F8-D336-13F1-F77A68B3F0B0}"/>
          </ac:spMkLst>
        </pc:spChg>
        <pc:spChg chg="add del mod">
          <ac:chgData name="Bess Dunlevy" userId="dd4b9a8537dbe9d0" providerId="LiveId" clId="{334A3118-785D-4007-9CEA-4BF9A6FC07BC}" dt="2025-01-28T23:10:02.200" v="85" actId="478"/>
          <ac:spMkLst>
            <pc:docMk/>
            <pc:sldMk cId="3847701010" sldId="343"/>
            <ac:spMk id="37" creationId="{94170FA4-905B-22BB-0705-4B76A3AD9F89}"/>
          </ac:spMkLst>
        </pc:spChg>
        <pc:spChg chg="del mod">
          <ac:chgData name="Bess Dunlevy" userId="dd4b9a8537dbe9d0" providerId="LiveId" clId="{334A3118-785D-4007-9CEA-4BF9A6FC07BC}" dt="2025-01-28T23:10:02.200" v="85" actId="478"/>
          <ac:spMkLst>
            <pc:docMk/>
            <pc:sldMk cId="3847701010" sldId="343"/>
            <ac:spMk id="38" creationId="{83CA1323-B449-7FFA-0623-77AECB98DB62}"/>
          </ac:spMkLst>
        </pc:spChg>
        <pc:spChg chg="del mod">
          <ac:chgData name="Bess Dunlevy" userId="dd4b9a8537dbe9d0" providerId="LiveId" clId="{334A3118-785D-4007-9CEA-4BF9A6FC07BC}" dt="2025-01-28T23:10:02.200" v="85" actId="478"/>
          <ac:spMkLst>
            <pc:docMk/>
            <pc:sldMk cId="3847701010" sldId="343"/>
            <ac:spMk id="39" creationId="{892D2925-FFAF-2951-7E2A-A99305E0F8F9}"/>
          </ac:spMkLst>
        </pc:spChg>
        <pc:spChg chg="del">
          <ac:chgData name="Bess Dunlevy" userId="dd4b9a8537dbe9d0" providerId="LiveId" clId="{334A3118-785D-4007-9CEA-4BF9A6FC07BC}" dt="2025-01-28T23:07:01.860" v="59" actId="478"/>
          <ac:spMkLst>
            <pc:docMk/>
            <pc:sldMk cId="3847701010" sldId="343"/>
            <ac:spMk id="40" creationId="{E3565D0B-C624-2D0F-14EC-6C626439E704}"/>
          </ac:spMkLst>
        </pc:spChg>
        <pc:spChg chg="del">
          <ac:chgData name="Bess Dunlevy" userId="dd4b9a8537dbe9d0" providerId="LiveId" clId="{334A3118-785D-4007-9CEA-4BF9A6FC07BC}" dt="2025-01-28T23:07:01.860" v="59" actId="478"/>
          <ac:spMkLst>
            <pc:docMk/>
            <pc:sldMk cId="3847701010" sldId="343"/>
            <ac:spMk id="43" creationId="{E97E3613-AA24-14B8-0D72-FC9C481D6764}"/>
          </ac:spMkLst>
        </pc:spChg>
        <pc:spChg chg="del">
          <ac:chgData name="Bess Dunlevy" userId="dd4b9a8537dbe9d0" providerId="LiveId" clId="{334A3118-785D-4007-9CEA-4BF9A6FC07BC}" dt="2025-01-28T23:07:01.860" v="59" actId="478"/>
          <ac:spMkLst>
            <pc:docMk/>
            <pc:sldMk cId="3847701010" sldId="343"/>
            <ac:spMk id="44" creationId="{889D460E-2660-FD76-8DF5-ECCE3DC5E6B3}"/>
          </ac:spMkLst>
        </pc:spChg>
        <pc:spChg chg="del mod">
          <ac:chgData name="Bess Dunlevy" userId="dd4b9a8537dbe9d0" providerId="LiveId" clId="{334A3118-785D-4007-9CEA-4BF9A6FC07BC}" dt="2025-01-28T23:10:02.200" v="85" actId="478"/>
          <ac:spMkLst>
            <pc:docMk/>
            <pc:sldMk cId="3847701010" sldId="343"/>
            <ac:spMk id="46" creationId="{DED70192-AABE-9188-0206-6E075B49A01A}"/>
          </ac:spMkLst>
        </pc:spChg>
        <pc:spChg chg="add del mod">
          <ac:chgData name="Bess Dunlevy" userId="dd4b9a8537dbe9d0" providerId="LiveId" clId="{334A3118-785D-4007-9CEA-4BF9A6FC07BC}" dt="2025-01-28T23:10:02.200" v="85" actId="478"/>
          <ac:spMkLst>
            <pc:docMk/>
            <pc:sldMk cId="3847701010" sldId="343"/>
            <ac:spMk id="47" creationId="{F5C2630B-B0ED-1CBF-1993-ECFF84F01CE3}"/>
          </ac:spMkLst>
        </pc:spChg>
        <pc:spChg chg="add del mod">
          <ac:chgData name="Bess Dunlevy" userId="dd4b9a8537dbe9d0" providerId="LiveId" clId="{334A3118-785D-4007-9CEA-4BF9A6FC07BC}" dt="2025-01-28T23:10:02.200" v="85" actId="478"/>
          <ac:spMkLst>
            <pc:docMk/>
            <pc:sldMk cId="3847701010" sldId="343"/>
            <ac:spMk id="48" creationId="{6CA142A7-0945-7D5F-972B-B759E8BD9CFF}"/>
          </ac:spMkLst>
        </pc:spChg>
        <pc:spChg chg="del mod">
          <ac:chgData name="Bess Dunlevy" userId="dd4b9a8537dbe9d0" providerId="LiveId" clId="{334A3118-785D-4007-9CEA-4BF9A6FC07BC}" dt="2025-01-28T23:10:02.200" v="85" actId="478"/>
          <ac:spMkLst>
            <pc:docMk/>
            <pc:sldMk cId="3847701010" sldId="343"/>
            <ac:spMk id="49" creationId="{58A17FDA-D738-9ECD-AE26-8E11DF831580}"/>
          </ac:spMkLst>
        </pc:spChg>
        <pc:spChg chg="mod">
          <ac:chgData name="Bess Dunlevy" userId="dd4b9a8537dbe9d0" providerId="LiveId" clId="{334A3118-785D-4007-9CEA-4BF9A6FC07BC}" dt="2025-01-28T23:08:52.225" v="74" actId="1076"/>
          <ac:spMkLst>
            <pc:docMk/>
            <pc:sldMk cId="3847701010" sldId="343"/>
            <ac:spMk id="50" creationId="{2AAFB4BB-FEA1-6AB3-87CA-448FFBB437A7}"/>
          </ac:spMkLst>
        </pc:spChg>
        <pc:spChg chg="add mod">
          <ac:chgData name="Bess Dunlevy" userId="dd4b9a8537dbe9d0" providerId="LiveId" clId="{334A3118-785D-4007-9CEA-4BF9A6FC07BC}" dt="2025-01-28T23:08:52.225" v="74" actId="1076"/>
          <ac:spMkLst>
            <pc:docMk/>
            <pc:sldMk cId="3847701010" sldId="343"/>
            <ac:spMk id="51" creationId="{942C757F-3527-335F-553C-E15F319345B8}"/>
          </ac:spMkLst>
        </pc:spChg>
        <pc:spChg chg="add mod">
          <ac:chgData name="Bess Dunlevy" userId="dd4b9a8537dbe9d0" providerId="LiveId" clId="{334A3118-785D-4007-9CEA-4BF9A6FC07BC}" dt="2025-01-28T23:08:52.225" v="74" actId="1076"/>
          <ac:spMkLst>
            <pc:docMk/>
            <pc:sldMk cId="3847701010" sldId="343"/>
            <ac:spMk id="53" creationId="{243C46CF-ED4E-3190-54E1-6588F461D77F}"/>
          </ac:spMkLst>
        </pc:spChg>
        <pc:spChg chg="mod">
          <ac:chgData name="Bess Dunlevy" userId="dd4b9a8537dbe9d0" providerId="LiveId" clId="{334A3118-785D-4007-9CEA-4BF9A6FC07BC}" dt="2025-01-28T23:08:57.908" v="75" actId="207"/>
          <ac:spMkLst>
            <pc:docMk/>
            <pc:sldMk cId="3847701010" sldId="343"/>
            <ac:spMk id="59" creationId="{9E349073-1934-7CE1-6F13-68811D97F356}"/>
          </ac:spMkLst>
        </pc:spChg>
        <pc:spChg chg="mod">
          <ac:chgData name="Bess Dunlevy" userId="dd4b9a8537dbe9d0" providerId="LiveId" clId="{334A3118-785D-4007-9CEA-4BF9A6FC07BC}" dt="2025-01-28T23:08:57.908" v="75" actId="207"/>
          <ac:spMkLst>
            <pc:docMk/>
            <pc:sldMk cId="3847701010" sldId="343"/>
            <ac:spMk id="60" creationId="{BC83FB71-55B8-E082-D1B9-0F54D5511CAE}"/>
          </ac:spMkLst>
        </pc:spChg>
        <pc:spChg chg="add mod">
          <ac:chgData name="Bess Dunlevy" userId="dd4b9a8537dbe9d0" providerId="LiveId" clId="{334A3118-785D-4007-9CEA-4BF9A6FC07BC}" dt="2025-01-28T23:09:10.579" v="76" actId="1076"/>
          <ac:spMkLst>
            <pc:docMk/>
            <pc:sldMk cId="3847701010" sldId="343"/>
            <ac:spMk id="61" creationId="{0EA326DA-A30A-6BC9-8FB5-7B868C087C58}"/>
          </ac:spMkLst>
        </pc:spChg>
        <pc:spChg chg="mod">
          <ac:chgData name="Bess Dunlevy" userId="dd4b9a8537dbe9d0" providerId="LiveId" clId="{334A3118-785D-4007-9CEA-4BF9A6FC07BC}" dt="2025-01-28T23:09:14.396" v="77" actId="1076"/>
          <ac:spMkLst>
            <pc:docMk/>
            <pc:sldMk cId="3847701010" sldId="343"/>
            <ac:spMk id="62" creationId="{7238882C-F404-E8A8-F069-F9C520F735CC}"/>
          </ac:spMkLst>
        </pc:spChg>
        <pc:spChg chg="mod">
          <ac:chgData name="Bess Dunlevy" userId="dd4b9a8537dbe9d0" providerId="LiveId" clId="{334A3118-785D-4007-9CEA-4BF9A6FC07BC}" dt="2025-01-28T23:09:10.579" v="76" actId="1076"/>
          <ac:spMkLst>
            <pc:docMk/>
            <pc:sldMk cId="3847701010" sldId="343"/>
            <ac:spMk id="63" creationId="{643205C5-5327-ABDD-3D75-C7D2BC1FDD3F}"/>
          </ac:spMkLst>
        </pc:spChg>
        <pc:spChg chg="mod">
          <ac:chgData name="Bess Dunlevy" userId="dd4b9a8537dbe9d0" providerId="LiveId" clId="{334A3118-785D-4007-9CEA-4BF9A6FC07BC}" dt="2025-01-28T23:09:21.036" v="78" actId="1076"/>
          <ac:spMkLst>
            <pc:docMk/>
            <pc:sldMk cId="3847701010" sldId="343"/>
            <ac:spMk id="64" creationId="{9B6C0CB1-A3B1-4507-91EC-4CF0EA5C7980}"/>
          </ac:spMkLst>
        </pc:spChg>
        <pc:spChg chg="mod">
          <ac:chgData name="Bess Dunlevy" userId="dd4b9a8537dbe9d0" providerId="LiveId" clId="{334A3118-785D-4007-9CEA-4BF9A6FC07BC}" dt="2025-01-28T23:09:33.755" v="81" actId="207"/>
          <ac:spMkLst>
            <pc:docMk/>
            <pc:sldMk cId="3847701010" sldId="343"/>
            <ac:spMk id="67" creationId="{416A46A0-0FEB-DE41-17AC-5F50A8063990}"/>
          </ac:spMkLst>
        </pc:spChg>
        <pc:spChg chg="add mod">
          <ac:chgData name="Bess Dunlevy" userId="dd4b9a8537dbe9d0" providerId="LiveId" clId="{334A3118-785D-4007-9CEA-4BF9A6FC07BC}" dt="2025-01-28T23:07:42.050" v="64" actId="1076"/>
          <ac:spMkLst>
            <pc:docMk/>
            <pc:sldMk cId="3847701010" sldId="343"/>
            <ac:spMk id="71" creationId="{39F6A00A-818E-9ECF-558C-6C88B83E6EA0}"/>
          </ac:spMkLst>
        </pc:spChg>
        <pc:spChg chg="del">
          <ac:chgData name="Bess Dunlevy" userId="dd4b9a8537dbe9d0" providerId="LiveId" clId="{334A3118-785D-4007-9CEA-4BF9A6FC07BC}" dt="2025-01-28T23:07:01.860" v="59" actId="478"/>
          <ac:spMkLst>
            <pc:docMk/>
            <pc:sldMk cId="3847701010" sldId="343"/>
            <ac:spMk id="72" creationId="{823EB816-B5B7-5768-0352-32C8026A0AE3}"/>
          </ac:spMkLst>
        </pc:spChg>
        <pc:spChg chg="add mod">
          <ac:chgData name="Bess Dunlevy" userId="dd4b9a8537dbe9d0" providerId="LiveId" clId="{334A3118-785D-4007-9CEA-4BF9A6FC07BC}" dt="2025-01-28T23:07:34.245" v="63"/>
          <ac:spMkLst>
            <pc:docMk/>
            <pc:sldMk cId="3847701010" sldId="343"/>
            <ac:spMk id="73" creationId="{D6EB5872-0AB1-228D-5FC6-FA12B343FDE1}"/>
          </ac:spMkLst>
        </pc:spChg>
        <pc:spChg chg="add mod">
          <ac:chgData name="Bess Dunlevy" userId="dd4b9a8537dbe9d0" providerId="LiveId" clId="{334A3118-785D-4007-9CEA-4BF9A6FC07BC}" dt="2025-01-28T23:07:34.245" v="63"/>
          <ac:spMkLst>
            <pc:docMk/>
            <pc:sldMk cId="3847701010" sldId="343"/>
            <ac:spMk id="75" creationId="{CF3D66C2-EB8E-84CF-7003-89E104C71F8B}"/>
          </ac:spMkLst>
        </pc:spChg>
        <pc:spChg chg="del">
          <ac:chgData name="Bess Dunlevy" userId="dd4b9a8537dbe9d0" providerId="LiveId" clId="{334A3118-785D-4007-9CEA-4BF9A6FC07BC}" dt="2025-01-28T23:07:01.860" v="59" actId="478"/>
          <ac:spMkLst>
            <pc:docMk/>
            <pc:sldMk cId="3847701010" sldId="343"/>
            <ac:spMk id="76" creationId="{40EF1798-65F8-9215-7FE9-0F11DE4D92DC}"/>
          </ac:spMkLst>
        </pc:spChg>
        <pc:spChg chg="add mod">
          <ac:chgData name="Bess Dunlevy" userId="dd4b9a8537dbe9d0" providerId="LiveId" clId="{334A3118-785D-4007-9CEA-4BF9A6FC07BC}" dt="2025-01-28T23:07:34.245" v="63"/>
          <ac:spMkLst>
            <pc:docMk/>
            <pc:sldMk cId="3847701010" sldId="343"/>
            <ac:spMk id="77" creationId="{639ADD27-AB38-CDE9-778A-35C5A2958E5A}"/>
          </ac:spMkLst>
        </pc:spChg>
        <pc:spChg chg="add mod">
          <ac:chgData name="Bess Dunlevy" userId="dd4b9a8537dbe9d0" providerId="LiveId" clId="{334A3118-785D-4007-9CEA-4BF9A6FC07BC}" dt="2025-01-28T23:10:19.597" v="87" actId="1076"/>
          <ac:spMkLst>
            <pc:docMk/>
            <pc:sldMk cId="3847701010" sldId="343"/>
            <ac:spMk id="79" creationId="{6DFD5DBB-BF81-9433-B2A1-216F8ADCAEBD}"/>
          </ac:spMkLst>
        </pc:spChg>
        <pc:spChg chg="add mod">
          <ac:chgData name="Bess Dunlevy" userId="dd4b9a8537dbe9d0" providerId="LiveId" clId="{334A3118-785D-4007-9CEA-4BF9A6FC07BC}" dt="2025-01-28T23:10:19.597" v="87" actId="1076"/>
          <ac:spMkLst>
            <pc:docMk/>
            <pc:sldMk cId="3847701010" sldId="343"/>
            <ac:spMk id="81" creationId="{E5C52559-AD04-2A19-C7D9-4DD5B9820238}"/>
          </ac:spMkLst>
        </pc:spChg>
        <pc:spChg chg="add mod">
          <ac:chgData name="Bess Dunlevy" userId="dd4b9a8537dbe9d0" providerId="LiveId" clId="{334A3118-785D-4007-9CEA-4BF9A6FC07BC}" dt="2025-01-28T23:10:19.597" v="87" actId="1076"/>
          <ac:spMkLst>
            <pc:docMk/>
            <pc:sldMk cId="3847701010" sldId="343"/>
            <ac:spMk id="83" creationId="{A71EF60F-D4CC-E3FB-0F49-493776088435}"/>
          </ac:spMkLst>
        </pc:spChg>
        <pc:spChg chg="add mod">
          <ac:chgData name="Bess Dunlevy" userId="dd4b9a8537dbe9d0" providerId="LiveId" clId="{334A3118-785D-4007-9CEA-4BF9A6FC07BC}" dt="2025-01-28T23:10:19.597" v="87" actId="1076"/>
          <ac:spMkLst>
            <pc:docMk/>
            <pc:sldMk cId="3847701010" sldId="343"/>
            <ac:spMk id="85" creationId="{84127C7D-FAD6-E3C4-0087-613A86419BF7}"/>
          </ac:spMkLst>
        </pc:spChg>
        <pc:spChg chg="add mod">
          <ac:chgData name="Bess Dunlevy" userId="dd4b9a8537dbe9d0" providerId="LiveId" clId="{334A3118-785D-4007-9CEA-4BF9A6FC07BC}" dt="2025-01-28T23:10:19.597" v="87" actId="1076"/>
          <ac:spMkLst>
            <pc:docMk/>
            <pc:sldMk cId="3847701010" sldId="343"/>
            <ac:spMk id="91" creationId="{2A664BE8-2C68-3732-1C5C-6369CE74031B}"/>
          </ac:spMkLst>
        </pc:spChg>
        <pc:spChg chg="add mod">
          <ac:chgData name="Bess Dunlevy" userId="dd4b9a8537dbe9d0" providerId="LiveId" clId="{334A3118-785D-4007-9CEA-4BF9A6FC07BC}" dt="2025-01-28T23:10:19.597" v="87" actId="1076"/>
          <ac:spMkLst>
            <pc:docMk/>
            <pc:sldMk cId="3847701010" sldId="343"/>
            <ac:spMk id="93" creationId="{5CB8A01E-ECA4-F71B-3A4D-075DC4A222F9}"/>
          </ac:spMkLst>
        </pc:spChg>
        <pc:spChg chg="del">
          <ac:chgData name="Bess Dunlevy" userId="dd4b9a8537dbe9d0" providerId="LiveId" clId="{334A3118-785D-4007-9CEA-4BF9A6FC07BC}" dt="2025-01-28T23:07:01.860" v="59" actId="478"/>
          <ac:spMkLst>
            <pc:docMk/>
            <pc:sldMk cId="3847701010" sldId="343"/>
            <ac:spMk id="94" creationId="{C2A40EF1-AD8C-00D2-3AEC-7101494F5CE8}"/>
          </ac:spMkLst>
        </pc:spChg>
        <pc:spChg chg="add mod">
          <ac:chgData name="Bess Dunlevy" userId="dd4b9a8537dbe9d0" providerId="LiveId" clId="{334A3118-785D-4007-9CEA-4BF9A6FC07BC}" dt="2025-01-28T23:10:19.597" v="87" actId="1076"/>
          <ac:spMkLst>
            <pc:docMk/>
            <pc:sldMk cId="3847701010" sldId="343"/>
            <ac:spMk id="95" creationId="{A7F6E64F-C632-25DA-278F-6EAC5629BA14}"/>
          </ac:spMkLst>
        </pc:spChg>
        <pc:spChg chg="add mod">
          <ac:chgData name="Bess Dunlevy" userId="dd4b9a8537dbe9d0" providerId="LiveId" clId="{334A3118-785D-4007-9CEA-4BF9A6FC07BC}" dt="2025-01-28T23:10:19.597" v="87" actId="1076"/>
          <ac:spMkLst>
            <pc:docMk/>
            <pc:sldMk cId="3847701010" sldId="343"/>
            <ac:spMk id="96" creationId="{8E1A7957-0FFE-B9AE-E8B3-C4C0CD59538A}"/>
          </ac:spMkLst>
        </pc:spChg>
        <pc:spChg chg="add mod">
          <ac:chgData name="Bess Dunlevy" userId="dd4b9a8537dbe9d0" providerId="LiveId" clId="{334A3118-785D-4007-9CEA-4BF9A6FC07BC}" dt="2025-01-28T23:11:33.476" v="137" actId="14100"/>
          <ac:spMkLst>
            <pc:docMk/>
            <pc:sldMk cId="3847701010" sldId="343"/>
            <ac:spMk id="97" creationId="{34A4D3C8-477A-3975-1EA2-5A80075E31BB}"/>
          </ac:spMkLst>
        </pc:spChg>
        <pc:spChg chg="del">
          <ac:chgData name="Bess Dunlevy" userId="dd4b9a8537dbe9d0" providerId="LiveId" clId="{334A3118-785D-4007-9CEA-4BF9A6FC07BC}" dt="2025-01-28T23:07:01.860" v="59" actId="478"/>
          <ac:spMkLst>
            <pc:docMk/>
            <pc:sldMk cId="3847701010" sldId="343"/>
            <ac:spMk id="98" creationId="{0E526354-1E9A-9886-453E-98DB759E1CFC}"/>
          </ac:spMkLst>
        </pc:spChg>
        <pc:grpChg chg="mod">
          <ac:chgData name="Bess Dunlevy" userId="dd4b9a8537dbe9d0" providerId="LiveId" clId="{334A3118-785D-4007-9CEA-4BF9A6FC07BC}" dt="2025-01-28T23:09:25.414" v="80" actId="14100"/>
          <ac:grpSpMkLst>
            <pc:docMk/>
            <pc:sldMk cId="3847701010" sldId="343"/>
            <ac:grpSpMk id="65" creationId="{45D4D38A-D92E-ACAB-D0E2-454937EA6462}"/>
          </ac:grpSpMkLst>
        </pc:grpChg>
        <pc:graphicFrameChg chg="mod modGraphic">
          <ac:chgData name="Bess Dunlevy" userId="dd4b9a8537dbe9d0" providerId="LiveId" clId="{334A3118-785D-4007-9CEA-4BF9A6FC07BC}" dt="2025-01-28T23:10:35.285" v="89" actId="255"/>
          <ac:graphicFrameMkLst>
            <pc:docMk/>
            <pc:sldMk cId="3847701010" sldId="343"/>
            <ac:graphicFrameMk id="4" creationId="{4A2C4B4C-9A04-9EC0-F602-3C0ED6494487}"/>
          </ac:graphicFrameMkLst>
        </pc:graphicFrameChg>
      </pc:sldChg>
      <pc:sldChg chg="delSp modSp add mod">
        <pc:chgData name="Bess Dunlevy" userId="dd4b9a8537dbe9d0" providerId="LiveId" clId="{334A3118-785D-4007-9CEA-4BF9A6FC07BC}" dt="2025-01-28T23:11:07.840" v="131" actId="20577"/>
        <pc:sldMkLst>
          <pc:docMk/>
          <pc:sldMk cId="3399225014" sldId="344"/>
        </pc:sldMkLst>
        <pc:spChg chg="del">
          <ac:chgData name="Bess Dunlevy" userId="dd4b9a8537dbe9d0" providerId="LiveId" clId="{334A3118-785D-4007-9CEA-4BF9A6FC07BC}" dt="2025-01-28T23:10:57.333" v="103" actId="478"/>
          <ac:spMkLst>
            <pc:docMk/>
            <pc:sldMk cId="3399225014" sldId="344"/>
            <ac:spMk id="50" creationId="{ECB9072F-C8DF-0707-7488-2F0EA1626922}"/>
          </ac:spMkLst>
        </pc:spChg>
        <pc:spChg chg="del">
          <ac:chgData name="Bess Dunlevy" userId="dd4b9a8537dbe9d0" providerId="LiveId" clId="{334A3118-785D-4007-9CEA-4BF9A6FC07BC}" dt="2025-01-28T23:10:57.333" v="103" actId="478"/>
          <ac:spMkLst>
            <pc:docMk/>
            <pc:sldMk cId="3399225014" sldId="344"/>
            <ac:spMk id="51" creationId="{7A96045B-4198-67B6-CE36-0D72D865F125}"/>
          </ac:spMkLst>
        </pc:spChg>
        <pc:spChg chg="del">
          <ac:chgData name="Bess Dunlevy" userId="dd4b9a8537dbe9d0" providerId="LiveId" clId="{334A3118-785D-4007-9CEA-4BF9A6FC07BC}" dt="2025-01-28T23:10:57.333" v="103" actId="478"/>
          <ac:spMkLst>
            <pc:docMk/>
            <pc:sldMk cId="3399225014" sldId="344"/>
            <ac:spMk id="53" creationId="{8CA3639C-D918-8D87-B4AC-799120661571}"/>
          </ac:spMkLst>
        </pc:spChg>
        <pc:spChg chg="del">
          <ac:chgData name="Bess Dunlevy" userId="dd4b9a8537dbe9d0" providerId="LiveId" clId="{334A3118-785D-4007-9CEA-4BF9A6FC07BC}" dt="2025-01-28T23:10:57.333" v="103" actId="478"/>
          <ac:spMkLst>
            <pc:docMk/>
            <pc:sldMk cId="3399225014" sldId="344"/>
            <ac:spMk id="59" creationId="{8A014E89-AF8F-A23D-7030-744A556FD7C6}"/>
          </ac:spMkLst>
        </pc:spChg>
        <pc:spChg chg="del">
          <ac:chgData name="Bess Dunlevy" userId="dd4b9a8537dbe9d0" providerId="LiveId" clId="{334A3118-785D-4007-9CEA-4BF9A6FC07BC}" dt="2025-01-28T23:10:57.333" v="103" actId="478"/>
          <ac:spMkLst>
            <pc:docMk/>
            <pc:sldMk cId="3399225014" sldId="344"/>
            <ac:spMk id="60" creationId="{5F2AF0CA-0C88-DD52-6DD3-4E02BB54D0A3}"/>
          </ac:spMkLst>
        </pc:spChg>
        <pc:spChg chg="del">
          <ac:chgData name="Bess Dunlevy" userId="dd4b9a8537dbe9d0" providerId="LiveId" clId="{334A3118-785D-4007-9CEA-4BF9A6FC07BC}" dt="2025-01-28T23:10:57.333" v="103" actId="478"/>
          <ac:spMkLst>
            <pc:docMk/>
            <pc:sldMk cId="3399225014" sldId="344"/>
            <ac:spMk id="61" creationId="{D35AEB56-1B92-4272-6C54-34D1FD13B82A}"/>
          </ac:spMkLst>
        </pc:spChg>
        <pc:spChg chg="del">
          <ac:chgData name="Bess Dunlevy" userId="dd4b9a8537dbe9d0" providerId="LiveId" clId="{334A3118-785D-4007-9CEA-4BF9A6FC07BC}" dt="2025-01-28T23:10:57.333" v="103" actId="478"/>
          <ac:spMkLst>
            <pc:docMk/>
            <pc:sldMk cId="3399225014" sldId="344"/>
            <ac:spMk id="62" creationId="{248BD498-173E-67F9-2716-14E1FA5CB372}"/>
          </ac:spMkLst>
        </pc:spChg>
        <pc:spChg chg="del">
          <ac:chgData name="Bess Dunlevy" userId="dd4b9a8537dbe9d0" providerId="LiveId" clId="{334A3118-785D-4007-9CEA-4BF9A6FC07BC}" dt="2025-01-28T23:10:57.333" v="103" actId="478"/>
          <ac:spMkLst>
            <pc:docMk/>
            <pc:sldMk cId="3399225014" sldId="344"/>
            <ac:spMk id="63" creationId="{2A878B2B-E038-2269-AC31-DCFB2EDC2893}"/>
          </ac:spMkLst>
        </pc:spChg>
        <pc:spChg chg="del">
          <ac:chgData name="Bess Dunlevy" userId="dd4b9a8537dbe9d0" providerId="LiveId" clId="{334A3118-785D-4007-9CEA-4BF9A6FC07BC}" dt="2025-01-28T23:10:57.333" v="103" actId="478"/>
          <ac:spMkLst>
            <pc:docMk/>
            <pc:sldMk cId="3399225014" sldId="344"/>
            <ac:spMk id="64" creationId="{121C7526-23A3-1693-8996-95D5B48BD57A}"/>
          </ac:spMkLst>
        </pc:spChg>
        <pc:spChg chg="mod">
          <ac:chgData name="Bess Dunlevy" userId="dd4b9a8537dbe9d0" providerId="LiveId" clId="{334A3118-785D-4007-9CEA-4BF9A6FC07BC}" dt="2025-01-28T23:10:47.277" v="102" actId="20577"/>
          <ac:spMkLst>
            <pc:docMk/>
            <pc:sldMk cId="3399225014" sldId="344"/>
            <ac:spMk id="71" creationId="{2B34E94C-CFC4-F0DD-6733-A55EC07E14BE}"/>
          </ac:spMkLst>
        </pc:spChg>
        <pc:graphicFrameChg chg="modGraphic">
          <ac:chgData name="Bess Dunlevy" userId="dd4b9a8537dbe9d0" providerId="LiveId" clId="{334A3118-785D-4007-9CEA-4BF9A6FC07BC}" dt="2025-01-28T23:11:07.840" v="131" actId="20577"/>
          <ac:graphicFrameMkLst>
            <pc:docMk/>
            <pc:sldMk cId="3399225014" sldId="344"/>
            <ac:graphicFrameMk id="4" creationId="{8DB34A0E-B724-7864-2DD4-CC8D3F9D74D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a:extLst>
            <a:ext uri="{FF2B5EF4-FFF2-40B4-BE49-F238E27FC236}">
              <a16:creationId xmlns:a16="http://schemas.microsoft.com/office/drawing/2014/main" id="{06DF4A2A-D88C-010E-0F69-C8AF40206121}"/>
            </a:ext>
          </a:extLst>
        </p:cNvPr>
        <p:cNvGrpSpPr/>
        <p:nvPr/>
      </p:nvGrpSpPr>
      <p:grpSpPr>
        <a:xfrm>
          <a:off x="0" y="0"/>
          <a:ext cx="0" cy="0"/>
          <a:chOff x="0" y="0"/>
          <a:chExt cx="0" cy="0"/>
        </a:xfrm>
      </p:grpSpPr>
      <p:sp>
        <p:nvSpPr>
          <p:cNvPr id="161" name="Google Shape;161;p4:notes">
            <a:extLst>
              <a:ext uri="{FF2B5EF4-FFF2-40B4-BE49-F238E27FC236}">
                <a16:creationId xmlns:a16="http://schemas.microsoft.com/office/drawing/2014/main" id="{C835F028-4C54-6D81-A77A-310F5C28E668}"/>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a:extLst>
              <a:ext uri="{FF2B5EF4-FFF2-40B4-BE49-F238E27FC236}">
                <a16:creationId xmlns:a16="http://schemas.microsoft.com/office/drawing/2014/main" id="{E0B6FE69-7667-67AB-DB92-E3F9ED57220F}"/>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a:extLst>
              <a:ext uri="{FF2B5EF4-FFF2-40B4-BE49-F238E27FC236}">
                <a16:creationId xmlns:a16="http://schemas.microsoft.com/office/drawing/2014/main" id="{90A6E28C-36BE-DE04-5F44-5F9197CEAE44}"/>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extLst>
      <p:ext uri="{BB962C8B-B14F-4D97-AF65-F5344CB8AC3E}">
        <p14:creationId xmlns:p14="http://schemas.microsoft.com/office/powerpoint/2010/main" val="1833970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a:extLst>
            <a:ext uri="{FF2B5EF4-FFF2-40B4-BE49-F238E27FC236}">
              <a16:creationId xmlns:a16="http://schemas.microsoft.com/office/drawing/2014/main" id="{36C66BFF-0BCD-B06F-E204-5B114D959D03}"/>
            </a:ext>
          </a:extLst>
        </p:cNvPr>
        <p:cNvGrpSpPr/>
        <p:nvPr/>
      </p:nvGrpSpPr>
      <p:grpSpPr>
        <a:xfrm>
          <a:off x="0" y="0"/>
          <a:ext cx="0" cy="0"/>
          <a:chOff x="0" y="0"/>
          <a:chExt cx="0" cy="0"/>
        </a:xfrm>
      </p:grpSpPr>
      <p:sp>
        <p:nvSpPr>
          <p:cNvPr id="161" name="Google Shape;161;p4:notes">
            <a:extLst>
              <a:ext uri="{FF2B5EF4-FFF2-40B4-BE49-F238E27FC236}">
                <a16:creationId xmlns:a16="http://schemas.microsoft.com/office/drawing/2014/main" id="{EC324CBE-D2AB-08CB-DC8E-BFD238316137}"/>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a:extLst>
              <a:ext uri="{FF2B5EF4-FFF2-40B4-BE49-F238E27FC236}">
                <a16:creationId xmlns:a16="http://schemas.microsoft.com/office/drawing/2014/main" id="{C3DF0FF4-AFAA-65A3-BC51-B367048A4154}"/>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a:extLst>
              <a:ext uri="{FF2B5EF4-FFF2-40B4-BE49-F238E27FC236}">
                <a16:creationId xmlns:a16="http://schemas.microsoft.com/office/drawing/2014/main" id="{A4EE9528-19D5-6B2E-9362-2509323F27BC}"/>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extLst>
      <p:ext uri="{BB962C8B-B14F-4D97-AF65-F5344CB8AC3E}">
        <p14:creationId xmlns:p14="http://schemas.microsoft.com/office/powerpoint/2010/main" val="2129148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D92F24-9F8C-6B19-9940-F3B0334ADD29}"/>
              </a:ext>
            </a:extLst>
          </p:cNvPr>
          <p:cNvSpPr/>
          <p:nvPr/>
        </p:nvSpPr>
        <p:spPr>
          <a:xfrm>
            <a:off x="0" y="0"/>
            <a:ext cx="12192000" cy="6857998"/>
          </a:xfrm>
          <a:prstGeom prst="rect">
            <a:avLst/>
          </a:prstGeom>
          <a:gradFill>
            <a:gsLst>
              <a:gs pos="0">
                <a:srgbClr val="DEDEDE"/>
              </a:gs>
              <a:gs pos="100000">
                <a:schemeClr val="accent5">
                  <a:lumMod val="20000"/>
                  <a:lumOff val="80000"/>
                </a:schemeClr>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Weekly Construction Schedule Template Example</a:t>
            </a:r>
          </a:p>
        </p:txBody>
      </p:sp>
      <p:pic>
        <p:nvPicPr>
          <p:cNvPr id="3" name="Picture 2" descr="A schedule template with text&#10;&#10;Description automatically generated with medium confidence">
            <a:extLst>
              <a:ext uri="{FF2B5EF4-FFF2-40B4-BE49-F238E27FC236}">
                <a16:creationId xmlns:a16="http://schemas.microsoft.com/office/drawing/2014/main" id="{0559994C-D224-CA08-C729-74793CD9BCA9}"/>
              </a:ext>
            </a:extLst>
          </p:cNvPr>
          <p:cNvPicPr>
            <a:picLocks noChangeAspect="1"/>
          </p:cNvPicPr>
          <p:nvPr/>
        </p:nvPicPr>
        <p:blipFill>
          <a:blip r:embed="rId2"/>
          <a:srcRect t="7273" b="17441"/>
          <a:stretch/>
        </p:blipFill>
        <p:spPr>
          <a:xfrm>
            <a:off x="2120011" y="1392381"/>
            <a:ext cx="7454075" cy="4073236"/>
          </a:xfrm>
          <a:prstGeom prst="rect">
            <a:avLst/>
          </a:prstGeom>
          <a:effectLst>
            <a:outerShdw blurRad="63500" sx="102000" sy="102000" algn="ctr" rotWithShape="0">
              <a:prstClr val="black">
                <a:alpha val="40000"/>
              </a:prstClr>
            </a:outerShdw>
            <a:reflection blurRad="6350" stA="50000" endA="300" endPos="38500" dist="50800" dir="5400000" sy="-100000" algn="bl" rotWithShape="0"/>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a:extLst>
            <a:ext uri="{FF2B5EF4-FFF2-40B4-BE49-F238E27FC236}">
              <a16:creationId xmlns:a16="http://schemas.microsoft.com/office/drawing/2014/main" id="{AFC834EF-42BF-0402-1440-2E8D069ECC3F}"/>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2C4B4C-9A04-9EC0-F602-3C0ED6494487}"/>
              </a:ext>
            </a:extLst>
          </p:cNvPr>
          <p:cNvGraphicFramePr>
            <a:graphicFrameLocks noGrp="1"/>
          </p:cNvGraphicFramePr>
          <p:nvPr>
            <p:extLst>
              <p:ext uri="{D42A27DB-BD31-4B8C-83A1-F6EECF244321}">
                <p14:modId xmlns:p14="http://schemas.microsoft.com/office/powerpoint/2010/main" val="1514544763"/>
              </p:ext>
            </p:extLst>
          </p:nvPr>
        </p:nvGraphicFramePr>
        <p:xfrm>
          <a:off x="233135" y="860425"/>
          <a:ext cx="11790701" cy="4474755"/>
        </p:xfrm>
        <a:graphic>
          <a:graphicData uri="http://schemas.openxmlformats.org/drawingml/2006/table">
            <a:tbl>
              <a:tblPr firstRow="1" firstCol="1" bandRow="1"/>
              <a:tblGrid>
                <a:gridCol w="1309349">
                  <a:extLst>
                    <a:ext uri="{9D8B030D-6E8A-4147-A177-3AD203B41FA5}">
                      <a16:colId xmlns:a16="http://schemas.microsoft.com/office/drawing/2014/main" val="449596838"/>
                    </a:ext>
                  </a:extLst>
                </a:gridCol>
                <a:gridCol w="1310169">
                  <a:extLst>
                    <a:ext uri="{9D8B030D-6E8A-4147-A177-3AD203B41FA5}">
                      <a16:colId xmlns:a16="http://schemas.microsoft.com/office/drawing/2014/main" val="2992167902"/>
                    </a:ext>
                  </a:extLst>
                </a:gridCol>
                <a:gridCol w="1310169">
                  <a:extLst>
                    <a:ext uri="{9D8B030D-6E8A-4147-A177-3AD203B41FA5}">
                      <a16:colId xmlns:a16="http://schemas.microsoft.com/office/drawing/2014/main" val="143580127"/>
                    </a:ext>
                  </a:extLst>
                </a:gridCol>
                <a:gridCol w="1310169">
                  <a:extLst>
                    <a:ext uri="{9D8B030D-6E8A-4147-A177-3AD203B41FA5}">
                      <a16:colId xmlns:a16="http://schemas.microsoft.com/office/drawing/2014/main" val="2174798704"/>
                    </a:ext>
                  </a:extLst>
                </a:gridCol>
                <a:gridCol w="1310169">
                  <a:extLst>
                    <a:ext uri="{9D8B030D-6E8A-4147-A177-3AD203B41FA5}">
                      <a16:colId xmlns:a16="http://schemas.microsoft.com/office/drawing/2014/main" val="3593212294"/>
                    </a:ext>
                  </a:extLst>
                </a:gridCol>
                <a:gridCol w="1310169">
                  <a:extLst>
                    <a:ext uri="{9D8B030D-6E8A-4147-A177-3AD203B41FA5}">
                      <a16:colId xmlns:a16="http://schemas.microsoft.com/office/drawing/2014/main" val="2862769718"/>
                    </a:ext>
                  </a:extLst>
                </a:gridCol>
                <a:gridCol w="1310169">
                  <a:extLst>
                    <a:ext uri="{9D8B030D-6E8A-4147-A177-3AD203B41FA5}">
                      <a16:colId xmlns:a16="http://schemas.microsoft.com/office/drawing/2014/main" val="1952507689"/>
                    </a:ext>
                  </a:extLst>
                </a:gridCol>
                <a:gridCol w="1310169">
                  <a:extLst>
                    <a:ext uri="{9D8B030D-6E8A-4147-A177-3AD203B41FA5}">
                      <a16:colId xmlns:a16="http://schemas.microsoft.com/office/drawing/2014/main" val="1541309289"/>
                    </a:ext>
                  </a:extLst>
                </a:gridCol>
                <a:gridCol w="1310169">
                  <a:extLst>
                    <a:ext uri="{9D8B030D-6E8A-4147-A177-3AD203B41FA5}">
                      <a16:colId xmlns:a16="http://schemas.microsoft.com/office/drawing/2014/main" val="295946407"/>
                    </a:ext>
                  </a:extLst>
                </a:gridCol>
              </a:tblGrid>
              <a:tr h="453368">
                <a:tc rowSpan="2">
                  <a:txBody>
                    <a:bodyPr/>
                    <a:lstStyle/>
                    <a:p>
                      <a:pPr marL="0" marR="0">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Phases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gridSpan="8">
                  <a:txBody>
                    <a:bodyPr/>
                    <a:lstStyle/>
                    <a:p>
                      <a:pPr marL="0" marR="0" algn="ctr">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Weekly Schedule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7F7F7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8518631"/>
                  </a:ext>
                </a:extLst>
              </a:tr>
              <a:tr h="628051">
                <a:tc vMerge="1">
                  <a:txBody>
                    <a:bodyPr/>
                    <a:lstStyle/>
                    <a:p>
                      <a:endParaRPr lang="en-US"/>
                    </a:p>
                  </a:txBody>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1</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2</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4</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5</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6</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7</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8</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1131402180"/>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Plan and Design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1EB7D"/>
                    </a:solid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0219956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Demolition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AEDFB"/>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35974925"/>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Construction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F2D0"/>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2928602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Clean Up</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0E2E2"/>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41908129"/>
                  </a:ext>
                </a:extLst>
              </a:tr>
            </a:tbl>
          </a:graphicData>
        </a:graphic>
      </p:graphicFrame>
      <p:sp>
        <p:nvSpPr>
          <p:cNvPr id="50" name="Text Box 1">
            <a:extLst>
              <a:ext uri="{FF2B5EF4-FFF2-40B4-BE49-F238E27FC236}">
                <a16:creationId xmlns:a16="http://schemas.microsoft.com/office/drawing/2014/main" id="{2AAFB4BB-FEA1-6AB3-87CA-448FFBB437A7}"/>
              </a:ext>
            </a:extLst>
          </p:cNvPr>
          <p:cNvSpPr txBox="1"/>
          <p:nvPr/>
        </p:nvSpPr>
        <p:spPr>
          <a:xfrm>
            <a:off x="2131794" y="2053741"/>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Budget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1" name="Text Box 1">
            <a:extLst>
              <a:ext uri="{FF2B5EF4-FFF2-40B4-BE49-F238E27FC236}">
                <a16:creationId xmlns:a16="http://schemas.microsoft.com/office/drawing/2014/main" id="{942C757F-3527-335F-553C-E15F319345B8}"/>
              </a:ext>
            </a:extLst>
          </p:cNvPr>
          <p:cNvSpPr txBox="1"/>
          <p:nvPr/>
        </p:nvSpPr>
        <p:spPr>
          <a:xfrm>
            <a:off x="2992219" y="2407754"/>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Hire Designer</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3" name="Text Box 1">
            <a:extLst>
              <a:ext uri="{FF2B5EF4-FFF2-40B4-BE49-F238E27FC236}">
                <a16:creationId xmlns:a16="http://schemas.microsoft.com/office/drawing/2014/main" id="{243C46CF-ED4E-3190-54E1-6588F461D77F}"/>
              </a:ext>
            </a:extLst>
          </p:cNvPr>
          <p:cNvSpPr txBox="1"/>
          <p:nvPr/>
        </p:nvSpPr>
        <p:spPr>
          <a:xfrm>
            <a:off x="4635281" y="2409341"/>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Design Drawings</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9" name="Text Box 1">
            <a:extLst>
              <a:ext uri="{FF2B5EF4-FFF2-40B4-BE49-F238E27FC236}">
                <a16:creationId xmlns:a16="http://schemas.microsoft.com/office/drawing/2014/main" id="{9E349073-1934-7CE1-6F13-68811D97F356}"/>
              </a:ext>
            </a:extLst>
          </p:cNvPr>
          <p:cNvSpPr txBox="1"/>
          <p:nvPr/>
        </p:nvSpPr>
        <p:spPr>
          <a:xfrm>
            <a:off x="3972089" y="2932087"/>
            <a:ext cx="1514475" cy="266700"/>
          </a:xfrm>
          <a:prstGeom prst="rect">
            <a:avLst/>
          </a:prstGeom>
          <a:solidFill>
            <a:srgbClr val="CAEDFB"/>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Remove Furniture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0" name="Text Box 1">
            <a:extLst>
              <a:ext uri="{FF2B5EF4-FFF2-40B4-BE49-F238E27FC236}">
                <a16:creationId xmlns:a16="http://schemas.microsoft.com/office/drawing/2014/main" id="{BC83FB71-55B8-E082-D1B9-0F54D5511CAE}"/>
              </a:ext>
            </a:extLst>
          </p:cNvPr>
          <p:cNvSpPr txBox="1"/>
          <p:nvPr/>
        </p:nvSpPr>
        <p:spPr>
          <a:xfrm>
            <a:off x="5256377" y="3259112"/>
            <a:ext cx="1514475" cy="266700"/>
          </a:xfrm>
          <a:prstGeom prst="rect">
            <a:avLst/>
          </a:prstGeom>
          <a:solidFill>
            <a:srgbClr val="CAEDFB"/>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Demo Wall and Flooring</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1" name="Text Box 1">
            <a:extLst>
              <a:ext uri="{FF2B5EF4-FFF2-40B4-BE49-F238E27FC236}">
                <a16:creationId xmlns:a16="http://schemas.microsoft.com/office/drawing/2014/main" id="{0EA326DA-A30A-6BC9-8FB5-7B868C087C58}"/>
              </a:ext>
            </a:extLst>
          </p:cNvPr>
          <p:cNvSpPr txBox="1"/>
          <p:nvPr/>
        </p:nvSpPr>
        <p:spPr>
          <a:xfrm>
            <a:off x="7400925" y="3682876"/>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Framing and Flooring</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2" name="Text Box 1">
            <a:extLst>
              <a:ext uri="{FF2B5EF4-FFF2-40B4-BE49-F238E27FC236}">
                <a16:creationId xmlns:a16="http://schemas.microsoft.com/office/drawing/2014/main" id="{7238882C-F404-E8A8-F069-F9C520F735CC}"/>
              </a:ext>
            </a:extLst>
          </p:cNvPr>
          <p:cNvSpPr txBox="1"/>
          <p:nvPr/>
        </p:nvSpPr>
        <p:spPr>
          <a:xfrm>
            <a:off x="8300216" y="4073511"/>
            <a:ext cx="8286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Paint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3" name="Text Box 1">
            <a:extLst>
              <a:ext uri="{FF2B5EF4-FFF2-40B4-BE49-F238E27FC236}">
                <a16:creationId xmlns:a16="http://schemas.microsoft.com/office/drawing/2014/main" id="{643205C5-5327-ABDD-3D75-C7D2BC1FDD3F}"/>
              </a:ext>
            </a:extLst>
          </p:cNvPr>
          <p:cNvSpPr txBox="1"/>
          <p:nvPr/>
        </p:nvSpPr>
        <p:spPr>
          <a:xfrm>
            <a:off x="9239250" y="4078163"/>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Install Light Fixtures</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4" name="Text Box 1">
            <a:extLst>
              <a:ext uri="{FF2B5EF4-FFF2-40B4-BE49-F238E27FC236}">
                <a16:creationId xmlns:a16="http://schemas.microsoft.com/office/drawing/2014/main" id="{9B6C0CB1-A3B1-4507-91EC-4CF0EA5C7980}"/>
              </a:ext>
            </a:extLst>
          </p:cNvPr>
          <p:cNvSpPr txBox="1"/>
          <p:nvPr/>
        </p:nvSpPr>
        <p:spPr>
          <a:xfrm>
            <a:off x="10369550" y="4819060"/>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Arrange Furniture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grpSp>
        <p:nvGrpSpPr>
          <p:cNvPr id="65" name="Group 64">
            <a:extLst>
              <a:ext uri="{FF2B5EF4-FFF2-40B4-BE49-F238E27FC236}">
                <a16:creationId xmlns:a16="http://schemas.microsoft.com/office/drawing/2014/main" id="{45D4D38A-D92E-ACAB-D0E2-454937EA6462}"/>
              </a:ext>
            </a:extLst>
          </p:cNvPr>
          <p:cNvGrpSpPr/>
          <p:nvPr/>
        </p:nvGrpSpPr>
        <p:grpSpPr>
          <a:xfrm>
            <a:off x="10877550" y="5632071"/>
            <a:ext cx="1006475" cy="1006475"/>
            <a:chOff x="0" y="0"/>
            <a:chExt cx="666750" cy="666750"/>
          </a:xfrm>
        </p:grpSpPr>
        <p:sp>
          <p:nvSpPr>
            <p:cNvPr id="67" name="Oval 66">
              <a:extLst>
                <a:ext uri="{FF2B5EF4-FFF2-40B4-BE49-F238E27FC236}">
                  <a16:creationId xmlns:a16="http://schemas.microsoft.com/office/drawing/2014/main" id="{416A46A0-0FEB-DE41-17AC-5F50A8063990}"/>
                </a:ext>
              </a:extLst>
            </p:cNvPr>
            <p:cNvSpPr/>
            <p:nvPr/>
          </p:nvSpPr>
          <p:spPr>
            <a:xfrm>
              <a:off x="0" y="0"/>
              <a:ext cx="666750" cy="666750"/>
            </a:xfrm>
            <a:prstGeom prst="ellipse">
              <a:avLst/>
            </a:prstGeom>
            <a:solidFill>
              <a:srgbClr val="156082"/>
            </a:solidFill>
            <a:ln w="28575">
              <a:solidFill>
                <a:srgbClr val="E1EB7D"/>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69" name="Graphic 4" descr="Daily calendar with solid fill">
              <a:extLst>
                <a:ext uri="{FF2B5EF4-FFF2-40B4-BE49-F238E27FC236}">
                  <a16:creationId xmlns:a16="http://schemas.microsoft.com/office/drawing/2014/main" id="{BD214E24-7D99-E8B4-0474-8CAA2F8C49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25" y="104775"/>
              <a:ext cx="419100" cy="419100"/>
            </a:xfrm>
            <a:prstGeom prst="rect">
              <a:avLst/>
            </a:prstGeom>
          </p:spPr>
        </p:pic>
      </p:grpSp>
      <p:sp>
        <p:nvSpPr>
          <p:cNvPr id="71" name="Rectangle 21">
            <a:extLst>
              <a:ext uri="{FF2B5EF4-FFF2-40B4-BE49-F238E27FC236}">
                <a16:creationId xmlns:a16="http://schemas.microsoft.com/office/drawing/2014/main" id="{39F6A00A-818E-9ECF-558C-6C88B83E6EA0}"/>
              </a:ext>
            </a:extLst>
          </p:cNvPr>
          <p:cNvSpPr>
            <a:spLocks noChangeArrowheads="1"/>
          </p:cNvSpPr>
          <p:nvPr/>
        </p:nvSpPr>
        <p:spPr bwMode="auto">
          <a:xfrm>
            <a:off x="125413" y="14473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Project Main Street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3" name="Rectangle 31">
            <a:extLst>
              <a:ext uri="{FF2B5EF4-FFF2-40B4-BE49-F238E27FC236}">
                <a16:creationId xmlns:a16="http://schemas.microsoft.com/office/drawing/2014/main" id="{D6EB5872-0AB1-228D-5FC6-FA12B343FDE1}"/>
              </a:ext>
            </a:extLst>
          </p:cNvPr>
          <p:cNvSpPr>
            <a:spLocks noChangeArrowheads="1"/>
          </p:cNvSpPr>
          <p:nvPr/>
        </p:nvSpPr>
        <p:spPr bwMode="auto">
          <a:xfrm>
            <a:off x="1592263" y="22828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5" name="Rectangle 32">
            <a:extLst>
              <a:ext uri="{FF2B5EF4-FFF2-40B4-BE49-F238E27FC236}">
                <a16:creationId xmlns:a16="http://schemas.microsoft.com/office/drawing/2014/main" id="{CF3D66C2-EB8E-84CF-7003-89E104C71F8B}"/>
              </a:ext>
            </a:extLst>
          </p:cNvPr>
          <p:cNvSpPr>
            <a:spLocks noChangeArrowheads="1"/>
          </p:cNvSpPr>
          <p:nvPr/>
        </p:nvSpPr>
        <p:spPr bwMode="auto">
          <a:xfrm>
            <a:off x="1592263" y="2740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1" i="0" u="none" strike="noStrike" cap="none" normalizeH="0" baseline="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41">
            <a:extLst>
              <a:ext uri="{FF2B5EF4-FFF2-40B4-BE49-F238E27FC236}">
                <a16:creationId xmlns:a16="http://schemas.microsoft.com/office/drawing/2014/main" id="{639ADD27-AB38-CDE9-778A-35C5A2958E5A}"/>
              </a:ext>
            </a:extLst>
          </p:cNvPr>
          <p:cNvSpPr>
            <a:spLocks noChangeArrowheads="1"/>
          </p:cNvSpPr>
          <p:nvPr/>
        </p:nvSpPr>
        <p:spPr bwMode="auto">
          <a:xfrm>
            <a:off x="1592263" y="3197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9" name="Text Box 1">
            <a:extLst>
              <a:ext uri="{FF2B5EF4-FFF2-40B4-BE49-F238E27FC236}">
                <a16:creationId xmlns:a16="http://schemas.microsoft.com/office/drawing/2014/main" id="{6DFD5DBB-BF81-9433-B2A1-216F8ADCAEBD}"/>
              </a:ext>
            </a:extLst>
          </p:cNvPr>
          <p:cNvSpPr txBox="1"/>
          <p:nvPr/>
        </p:nvSpPr>
        <p:spPr>
          <a:xfrm>
            <a:off x="307975" y="602215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1" name="Text Box 1">
            <a:extLst>
              <a:ext uri="{FF2B5EF4-FFF2-40B4-BE49-F238E27FC236}">
                <a16:creationId xmlns:a16="http://schemas.microsoft.com/office/drawing/2014/main" id="{E5C52559-AD04-2A19-C7D9-4DD5B9820238}"/>
              </a:ext>
            </a:extLst>
          </p:cNvPr>
          <p:cNvSpPr txBox="1"/>
          <p:nvPr/>
        </p:nvSpPr>
        <p:spPr>
          <a:xfrm>
            <a:off x="307975" y="638156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3" name="Text Box 1">
            <a:extLst>
              <a:ext uri="{FF2B5EF4-FFF2-40B4-BE49-F238E27FC236}">
                <a16:creationId xmlns:a16="http://schemas.microsoft.com/office/drawing/2014/main" id="{A71EF60F-D4CC-E3FB-0F49-493776088435}"/>
              </a:ext>
            </a:extLst>
          </p:cNvPr>
          <p:cNvSpPr txBox="1"/>
          <p:nvPr/>
        </p:nvSpPr>
        <p:spPr>
          <a:xfrm>
            <a:off x="2041525" y="602088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5" name="Text Box 1">
            <a:extLst>
              <a:ext uri="{FF2B5EF4-FFF2-40B4-BE49-F238E27FC236}">
                <a16:creationId xmlns:a16="http://schemas.microsoft.com/office/drawing/2014/main" id="{84127C7D-FAD6-E3C4-0087-613A86419BF7}"/>
              </a:ext>
            </a:extLst>
          </p:cNvPr>
          <p:cNvSpPr txBox="1"/>
          <p:nvPr/>
        </p:nvSpPr>
        <p:spPr>
          <a:xfrm>
            <a:off x="2041525" y="638029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1" name="Text Box 1">
            <a:extLst>
              <a:ext uri="{FF2B5EF4-FFF2-40B4-BE49-F238E27FC236}">
                <a16:creationId xmlns:a16="http://schemas.microsoft.com/office/drawing/2014/main" id="{2A664BE8-2C68-3732-1C5C-6369CE74031B}"/>
              </a:ext>
            </a:extLst>
          </p:cNvPr>
          <p:cNvSpPr txBox="1"/>
          <p:nvPr/>
        </p:nvSpPr>
        <p:spPr>
          <a:xfrm>
            <a:off x="3717925" y="600183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3" name="Text Box 1">
            <a:extLst>
              <a:ext uri="{FF2B5EF4-FFF2-40B4-BE49-F238E27FC236}">
                <a16:creationId xmlns:a16="http://schemas.microsoft.com/office/drawing/2014/main" id="{5CB8A01E-ECA4-F71B-3A4D-075DC4A222F9}"/>
              </a:ext>
            </a:extLst>
          </p:cNvPr>
          <p:cNvSpPr txBox="1"/>
          <p:nvPr/>
        </p:nvSpPr>
        <p:spPr>
          <a:xfrm>
            <a:off x="3717925" y="636124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5" name="Text Box 1">
            <a:extLst>
              <a:ext uri="{FF2B5EF4-FFF2-40B4-BE49-F238E27FC236}">
                <a16:creationId xmlns:a16="http://schemas.microsoft.com/office/drawing/2014/main" id="{A7F6E64F-C632-25DA-278F-6EAC5629BA14}"/>
              </a:ext>
            </a:extLst>
          </p:cNvPr>
          <p:cNvSpPr txBox="1"/>
          <p:nvPr/>
        </p:nvSpPr>
        <p:spPr>
          <a:xfrm>
            <a:off x="5383530" y="6003735"/>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6" name="Text Box 1">
            <a:extLst>
              <a:ext uri="{FF2B5EF4-FFF2-40B4-BE49-F238E27FC236}">
                <a16:creationId xmlns:a16="http://schemas.microsoft.com/office/drawing/2014/main" id="{8E1A7957-0FFE-B9AE-E8B3-C4C0CD59538A}"/>
              </a:ext>
            </a:extLst>
          </p:cNvPr>
          <p:cNvSpPr txBox="1"/>
          <p:nvPr/>
        </p:nvSpPr>
        <p:spPr>
          <a:xfrm>
            <a:off x="5383530" y="6363145"/>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7" name="TextBox 96">
            <a:extLst>
              <a:ext uri="{FF2B5EF4-FFF2-40B4-BE49-F238E27FC236}">
                <a16:creationId xmlns:a16="http://schemas.microsoft.com/office/drawing/2014/main" id="{34A4D3C8-477A-3975-1EA2-5A80075E31BB}"/>
              </a:ext>
            </a:extLst>
          </p:cNvPr>
          <p:cNvSpPr txBox="1"/>
          <p:nvPr/>
        </p:nvSpPr>
        <p:spPr>
          <a:xfrm>
            <a:off x="5440027" y="117258"/>
            <a:ext cx="6583809" cy="492443"/>
          </a:xfrm>
          <a:prstGeom prst="rect">
            <a:avLst/>
          </a:prstGeom>
          <a:noFill/>
        </p:spPr>
        <p:txBody>
          <a:bodyPr wrap="square" rtlCol="0">
            <a:spAutoFit/>
          </a:bodyPr>
          <a:lstStyle/>
          <a:p>
            <a:pPr algn="r"/>
            <a:r>
              <a:rPr lang="en-US" sz="26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84770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a:extLst>
            <a:ext uri="{FF2B5EF4-FFF2-40B4-BE49-F238E27FC236}">
              <a16:creationId xmlns:a16="http://schemas.microsoft.com/office/drawing/2014/main" id="{C05D8BE3-7863-65DE-A465-9D193FDDE3EB}"/>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DB34A0E-B724-7864-2DD4-CC8D3F9D74DF}"/>
              </a:ext>
            </a:extLst>
          </p:cNvPr>
          <p:cNvGraphicFramePr>
            <a:graphicFrameLocks noGrp="1"/>
          </p:cNvGraphicFramePr>
          <p:nvPr>
            <p:extLst>
              <p:ext uri="{D42A27DB-BD31-4B8C-83A1-F6EECF244321}">
                <p14:modId xmlns:p14="http://schemas.microsoft.com/office/powerpoint/2010/main" val="3993607045"/>
              </p:ext>
            </p:extLst>
          </p:nvPr>
        </p:nvGraphicFramePr>
        <p:xfrm>
          <a:off x="233135" y="860425"/>
          <a:ext cx="11790701" cy="4474755"/>
        </p:xfrm>
        <a:graphic>
          <a:graphicData uri="http://schemas.openxmlformats.org/drawingml/2006/table">
            <a:tbl>
              <a:tblPr firstRow="1" firstCol="1" bandRow="1"/>
              <a:tblGrid>
                <a:gridCol w="1309349">
                  <a:extLst>
                    <a:ext uri="{9D8B030D-6E8A-4147-A177-3AD203B41FA5}">
                      <a16:colId xmlns:a16="http://schemas.microsoft.com/office/drawing/2014/main" val="449596838"/>
                    </a:ext>
                  </a:extLst>
                </a:gridCol>
                <a:gridCol w="1310169">
                  <a:extLst>
                    <a:ext uri="{9D8B030D-6E8A-4147-A177-3AD203B41FA5}">
                      <a16:colId xmlns:a16="http://schemas.microsoft.com/office/drawing/2014/main" val="2992167902"/>
                    </a:ext>
                  </a:extLst>
                </a:gridCol>
                <a:gridCol w="1310169">
                  <a:extLst>
                    <a:ext uri="{9D8B030D-6E8A-4147-A177-3AD203B41FA5}">
                      <a16:colId xmlns:a16="http://schemas.microsoft.com/office/drawing/2014/main" val="143580127"/>
                    </a:ext>
                  </a:extLst>
                </a:gridCol>
                <a:gridCol w="1310169">
                  <a:extLst>
                    <a:ext uri="{9D8B030D-6E8A-4147-A177-3AD203B41FA5}">
                      <a16:colId xmlns:a16="http://schemas.microsoft.com/office/drawing/2014/main" val="2174798704"/>
                    </a:ext>
                  </a:extLst>
                </a:gridCol>
                <a:gridCol w="1310169">
                  <a:extLst>
                    <a:ext uri="{9D8B030D-6E8A-4147-A177-3AD203B41FA5}">
                      <a16:colId xmlns:a16="http://schemas.microsoft.com/office/drawing/2014/main" val="3593212294"/>
                    </a:ext>
                  </a:extLst>
                </a:gridCol>
                <a:gridCol w="1310169">
                  <a:extLst>
                    <a:ext uri="{9D8B030D-6E8A-4147-A177-3AD203B41FA5}">
                      <a16:colId xmlns:a16="http://schemas.microsoft.com/office/drawing/2014/main" val="2862769718"/>
                    </a:ext>
                  </a:extLst>
                </a:gridCol>
                <a:gridCol w="1310169">
                  <a:extLst>
                    <a:ext uri="{9D8B030D-6E8A-4147-A177-3AD203B41FA5}">
                      <a16:colId xmlns:a16="http://schemas.microsoft.com/office/drawing/2014/main" val="1952507689"/>
                    </a:ext>
                  </a:extLst>
                </a:gridCol>
                <a:gridCol w="1310169">
                  <a:extLst>
                    <a:ext uri="{9D8B030D-6E8A-4147-A177-3AD203B41FA5}">
                      <a16:colId xmlns:a16="http://schemas.microsoft.com/office/drawing/2014/main" val="1541309289"/>
                    </a:ext>
                  </a:extLst>
                </a:gridCol>
                <a:gridCol w="1310169">
                  <a:extLst>
                    <a:ext uri="{9D8B030D-6E8A-4147-A177-3AD203B41FA5}">
                      <a16:colId xmlns:a16="http://schemas.microsoft.com/office/drawing/2014/main" val="295946407"/>
                    </a:ext>
                  </a:extLst>
                </a:gridCol>
              </a:tblGrid>
              <a:tr h="453368">
                <a:tc rowSpan="2">
                  <a:txBody>
                    <a:bodyPr/>
                    <a:lstStyle/>
                    <a:p>
                      <a:pPr marL="0" marR="0">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Phases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gridSpan="8">
                  <a:txBody>
                    <a:bodyPr/>
                    <a:lstStyle/>
                    <a:p>
                      <a:pPr marL="0" marR="0" algn="ctr">
                        <a:lnSpc>
                          <a:spcPct val="115000"/>
                        </a:lnSpc>
                        <a:spcAft>
                          <a:spcPts val="800"/>
                        </a:spcAft>
                      </a:pPr>
                      <a:r>
                        <a:rPr lang="en-US" sz="14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Weekly Schedule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7F7F7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8518631"/>
                  </a:ext>
                </a:extLst>
              </a:tr>
              <a:tr h="628051">
                <a:tc vMerge="1">
                  <a:txBody>
                    <a:bodyPr/>
                    <a:lstStyle/>
                    <a:p>
                      <a:endParaRPr lang="en-US"/>
                    </a:p>
                  </a:txBody>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1</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2</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4</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5</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6</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7</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tc>
                  <a:txBody>
                    <a:bodyPr/>
                    <a:lstStyle/>
                    <a:p>
                      <a:pPr marL="0" marR="0" algn="ctr">
                        <a:lnSpc>
                          <a:spcPct val="115000"/>
                        </a:lnSpc>
                        <a:spcAft>
                          <a:spcPts val="800"/>
                        </a:spcAft>
                      </a:pPr>
                      <a:r>
                        <a:rPr lang="en-US" sz="1100" b="1"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Week 8</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pPr>
                      <a:r>
                        <a:rPr lang="en-US" sz="1100" kern="100" dirty="0">
                          <a:solidFill>
                            <a:srgbClr val="FFFFFF"/>
                          </a:solidFill>
                          <a:effectLst/>
                          <a:latin typeface="Century Gothic" panose="020B0502020202020204" pitchFamily="34" charset="0"/>
                          <a:ea typeface="Aptos" panose="020B0004020202020204" pitchFamily="34" charset="0"/>
                          <a:cs typeface="Times New Roman" panose="02020603050405020304" pitchFamily="18" charset="0"/>
                        </a:rPr>
                        <a:t>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1131402180"/>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1</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1EB7D"/>
                    </a:solid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0219956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2</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AEDFB"/>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35974925"/>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3</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F2D0"/>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29286028"/>
                  </a:ext>
                </a:extLst>
              </a:tr>
              <a:tr h="848334">
                <a:tc>
                  <a:txBody>
                    <a:bodyPr/>
                    <a:lstStyle/>
                    <a:p>
                      <a:pPr marL="0" marR="0">
                        <a:lnSpc>
                          <a:spcPct val="115000"/>
                        </a:lnSpc>
                        <a:spcAft>
                          <a:spcPts val="800"/>
                        </a:spcAft>
                      </a:pPr>
                      <a:r>
                        <a:rPr lang="en-US" sz="14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Phase 4</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0E2E2"/>
                    </a:solid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569" marR="6756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41908129"/>
                  </a:ext>
                </a:extLst>
              </a:tr>
            </a:tbl>
          </a:graphicData>
        </a:graphic>
      </p:graphicFrame>
      <p:grpSp>
        <p:nvGrpSpPr>
          <p:cNvPr id="65" name="Group 64">
            <a:extLst>
              <a:ext uri="{FF2B5EF4-FFF2-40B4-BE49-F238E27FC236}">
                <a16:creationId xmlns:a16="http://schemas.microsoft.com/office/drawing/2014/main" id="{30178389-0DEE-EA14-6BB1-45415BDC4414}"/>
              </a:ext>
            </a:extLst>
          </p:cNvPr>
          <p:cNvGrpSpPr/>
          <p:nvPr/>
        </p:nvGrpSpPr>
        <p:grpSpPr>
          <a:xfrm>
            <a:off x="10877550" y="5632071"/>
            <a:ext cx="1006475" cy="1006475"/>
            <a:chOff x="0" y="0"/>
            <a:chExt cx="666750" cy="666750"/>
          </a:xfrm>
        </p:grpSpPr>
        <p:sp>
          <p:nvSpPr>
            <p:cNvPr id="67" name="Oval 66">
              <a:extLst>
                <a:ext uri="{FF2B5EF4-FFF2-40B4-BE49-F238E27FC236}">
                  <a16:creationId xmlns:a16="http://schemas.microsoft.com/office/drawing/2014/main" id="{A3D7A7D6-34ED-9373-E5DE-1715C1189EE7}"/>
                </a:ext>
              </a:extLst>
            </p:cNvPr>
            <p:cNvSpPr/>
            <p:nvPr/>
          </p:nvSpPr>
          <p:spPr>
            <a:xfrm>
              <a:off x="0" y="0"/>
              <a:ext cx="666750" cy="666750"/>
            </a:xfrm>
            <a:prstGeom prst="ellipse">
              <a:avLst/>
            </a:prstGeom>
            <a:solidFill>
              <a:srgbClr val="156082"/>
            </a:solidFill>
            <a:ln w="28575">
              <a:solidFill>
                <a:srgbClr val="E1EB7D"/>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69" name="Graphic 4" descr="Daily calendar with solid fill">
              <a:extLst>
                <a:ext uri="{FF2B5EF4-FFF2-40B4-BE49-F238E27FC236}">
                  <a16:creationId xmlns:a16="http://schemas.microsoft.com/office/drawing/2014/main" id="{9143F75C-AA9F-BD2E-C228-AC21637FCA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3825" y="104775"/>
              <a:ext cx="419100" cy="419100"/>
            </a:xfrm>
            <a:prstGeom prst="rect">
              <a:avLst/>
            </a:prstGeom>
          </p:spPr>
        </p:pic>
      </p:grpSp>
      <p:sp>
        <p:nvSpPr>
          <p:cNvPr id="71" name="Rectangle 21">
            <a:extLst>
              <a:ext uri="{FF2B5EF4-FFF2-40B4-BE49-F238E27FC236}">
                <a16:creationId xmlns:a16="http://schemas.microsoft.com/office/drawing/2014/main" id="{2B34E94C-CFC4-F0DD-6733-A55EC07E14BE}"/>
              </a:ext>
            </a:extLst>
          </p:cNvPr>
          <p:cNvSpPr>
            <a:spLocks noChangeArrowheads="1"/>
          </p:cNvSpPr>
          <p:nvPr/>
        </p:nvSpPr>
        <p:spPr bwMode="auto">
          <a:xfrm>
            <a:off x="125413" y="80949"/>
            <a:ext cx="292419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Project Name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3" name="Rectangle 31">
            <a:extLst>
              <a:ext uri="{FF2B5EF4-FFF2-40B4-BE49-F238E27FC236}">
                <a16:creationId xmlns:a16="http://schemas.microsoft.com/office/drawing/2014/main" id="{5668A675-E9EC-775D-E5CF-7C057E22F847}"/>
              </a:ext>
            </a:extLst>
          </p:cNvPr>
          <p:cNvSpPr>
            <a:spLocks noChangeArrowheads="1"/>
          </p:cNvSpPr>
          <p:nvPr/>
        </p:nvSpPr>
        <p:spPr bwMode="auto">
          <a:xfrm>
            <a:off x="1592263" y="22828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5" name="Rectangle 32">
            <a:extLst>
              <a:ext uri="{FF2B5EF4-FFF2-40B4-BE49-F238E27FC236}">
                <a16:creationId xmlns:a16="http://schemas.microsoft.com/office/drawing/2014/main" id="{7A3FA06F-1EE6-7E48-2CC4-75CFF57A7924}"/>
              </a:ext>
            </a:extLst>
          </p:cNvPr>
          <p:cNvSpPr>
            <a:spLocks noChangeArrowheads="1"/>
          </p:cNvSpPr>
          <p:nvPr/>
        </p:nvSpPr>
        <p:spPr bwMode="auto">
          <a:xfrm>
            <a:off x="1592263" y="2740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1" i="0" u="none" strike="noStrike" cap="none" normalizeH="0" baseline="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41">
            <a:extLst>
              <a:ext uri="{FF2B5EF4-FFF2-40B4-BE49-F238E27FC236}">
                <a16:creationId xmlns:a16="http://schemas.microsoft.com/office/drawing/2014/main" id="{39BD5B38-47D6-3908-A1AD-0654D7D9B931}"/>
              </a:ext>
            </a:extLst>
          </p:cNvPr>
          <p:cNvSpPr>
            <a:spLocks noChangeArrowheads="1"/>
          </p:cNvSpPr>
          <p:nvPr/>
        </p:nvSpPr>
        <p:spPr bwMode="auto">
          <a:xfrm>
            <a:off x="1592263" y="3197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9" name="Text Box 1">
            <a:extLst>
              <a:ext uri="{FF2B5EF4-FFF2-40B4-BE49-F238E27FC236}">
                <a16:creationId xmlns:a16="http://schemas.microsoft.com/office/drawing/2014/main" id="{C754FDB0-BC80-E544-D172-B6AD15B8CB4D}"/>
              </a:ext>
            </a:extLst>
          </p:cNvPr>
          <p:cNvSpPr txBox="1"/>
          <p:nvPr/>
        </p:nvSpPr>
        <p:spPr>
          <a:xfrm>
            <a:off x="300026" y="5887530"/>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1" name="Text Box 1">
            <a:extLst>
              <a:ext uri="{FF2B5EF4-FFF2-40B4-BE49-F238E27FC236}">
                <a16:creationId xmlns:a16="http://schemas.microsoft.com/office/drawing/2014/main" id="{B43A88F8-CFE3-41D8-EDF0-08CC21F9D731}"/>
              </a:ext>
            </a:extLst>
          </p:cNvPr>
          <p:cNvSpPr txBox="1"/>
          <p:nvPr/>
        </p:nvSpPr>
        <p:spPr>
          <a:xfrm>
            <a:off x="300025" y="6289522"/>
            <a:ext cx="1514475" cy="266700"/>
          </a:xfrm>
          <a:prstGeom prst="rect">
            <a:avLst/>
          </a:prstGeom>
          <a:solidFill>
            <a:srgbClr val="E1EB7D"/>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3" name="Text Box 1">
            <a:extLst>
              <a:ext uri="{FF2B5EF4-FFF2-40B4-BE49-F238E27FC236}">
                <a16:creationId xmlns:a16="http://schemas.microsoft.com/office/drawing/2014/main" id="{548503E1-425E-7A99-41C2-81183AC53F49}"/>
              </a:ext>
            </a:extLst>
          </p:cNvPr>
          <p:cNvSpPr txBox="1"/>
          <p:nvPr/>
        </p:nvSpPr>
        <p:spPr>
          <a:xfrm>
            <a:off x="2041524" y="5887530"/>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85" name="Text Box 1">
            <a:extLst>
              <a:ext uri="{FF2B5EF4-FFF2-40B4-BE49-F238E27FC236}">
                <a16:creationId xmlns:a16="http://schemas.microsoft.com/office/drawing/2014/main" id="{F210A367-6187-5FEE-BB96-E8662944BABE}"/>
              </a:ext>
            </a:extLst>
          </p:cNvPr>
          <p:cNvSpPr txBox="1"/>
          <p:nvPr/>
        </p:nvSpPr>
        <p:spPr>
          <a:xfrm>
            <a:off x="2016533" y="6289522"/>
            <a:ext cx="1514475" cy="266700"/>
          </a:xfrm>
          <a:prstGeom prst="rect">
            <a:avLst/>
          </a:prstGeom>
          <a:solidFill>
            <a:schemeClr val="accent4">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1" name="Text Box 1">
            <a:extLst>
              <a:ext uri="{FF2B5EF4-FFF2-40B4-BE49-F238E27FC236}">
                <a16:creationId xmlns:a16="http://schemas.microsoft.com/office/drawing/2014/main" id="{4593CA52-A6BC-C7FA-C3D8-3B1B57F2EE3D}"/>
              </a:ext>
            </a:extLst>
          </p:cNvPr>
          <p:cNvSpPr txBox="1"/>
          <p:nvPr/>
        </p:nvSpPr>
        <p:spPr>
          <a:xfrm>
            <a:off x="3717925" y="5887530"/>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3" name="Text Box 1">
            <a:extLst>
              <a:ext uri="{FF2B5EF4-FFF2-40B4-BE49-F238E27FC236}">
                <a16:creationId xmlns:a16="http://schemas.microsoft.com/office/drawing/2014/main" id="{55009A2F-BC95-B165-28D9-A16348C9E396}"/>
              </a:ext>
            </a:extLst>
          </p:cNvPr>
          <p:cNvSpPr txBox="1"/>
          <p:nvPr/>
        </p:nvSpPr>
        <p:spPr>
          <a:xfrm>
            <a:off x="3717925" y="6289522"/>
            <a:ext cx="1514475" cy="266700"/>
          </a:xfrm>
          <a:prstGeom prst="rect">
            <a:avLst/>
          </a:prstGeom>
          <a:solidFill>
            <a:schemeClr val="accent6">
              <a:lumMod val="20000"/>
              <a:lumOff val="80000"/>
            </a:schemeClr>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95" name="Text Box 1">
            <a:extLst>
              <a:ext uri="{FF2B5EF4-FFF2-40B4-BE49-F238E27FC236}">
                <a16:creationId xmlns:a16="http://schemas.microsoft.com/office/drawing/2014/main" id="{61A9D0C6-733B-9FA9-BB5A-1D3FDE47758E}"/>
              </a:ext>
            </a:extLst>
          </p:cNvPr>
          <p:cNvSpPr txBox="1"/>
          <p:nvPr/>
        </p:nvSpPr>
        <p:spPr>
          <a:xfrm>
            <a:off x="5371247" y="5887530"/>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6" name="Text Box 1">
            <a:extLst>
              <a:ext uri="{FF2B5EF4-FFF2-40B4-BE49-F238E27FC236}">
                <a16:creationId xmlns:a16="http://schemas.microsoft.com/office/drawing/2014/main" id="{52A1A2C0-8FC6-5FE7-0AEB-2B85CD9BBC9C}"/>
              </a:ext>
            </a:extLst>
          </p:cNvPr>
          <p:cNvSpPr txBox="1"/>
          <p:nvPr/>
        </p:nvSpPr>
        <p:spPr>
          <a:xfrm>
            <a:off x="5371247" y="6289522"/>
            <a:ext cx="1514475" cy="266700"/>
          </a:xfrm>
          <a:prstGeom prst="rect">
            <a:avLst/>
          </a:prstGeom>
          <a:solidFill>
            <a:srgbClr val="E0E2E2"/>
          </a:solidFill>
          <a:ln w="6350">
            <a:noFill/>
          </a:ln>
          <a:effectLst>
            <a:outerShdw blurRad="63500" sx="102000" sy="102000" algn="ctr" rotWithShape="0">
              <a:prstClr val="black">
                <a:alpha val="40000"/>
              </a:prst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900" b="1"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Task Name</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DE2CF358-6C12-A5CC-46D1-69319BC9AB69}"/>
              </a:ext>
            </a:extLst>
          </p:cNvPr>
          <p:cNvSpPr txBox="1"/>
          <p:nvPr/>
        </p:nvSpPr>
        <p:spPr>
          <a:xfrm>
            <a:off x="4971757" y="6568080"/>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339922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304</Words>
  <Application>Microsoft Macintosh PowerPoint</Application>
  <PresentationFormat>Widescreen</PresentationFormat>
  <Paragraphs>84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Century Gothic</vt:lpstr>
      <vt:lpstr>Calibri</vt:lpstr>
      <vt:lpstr>Aptos</vt:lpstr>
      <vt:lpstr>Тема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10</cp:revision>
  <dcterms:modified xsi:type="dcterms:W3CDTF">2025-05-14T18:33:41Z</dcterms:modified>
</cp:coreProperties>
</file>