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
  </p:notesMasterIdLst>
  <p:sldIdLst>
    <p:sldId id="395" r:id="rId2"/>
    <p:sldId id="399" r:id="rId3"/>
    <p:sldId id="400" r:id="rId4"/>
    <p:sldId id="401" r:id="rId5"/>
    <p:sldId id="402"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4D6"/>
    <a:srgbClr val="D9E1F2"/>
    <a:srgbClr val="F9EBF7"/>
    <a:srgbClr val="ECF3F8"/>
    <a:srgbClr val="F2F2F2"/>
    <a:srgbClr val="001033"/>
    <a:srgbClr val="FEFCCE"/>
    <a:srgbClr val="578EA9"/>
    <a:srgbClr val="C3BA05"/>
    <a:srgbClr val="5F20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21" autoAdjust="0"/>
    <p:restoredTop sz="94660"/>
  </p:normalViewPr>
  <p:slideViewPr>
    <p:cSldViewPr snapToGrid="0">
      <p:cViewPr varScale="1">
        <p:scale>
          <a:sx n="112" d="100"/>
          <a:sy n="112" d="100"/>
        </p:scale>
        <p:origin x="106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5/28/2025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dirty="0"/>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5/28/2025</a:t>
            </a:fld>
            <a:endParaRPr lang="en-US" dirty="0"/>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5/28/2025</a:t>
            </a:fld>
            <a:endParaRPr lang="en-US" dirty="0"/>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dirty="0"/>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rgbClr val="F9EBF7"/>
            </a:gs>
          </a:gsLst>
          <a:path path="circle">
            <a:fillToRect l="100000" t="100000"/>
          </a:path>
          <a:tileRect r="-100000" b="-100000"/>
        </a:gradFill>
        <a:effectLst/>
      </p:bgPr>
    </p:bg>
    <p:spTree>
      <p:nvGrpSpPr>
        <p:cNvPr id="1" name="">
          <a:extLst>
            <a:ext uri="{FF2B5EF4-FFF2-40B4-BE49-F238E27FC236}">
              <a16:creationId xmlns:a16="http://schemas.microsoft.com/office/drawing/2014/main" id="{ED4D741F-9F9B-6198-574D-7EF447F81C15}"/>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342A525E-37CF-E191-1299-2462FEA6F644}"/>
              </a:ext>
            </a:extLst>
          </p:cNvPr>
          <p:cNvSpPr txBox="1"/>
          <p:nvPr/>
        </p:nvSpPr>
        <p:spPr>
          <a:xfrm>
            <a:off x="598206" y="2151728"/>
            <a:ext cx="5497794" cy="1938992"/>
          </a:xfrm>
          <a:prstGeom prst="rect">
            <a:avLst/>
          </a:prstGeom>
          <a:noFill/>
        </p:spPr>
        <p:txBody>
          <a:bodyPr wrap="square" rtlCol="0">
            <a:spAutoFit/>
          </a:bodyPr>
          <a:lstStyle/>
          <a:p>
            <a:r>
              <a:rPr lang="en-US" sz="4000" b="1" dirty="0">
                <a:solidFill>
                  <a:srgbClr val="001033"/>
                </a:solidFill>
                <a:latin typeface="Century Gothic" panose="020B0502020202020204" pitchFamily="34" charset="0"/>
              </a:rPr>
              <a:t>WBS Gantt Chart Presentation Template</a:t>
            </a:r>
          </a:p>
        </p:txBody>
      </p:sp>
      <p:grpSp>
        <p:nvGrpSpPr>
          <p:cNvPr id="9" name="Group 8">
            <a:extLst>
              <a:ext uri="{FF2B5EF4-FFF2-40B4-BE49-F238E27FC236}">
                <a16:creationId xmlns:a16="http://schemas.microsoft.com/office/drawing/2014/main" id="{06B7FF5D-CEAC-9C2C-4EC5-ADE2AE995F89}"/>
              </a:ext>
            </a:extLst>
          </p:cNvPr>
          <p:cNvGrpSpPr>
            <a:grpSpLocks noChangeAspect="1"/>
          </p:cNvGrpSpPr>
          <p:nvPr/>
        </p:nvGrpSpPr>
        <p:grpSpPr>
          <a:xfrm>
            <a:off x="5609677" y="1606212"/>
            <a:ext cx="6095213" cy="3645575"/>
            <a:chOff x="34119" y="771185"/>
            <a:chExt cx="9062069" cy="5420065"/>
          </a:xfrm>
        </p:grpSpPr>
        <p:sp>
          <p:nvSpPr>
            <p:cNvPr id="10" name="Rectangle: Rounded Corners 9">
              <a:extLst>
                <a:ext uri="{FF2B5EF4-FFF2-40B4-BE49-F238E27FC236}">
                  <a16:creationId xmlns:a16="http://schemas.microsoft.com/office/drawing/2014/main" id="{F56CE143-5881-8CE2-65DD-0A7A9E0347E1}"/>
                </a:ext>
              </a:extLst>
            </p:cNvPr>
            <p:cNvSpPr/>
            <p:nvPr/>
          </p:nvSpPr>
          <p:spPr>
            <a:xfrm>
              <a:off x="34119" y="771185"/>
              <a:ext cx="9062069" cy="5420065"/>
            </a:xfrm>
            <a:prstGeom prst="roundRect">
              <a:avLst>
                <a:gd name="adj" fmla="val 1269"/>
              </a:avLst>
            </a:prstGeom>
            <a:solidFill>
              <a:schemeClr val="bg1"/>
            </a:solidFill>
            <a:ln w="19050">
              <a:solidFill>
                <a:srgbClr val="C7C7C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672CC92-7B42-B3A2-9265-F763E3E8D94C}"/>
                </a:ext>
              </a:extLst>
            </p:cNvPr>
            <p:cNvPicPr>
              <a:picLocks noChangeAspect="1"/>
            </p:cNvPicPr>
            <p:nvPr/>
          </p:nvPicPr>
          <p:blipFill>
            <a:blip r:embed="rId2"/>
            <a:stretch>
              <a:fillRect/>
            </a:stretch>
          </p:blipFill>
          <p:spPr>
            <a:xfrm>
              <a:off x="178594" y="855989"/>
              <a:ext cx="8786812" cy="5222223"/>
            </a:xfrm>
            <a:prstGeom prst="rect">
              <a:avLst/>
            </a:prstGeom>
          </p:spPr>
        </p:pic>
      </p:grpSp>
    </p:spTree>
    <p:extLst>
      <p:ext uri="{BB962C8B-B14F-4D97-AF65-F5344CB8AC3E}">
        <p14:creationId xmlns:p14="http://schemas.microsoft.com/office/powerpoint/2010/main" val="237354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46EE79F9-0080-0D82-F268-F2461C38D798}"/>
              </a:ext>
            </a:extLst>
          </p:cNvPr>
          <p:cNvGraphicFramePr>
            <a:graphicFrameLocks noGrp="1"/>
          </p:cNvGraphicFramePr>
          <p:nvPr>
            <p:extLst>
              <p:ext uri="{D42A27DB-BD31-4B8C-83A1-F6EECF244321}">
                <p14:modId xmlns:p14="http://schemas.microsoft.com/office/powerpoint/2010/main" val="724558182"/>
              </p:ext>
            </p:extLst>
          </p:nvPr>
        </p:nvGraphicFramePr>
        <p:xfrm>
          <a:off x="327598" y="356787"/>
          <a:ext cx="11536804" cy="6144426"/>
        </p:xfrm>
        <a:graphic>
          <a:graphicData uri="http://schemas.openxmlformats.org/drawingml/2006/table">
            <a:tbl>
              <a:tblPr/>
              <a:tblGrid>
                <a:gridCol w="643865">
                  <a:extLst>
                    <a:ext uri="{9D8B030D-6E8A-4147-A177-3AD203B41FA5}">
                      <a16:colId xmlns:a16="http://schemas.microsoft.com/office/drawing/2014/main" val="3421861925"/>
                    </a:ext>
                  </a:extLst>
                </a:gridCol>
                <a:gridCol w="2153255">
                  <a:extLst>
                    <a:ext uri="{9D8B030D-6E8A-4147-A177-3AD203B41FA5}">
                      <a16:colId xmlns:a16="http://schemas.microsoft.com/office/drawing/2014/main" val="3938115341"/>
                    </a:ext>
                  </a:extLst>
                </a:gridCol>
                <a:gridCol w="876080">
                  <a:extLst>
                    <a:ext uri="{9D8B030D-6E8A-4147-A177-3AD203B41FA5}">
                      <a16:colId xmlns:a16="http://schemas.microsoft.com/office/drawing/2014/main" val="2555657825"/>
                    </a:ext>
                  </a:extLst>
                </a:gridCol>
                <a:gridCol w="559423">
                  <a:extLst>
                    <a:ext uri="{9D8B030D-6E8A-4147-A177-3AD203B41FA5}">
                      <a16:colId xmlns:a16="http://schemas.microsoft.com/office/drawing/2014/main" val="1765829056"/>
                    </a:ext>
                  </a:extLst>
                </a:gridCol>
                <a:gridCol w="559423">
                  <a:extLst>
                    <a:ext uri="{9D8B030D-6E8A-4147-A177-3AD203B41FA5}">
                      <a16:colId xmlns:a16="http://schemas.microsoft.com/office/drawing/2014/main" val="2868186742"/>
                    </a:ext>
                  </a:extLst>
                </a:gridCol>
                <a:gridCol w="622756">
                  <a:extLst>
                    <a:ext uri="{9D8B030D-6E8A-4147-A177-3AD203B41FA5}">
                      <a16:colId xmlns:a16="http://schemas.microsoft.com/office/drawing/2014/main" val="1133385586"/>
                    </a:ext>
                  </a:extLst>
                </a:gridCol>
                <a:gridCol w="738862">
                  <a:extLst>
                    <a:ext uri="{9D8B030D-6E8A-4147-A177-3AD203B41FA5}">
                      <a16:colId xmlns:a16="http://schemas.microsoft.com/office/drawing/2014/main" val="2668387646"/>
                    </a:ext>
                  </a:extLst>
                </a:gridCol>
                <a:gridCol w="179438">
                  <a:extLst>
                    <a:ext uri="{9D8B030D-6E8A-4147-A177-3AD203B41FA5}">
                      <a16:colId xmlns:a16="http://schemas.microsoft.com/office/drawing/2014/main" val="292024794"/>
                    </a:ext>
                  </a:extLst>
                </a:gridCol>
                <a:gridCol w="179438">
                  <a:extLst>
                    <a:ext uri="{9D8B030D-6E8A-4147-A177-3AD203B41FA5}">
                      <a16:colId xmlns:a16="http://schemas.microsoft.com/office/drawing/2014/main" val="3447129908"/>
                    </a:ext>
                  </a:extLst>
                </a:gridCol>
                <a:gridCol w="179438">
                  <a:extLst>
                    <a:ext uri="{9D8B030D-6E8A-4147-A177-3AD203B41FA5}">
                      <a16:colId xmlns:a16="http://schemas.microsoft.com/office/drawing/2014/main" val="1318595558"/>
                    </a:ext>
                  </a:extLst>
                </a:gridCol>
                <a:gridCol w="179438">
                  <a:extLst>
                    <a:ext uri="{9D8B030D-6E8A-4147-A177-3AD203B41FA5}">
                      <a16:colId xmlns:a16="http://schemas.microsoft.com/office/drawing/2014/main" val="2756745367"/>
                    </a:ext>
                  </a:extLst>
                </a:gridCol>
                <a:gridCol w="179438">
                  <a:extLst>
                    <a:ext uri="{9D8B030D-6E8A-4147-A177-3AD203B41FA5}">
                      <a16:colId xmlns:a16="http://schemas.microsoft.com/office/drawing/2014/main" val="13129746"/>
                    </a:ext>
                  </a:extLst>
                </a:gridCol>
                <a:gridCol w="179438">
                  <a:extLst>
                    <a:ext uri="{9D8B030D-6E8A-4147-A177-3AD203B41FA5}">
                      <a16:colId xmlns:a16="http://schemas.microsoft.com/office/drawing/2014/main" val="3626252822"/>
                    </a:ext>
                  </a:extLst>
                </a:gridCol>
                <a:gridCol w="179438">
                  <a:extLst>
                    <a:ext uri="{9D8B030D-6E8A-4147-A177-3AD203B41FA5}">
                      <a16:colId xmlns:a16="http://schemas.microsoft.com/office/drawing/2014/main" val="2447022842"/>
                    </a:ext>
                  </a:extLst>
                </a:gridCol>
                <a:gridCol w="179438">
                  <a:extLst>
                    <a:ext uri="{9D8B030D-6E8A-4147-A177-3AD203B41FA5}">
                      <a16:colId xmlns:a16="http://schemas.microsoft.com/office/drawing/2014/main" val="3850100732"/>
                    </a:ext>
                  </a:extLst>
                </a:gridCol>
                <a:gridCol w="179438">
                  <a:extLst>
                    <a:ext uri="{9D8B030D-6E8A-4147-A177-3AD203B41FA5}">
                      <a16:colId xmlns:a16="http://schemas.microsoft.com/office/drawing/2014/main" val="1401143027"/>
                    </a:ext>
                  </a:extLst>
                </a:gridCol>
                <a:gridCol w="179438">
                  <a:extLst>
                    <a:ext uri="{9D8B030D-6E8A-4147-A177-3AD203B41FA5}">
                      <a16:colId xmlns:a16="http://schemas.microsoft.com/office/drawing/2014/main" val="2125188791"/>
                    </a:ext>
                  </a:extLst>
                </a:gridCol>
                <a:gridCol w="179438">
                  <a:extLst>
                    <a:ext uri="{9D8B030D-6E8A-4147-A177-3AD203B41FA5}">
                      <a16:colId xmlns:a16="http://schemas.microsoft.com/office/drawing/2014/main" val="3688115753"/>
                    </a:ext>
                  </a:extLst>
                </a:gridCol>
                <a:gridCol w="179438">
                  <a:extLst>
                    <a:ext uri="{9D8B030D-6E8A-4147-A177-3AD203B41FA5}">
                      <a16:colId xmlns:a16="http://schemas.microsoft.com/office/drawing/2014/main" val="1414022278"/>
                    </a:ext>
                  </a:extLst>
                </a:gridCol>
                <a:gridCol w="179438">
                  <a:extLst>
                    <a:ext uri="{9D8B030D-6E8A-4147-A177-3AD203B41FA5}">
                      <a16:colId xmlns:a16="http://schemas.microsoft.com/office/drawing/2014/main" val="297243327"/>
                    </a:ext>
                  </a:extLst>
                </a:gridCol>
                <a:gridCol w="179438">
                  <a:extLst>
                    <a:ext uri="{9D8B030D-6E8A-4147-A177-3AD203B41FA5}">
                      <a16:colId xmlns:a16="http://schemas.microsoft.com/office/drawing/2014/main" val="134570702"/>
                    </a:ext>
                  </a:extLst>
                </a:gridCol>
                <a:gridCol w="179438">
                  <a:extLst>
                    <a:ext uri="{9D8B030D-6E8A-4147-A177-3AD203B41FA5}">
                      <a16:colId xmlns:a16="http://schemas.microsoft.com/office/drawing/2014/main" val="2033982902"/>
                    </a:ext>
                  </a:extLst>
                </a:gridCol>
                <a:gridCol w="179438">
                  <a:extLst>
                    <a:ext uri="{9D8B030D-6E8A-4147-A177-3AD203B41FA5}">
                      <a16:colId xmlns:a16="http://schemas.microsoft.com/office/drawing/2014/main" val="4282912465"/>
                    </a:ext>
                  </a:extLst>
                </a:gridCol>
                <a:gridCol w="179438">
                  <a:extLst>
                    <a:ext uri="{9D8B030D-6E8A-4147-A177-3AD203B41FA5}">
                      <a16:colId xmlns:a16="http://schemas.microsoft.com/office/drawing/2014/main" val="1912775739"/>
                    </a:ext>
                  </a:extLst>
                </a:gridCol>
                <a:gridCol w="179438">
                  <a:extLst>
                    <a:ext uri="{9D8B030D-6E8A-4147-A177-3AD203B41FA5}">
                      <a16:colId xmlns:a16="http://schemas.microsoft.com/office/drawing/2014/main" val="4018215762"/>
                    </a:ext>
                  </a:extLst>
                </a:gridCol>
                <a:gridCol w="179438">
                  <a:extLst>
                    <a:ext uri="{9D8B030D-6E8A-4147-A177-3AD203B41FA5}">
                      <a16:colId xmlns:a16="http://schemas.microsoft.com/office/drawing/2014/main" val="132067923"/>
                    </a:ext>
                  </a:extLst>
                </a:gridCol>
                <a:gridCol w="179438">
                  <a:extLst>
                    <a:ext uri="{9D8B030D-6E8A-4147-A177-3AD203B41FA5}">
                      <a16:colId xmlns:a16="http://schemas.microsoft.com/office/drawing/2014/main" val="430661111"/>
                    </a:ext>
                  </a:extLst>
                </a:gridCol>
                <a:gridCol w="179438">
                  <a:extLst>
                    <a:ext uri="{9D8B030D-6E8A-4147-A177-3AD203B41FA5}">
                      <a16:colId xmlns:a16="http://schemas.microsoft.com/office/drawing/2014/main" val="2481335472"/>
                    </a:ext>
                  </a:extLst>
                </a:gridCol>
                <a:gridCol w="179438">
                  <a:extLst>
                    <a:ext uri="{9D8B030D-6E8A-4147-A177-3AD203B41FA5}">
                      <a16:colId xmlns:a16="http://schemas.microsoft.com/office/drawing/2014/main" val="2741569180"/>
                    </a:ext>
                  </a:extLst>
                </a:gridCol>
                <a:gridCol w="179438">
                  <a:extLst>
                    <a:ext uri="{9D8B030D-6E8A-4147-A177-3AD203B41FA5}">
                      <a16:colId xmlns:a16="http://schemas.microsoft.com/office/drawing/2014/main" val="3005212392"/>
                    </a:ext>
                  </a:extLst>
                </a:gridCol>
                <a:gridCol w="179438">
                  <a:extLst>
                    <a:ext uri="{9D8B030D-6E8A-4147-A177-3AD203B41FA5}">
                      <a16:colId xmlns:a16="http://schemas.microsoft.com/office/drawing/2014/main" val="34174543"/>
                    </a:ext>
                  </a:extLst>
                </a:gridCol>
                <a:gridCol w="179438">
                  <a:extLst>
                    <a:ext uri="{9D8B030D-6E8A-4147-A177-3AD203B41FA5}">
                      <a16:colId xmlns:a16="http://schemas.microsoft.com/office/drawing/2014/main" val="4173712246"/>
                    </a:ext>
                  </a:extLst>
                </a:gridCol>
                <a:gridCol w="179438">
                  <a:extLst>
                    <a:ext uri="{9D8B030D-6E8A-4147-A177-3AD203B41FA5}">
                      <a16:colId xmlns:a16="http://schemas.microsoft.com/office/drawing/2014/main" val="3551906480"/>
                    </a:ext>
                  </a:extLst>
                </a:gridCol>
                <a:gridCol w="179438">
                  <a:extLst>
                    <a:ext uri="{9D8B030D-6E8A-4147-A177-3AD203B41FA5}">
                      <a16:colId xmlns:a16="http://schemas.microsoft.com/office/drawing/2014/main" val="2712984723"/>
                    </a:ext>
                  </a:extLst>
                </a:gridCol>
                <a:gridCol w="179438">
                  <a:extLst>
                    <a:ext uri="{9D8B030D-6E8A-4147-A177-3AD203B41FA5}">
                      <a16:colId xmlns:a16="http://schemas.microsoft.com/office/drawing/2014/main" val="525003913"/>
                    </a:ext>
                  </a:extLst>
                </a:gridCol>
                <a:gridCol w="179438">
                  <a:extLst>
                    <a:ext uri="{9D8B030D-6E8A-4147-A177-3AD203B41FA5}">
                      <a16:colId xmlns:a16="http://schemas.microsoft.com/office/drawing/2014/main" val="2104341781"/>
                    </a:ext>
                  </a:extLst>
                </a:gridCol>
                <a:gridCol w="179438">
                  <a:extLst>
                    <a:ext uri="{9D8B030D-6E8A-4147-A177-3AD203B41FA5}">
                      <a16:colId xmlns:a16="http://schemas.microsoft.com/office/drawing/2014/main" val="3915484340"/>
                    </a:ext>
                  </a:extLst>
                </a:gridCol>
              </a:tblGrid>
              <a:tr h="215594">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noFill/>
                  </a:tcPr>
                </a:tc>
                <a:tc gridSpan="4">
                  <a:txBody>
                    <a:bodyPr/>
                    <a:lstStyle/>
                    <a:p>
                      <a:pPr algn="l" fontAlgn="ctr"/>
                      <a:r>
                        <a:rPr lang="en-US" sz="800" b="1" i="0" u="none" strike="noStrike">
                          <a:solidFill>
                            <a:srgbClr val="FFFFFF"/>
                          </a:solidFill>
                          <a:effectLst/>
                          <a:latin typeface="Century Gothic" panose="020B0502020202020204" pitchFamily="34" charset="0"/>
                        </a:rPr>
                        <a:t>Phase One</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gridSpan="4">
                  <a:txBody>
                    <a:bodyPr/>
                    <a:lstStyle/>
                    <a:p>
                      <a:pPr algn="l" fontAlgn="ctr"/>
                      <a:r>
                        <a:rPr lang="en-US" sz="800" b="1" i="0" u="none" strike="noStrike">
                          <a:solidFill>
                            <a:srgbClr val="FFFFFF"/>
                          </a:solidFill>
                          <a:effectLst/>
                          <a:latin typeface="Century Gothic" panose="020B0502020202020204" pitchFamily="34" charset="0"/>
                        </a:rPr>
                        <a:t>Phase Two</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extLst>
                  <a:ext uri="{0D108BD9-81ED-4DB2-BD59-A6C34878D82A}">
                    <a16:rowId xmlns:a16="http://schemas.microsoft.com/office/drawing/2014/main" val="4108499854"/>
                  </a:ext>
                </a:extLst>
              </a:tr>
              <a:tr h="269491">
                <a:tc rowSpan="2">
                  <a:txBody>
                    <a:bodyPr/>
                    <a:lstStyle/>
                    <a:p>
                      <a:pPr algn="l" fontAlgn="ctr"/>
                      <a:r>
                        <a:rPr lang="en-US" sz="800" b="1" i="0" u="none" strike="noStrike">
                          <a:solidFill>
                            <a:srgbClr val="000000"/>
                          </a:solidFill>
                          <a:effectLst/>
                          <a:latin typeface="Century Gothic" panose="020B0502020202020204" pitchFamily="34" charset="0"/>
                        </a:rPr>
                        <a:t>WBS Number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Task Title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Task Owner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Start Date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Due Date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Duration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 of Task Complete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1</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2</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3</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4</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5</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6</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extLst>
                  <a:ext uri="{0D108BD9-81ED-4DB2-BD59-A6C34878D82A}">
                    <a16:rowId xmlns:a16="http://schemas.microsoft.com/office/drawing/2014/main" val="2839066896"/>
                  </a:ext>
                </a:extLst>
              </a:tr>
              <a:tr h="26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625151348"/>
                  </a:ext>
                </a:extLst>
              </a:tr>
              <a:tr h="215594">
                <a:tc>
                  <a:txBody>
                    <a:bodyPr/>
                    <a:lstStyle/>
                    <a:p>
                      <a:pPr algn="l" fontAlgn="ctr"/>
                      <a:r>
                        <a:rPr lang="en-US" sz="800" b="0" i="0" u="none" strike="noStrike">
                          <a:solidFill>
                            <a:srgbClr val="000000"/>
                          </a:solidFill>
                          <a:effectLst/>
                          <a:latin typeface="Century Gothic" panose="020B0502020202020204" pitchFamily="34" charset="0"/>
                        </a:rPr>
                        <a:t>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Conception &amp; Initiation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557257050"/>
                  </a:ext>
                </a:extLst>
              </a:tr>
              <a:tr h="215594">
                <a:tc>
                  <a:txBody>
                    <a:bodyPr/>
                    <a:lstStyle/>
                    <a:p>
                      <a:pPr algn="l" fontAlgn="ctr"/>
                      <a:r>
                        <a:rPr lang="en-US" sz="800" b="0" i="0" u="none" strike="noStrike">
                          <a:solidFill>
                            <a:srgbClr val="000000"/>
                          </a:solidFill>
                          <a:effectLst/>
                          <a:latin typeface="Century Gothic" panose="020B0502020202020204" pitchFamily="34" charset="0"/>
                        </a:rPr>
                        <a:t>1.1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Charter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Leon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3/15/55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100%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14638074"/>
                  </a:ext>
                </a:extLst>
              </a:tr>
              <a:tr h="215594">
                <a:tc>
                  <a:txBody>
                    <a:bodyPr/>
                    <a:lstStyle/>
                    <a:p>
                      <a:pPr algn="l" fontAlgn="ctr"/>
                      <a:r>
                        <a:rPr lang="en-US" sz="800" b="0" i="0" u="none" strike="noStrike">
                          <a:solidFill>
                            <a:srgbClr val="000000"/>
                          </a:solidFill>
                          <a:effectLst/>
                          <a:latin typeface="Century Gothic" panose="020B0502020202020204" pitchFamily="34" charset="0"/>
                        </a:rPr>
                        <a:t>1.1.1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Charter Revisions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Kylie 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3/15/55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3/16/55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1</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100%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56538970"/>
                  </a:ext>
                </a:extLst>
              </a:tr>
              <a:tr h="215594">
                <a:tc>
                  <a:txBody>
                    <a:bodyPr/>
                    <a:lstStyle/>
                    <a:p>
                      <a:pPr algn="l" fontAlgn="ctr"/>
                      <a:r>
                        <a:rPr lang="en-US" sz="800" b="0" i="0" u="none" strike="noStrike">
                          <a:solidFill>
                            <a:srgbClr val="000000"/>
                          </a:solidFill>
                          <a:effectLst/>
                          <a:latin typeface="Century Gothic" panose="020B0502020202020204" pitchFamily="34" charset="0"/>
                        </a:rPr>
                        <a:t>1.2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Research</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Pete 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3/15/55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3/21/55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6</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90%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77958030"/>
                  </a:ext>
                </a:extLst>
              </a:tr>
              <a:tr h="215594">
                <a:tc>
                  <a:txBody>
                    <a:bodyPr/>
                    <a:lstStyle/>
                    <a:p>
                      <a:pPr algn="l" fontAlgn="ctr"/>
                      <a:r>
                        <a:rPr lang="en-US" sz="800" b="0" i="0" u="none" strike="noStrike">
                          <a:solidFill>
                            <a:srgbClr val="000000"/>
                          </a:solidFill>
                          <a:effectLst/>
                          <a:latin typeface="Century Gothic" panose="020B0502020202020204" pitchFamily="34" charset="0"/>
                        </a:rPr>
                        <a:t>1.3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Projections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Steve L</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3/16/55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6</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40%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37157418"/>
                  </a:ext>
                </a:extLst>
              </a:tr>
              <a:tr h="215594">
                <a:tc>
                  <a:txBody>
                    <a:bodyPr/>
                    <a:lstStyle/>
                    <a:p>
                      <a:pPr algn="l" fontAlgn="ctr"/>
                      <a:r>
                        <a:rPr lang="en-US" sz="800" b="0" i="0" u="none" strike="noStrike">
                          <a:solidFill>
                            <a:srgbClr val="000000"/>
                          </a:solidFill>
                          <a:effectLst/>
                          <a:latin typeface="Century Gothic" panose="020B0502020202020204" pitchFamily="34" charset="0"/>
                        </a:rPr>
                        <a:t>1.4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Stakeholders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Allen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3/17/55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70%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87836436"/>
                  </a:ext>
                </a:extLst>
              </a:tr>
              <a:tr h="215594">
                <a:tc>
                  <a:txBody>
                    <a:bodyPr/>
                    <a:lstStyle/>
                    <a:p>
                      <a:pPr algn="l" fontAlgn="ctr"/>
                      <a:r>
                        <a:rPr lang="en-US" sz="800" b="0" i="0" u="none" strike="noStrike">
                          <a:solidFill>
                            <a:srgbClr val="000000"/>
                          </a:solidFill>
                          <a:effectLst/>
                          <a:latin typeface="Century Gothic" panose="020B0502020202020204" pitchFamily="34" charset="0"/>
                        </a:rPr>
                        <a:t>1.5</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Guidelines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3/18/55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4</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60%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98814987"/>
                  </a:ext>
                </a:extLst>
              </a:tr>
              <a:tr h="215594">
                <a:tc>
                  <a:txBody>
                    <a:bodyPr/>
                    <a:lstStyle/>
                    <a:p>
                      <a:pPr algn="l" fontAlgn="ctr"/>
                      <a:r>
                        <a:rPr lang="en-US" sz="800" b="0" i="0" u="none" strike="noStrike">
                          <a:solidFill>
                            <a:srgbClr val="000000"/>
                          </a:solidFill>
                          <a:effectLst/>
                          <a:latin typeface="Century Gothic" panose="020B0502020202020204" pitchFamily="34" charset="0"/>
                        </a:rPr>
                        <a:t>1.6</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Initiation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3/23/55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3/23/55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50%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4472C4"/>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0513280"/>
                  </a:ext>
                </a:extLst>
              </a:tr>
              <a:tr h="215594">
                <a:tc>
                  <a:txBody>
                    <a:bodyPr/>
                    <a:lstStyle/>
                    <a:p>
                      <a:pPr algn="l" fontAlgn="ctr"/>
                      <a:r>
                        <a:rPr lang="en-US" sz="800" b="0" i="0" u="none" strike="noStrike">
                          <a:solidFill>
                            <a:srgbClr val="000000"/>
                          </a:solidFill>
                          <a:effectLst/>
                          <a:latin typeface="Century Gothic" panose="020B0502020202020204" pitchFamily="34" charset="0"/>
                        </a:rPr>
                        <a:t>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Definition &amp; Planning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805753185"/>
                  </a:ext>
                </a:extLst>
              </a:tr>
              <a:tr h="215594">
                <a:tc>
                  <a:txBody>
                    <a:bodyPr/>
                    <a:lstStyle/>
                    <a:p>
                      <a:pPr algn="l" fontAlgn="ctr"/>
                      <a:r>
                        <a:rPr lang="en-US" sz="800" b="0" i="0" u="none" strike="noStrike">
                          <a:solidFill>
                            <a:srgbClr val="000000"/>
                          </a:solidFill>
                          <a:effectLst/>
                          <a:latin typeface="Century Gothic" panose="020B0502020202020204" pitchFamily="34" charset="0"/>
                        </a:rPr>
                        <a:t>2.1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Scope &amp; Goal Setting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Steve L</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3/24/55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3/28/55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4</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35376943"/>
                  </a:ext>
                </a:extLst>
              </a:tr>
              <a:tr h="215594">
                <a:tc>
                  <a:txBody>
                    <a:bodyPr/>
                    <a:lstStyle/>
                    <a:p>
                      <a:pPr algn="l" fontAlgn="ctr"/>
                      <a:r>
                        <a:rPr lang="en-US" sz="800" b="0" i="0" u="none" strike="noStrike">
                          <a:solidFill>
                            <a:srgbClr val="000000"/>
                          </a:solidFill>
                          <a:effectLst/>
                          <a:latin typeface="Century Gothic" panose="020B0502020202020204" pitchFamily="34" charset="0"/>
                        </a:rPr>
                        <a:t>2.2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Budget</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Allen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3/29/55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4/2/55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4</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30%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7D31"/>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56936317"/>
                  </a:ext>
                </a:extLst>
              </a:tr>
              <a:tr h="215594">
                <a:tc>
                  <a:txBody>
                    <a:bodyPr/>
                    <a:lstStyle/>
                    <a:p>
                      <a:pPr algn="l" fontAlgn="ctr"/>
                      <a:r>
                        <a:rPr lang="en-US" sz="800" b="0" i="0" u="none" strike="noStrike">
                          <a:solidFill>
                            <a:srgbClr val="000000"/>
                          </a:solidFill>
                          <a:effectLst/>
                          <a:latin typeface="Century Gothic" panose="020B0502020202020204" pitchFamily="34" charset="0"/>
                        </a:rPr>
                        <a:t>2.3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Communication Plan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56489888"/>
                  </a:ext>
                </a:extLst>
              </a:tr>
              <a:tr h="215594">
                <a:tc>
                  <a:txBody>
                    <a:bodyPr/>
                    <a:lstStyle/>
                    <a:p>
                      <a:pPr algn="l" fontAlgn="ctr"/>
                      <a:r>
                        <a:rPr lang="en-US" sz="800" b="0" i="0" u="none" strike="noStrike">
                          <a:solidFill>
                            <a:srgbClr val="000000"/>
                          </a:solidFill>
                          <a:effectLst/>
                          <a:latin typeface="Century Gothic" panose="020B0502020202020204" pitchFamily="34" charset="0"/>
                        </a:rPr>
                        <a:t>2.4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Risk Management</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91250765"/>
                  </a:ext>
                </a:extLst>
              </a:tr>
              <a:tr h="215594">
                <a:tc>
                  <a:txBody>
                    <a:bodyPr/>
                    <a:lstStyle/>
                    <a:p>
                      <a:pPr algn="l" fontAlgn="ctr"/>
                      <a:r>
                        <a:rPr lang="en-US" sz="800" b="0" i="0" u="none" strike="noStrike">
                          <a:solidFill>
                            <a:srgbClr val="000000"/>
                          </a:solidFill>
                          <a:effectLst/>
                          <a:latin typeface="Century Gothic" panose="020B0502020202020204" pitchFamily="34" charset="0"/>
                        </a:rPr>
                        <a:t>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Launch &amp; Execution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58780969"/>
                  </a:ext>
                </a:extLst>
              </a:tr>
              <a:tr h="215594">
                <a:tc>
                  <a:txBody>
                    <a:bodyPr/>
                    <a:lstStyle/>
                    <a:p>
                      <a:pPr algn="l" fontAlgn="ctr"/>
                      <a:r>
                        <a:rPr lang="en-US" sz="800" b="0" i="0" u="none" strike="noStrike">
                          <a:solidFill>
                            <a:srgbClr val="000000"/>
                          </a:solidFill>
                          <a:effectLst/>
                          <a:latin typeface="Century Gothic" panose="020B0502020202020204" pitchFamily="34" charset="0"/>
                        </a:rPr>
                        <a:t>3.1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Status &amp; Tracking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Pete 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2437554"/>
                  </a:ext>
                </a:extLst>
              </a:tr>
              <a:tr h="215594">
                <a:tc>
                  <a:txBody>
                    <a:bodyPr/>
                    <a:lstStyle/>
                    <a:p>
                      <a:pPr algn="l" fontAlgn="ctr"/>
                      <a:r>
                        <a:rPr lang="en-US" sz="800" b="0" i="0" u="none" strike="noStrike">
                          <a:solidFill>
                            <a:srgbClr val="000000"/>
                          </a:solidFill>
                          <a:effectLst/>
                          <a:latin typeface="Century Gothic" panose="020B0502020202020204" pitchFamily="34" charset="0"/>
                        </a:rPr>
                        <a:t>3.2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KPIs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Leon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53846069"/>
                  </a:ext>
                </a:extLst>
              </a:tr>
              <a:tr h="215594">
                <a:tc>
                  <a:txBody>
                    <a:bodyPr/>
                    <a:lstStyle/>
                    <a:p>
                      <a:pPr algn="l" fontAlgn="ctr"/>
                      <a:r>
                        <a:rPr lang="en-US" sz="800" b="0" i="0" u="none" strike="noStrike">
                          <a:solidFill>
                            <a:srgbClr val="000000"/>
                          </a:solidFill>
                          <a:effectLst/>
                          <a:latin typeface="Century Gothic" panose="020B0502020202020204" pitchFamily="34" charset="0"/>
                        </a:rPr>
                        <a:t>3.2.1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Monitoring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Kylie 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69081209"/>
                  </a:ext>
                </a:extLst>
              </a:tr>
              <a:tr h="215594">
                <a:tc>
                  <a:txBody>
                    <a:bodyPr/>
                    <a:lstStyle/>
                    <a:p>
                      <a:pPr algn="l" fontAlgn="ctr"/>
                      <a:r>
                        <a:rPr lang="en-US" sz="800" b="0" i="0" u="none" strike="noStrike">
                          <a:solidFill>
                            <a:srgbClr val="000000"/>
                          </a:solidFill>
                          <a:effectLst/>
                          <a:latin typeface="Century Gothic" panose="020B0502020202020204" pitchFamily="34" charset="0"/>
                        </a:rPr>
                        <a:t>3.2.2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Forecasts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Kylie 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45815002"/>
                  </a:ext>
                </a:extLst>
              </a:tr>
              <a:tr h="215594">
                <a:tc>
                  <a:txBody>
                    <a:bodyPr/>
                    <a:lstStyle/>
                    <a:p>
                      <a:pPr algn="l" fontAlgn="ctr"/>
                      <a:r>
                        <a:rPr lang="en-US" sz="800" b="0" i="0" u="none" strike="noStrike">
                          <a:solidFill>
                            <a:srgbClr val="000000"/>
                          </a:solidFill>
                          <a:effectLst/>
                          <a:latin typeface="Century Gothic" panose="020B0502020202020204" pitchFamily="34" charset="0"/>
                        </a:rPr>
                        <a:t>3.3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Updates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Pete 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695295991"/>
                  </a:ext>
                </a:extLst>
              </a:tr>
              <a:tr h="215594">
                <a:tc>
                  <a:txBody>
                    <a:bodyPr/>
                    <a:lstStyle/>
                    <a:p>
                      <a:pPr algn="l" fontAlgn="ctr"/>
                      <a:r>
                        <a:rPr lang="en-US" sz="800" b="0" i="0" u="none" strike="noStrike">
                          <a:solidFill>
                            <a:srgbClr val="000000"/>
                          </a:solidFill>
                          <a:effectLst/>
                          <a:latin typeface="Century Gothic" panose="020B0502020202020204" pitchFamily="34" charset="0"/>
                        </a:rPr>
                        <a:t>3.3.1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Chart Updates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82644007"/>
                  </a:ext>
                </a:extLst>
              </a:tr>
              <a:tr h="215594">
                <a:tc>
                  <a:txBody>
                    <a:bodyPr/>
                    <a:lstStyle/>
                    <a:p>
                      <a:pPr algn="l" fontAlgn="ctr"/>
                      <a:r>
                        <a:rPr lang="en-US" sz="800" b="0" i="0" u="none" strike="noStrike">
                          <a:solidFill>
                            <a:srgbClr val="000000"/>
                          </a:solidFill>
                          <a:effectLst/>
                          <a:latin typeface="Century Gothic" panose="020B0502020202020204" pitchFamily="34" charset="0"/>
                        </a:rPr>
                        <a:t>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Performance / Monitoring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761993704"/>
                  </a:ext>
                </a:extLst>
              </a:tr>
              <a:tr h="215594">
                <a:tc>
                  <a:txBody>
                    <a:bodyPr/>
                    <a:lstStyle/>
                    <a:p>
                      <a:pPr algn="l" fontAlgn="ctr"/>
                      <a:r>
                        <a:rPr lang="en-US" sz="800" b="0" i="0" u="none" strike="noStrike">
                          <a:solidFill>
                            <a:srgbClr val="000000"/>
                          </a:solidFill>
                          <a:effectLst/>
                          <a:latin typeface="Century Gothic" panose="020B0502020202020204" pitchFamily="34" charset="0"/>
                        </a:rPr>
                        <a:t>4.1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Objectives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Steve L</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22431180"/>
                  </a:ext>
                </a:extLst>
              </a:tr>
              <a:tr h="215594">
                <a:tc>
                  <a:txBody>
                    <a:bodyPr/>
                    <a:lstStyle/>
                    <a:p>
                      <a:pPr algn="l" fontAlgn="ctr"/>
                      <a:r>
                        <a:rPr lang="en-US" sz="800" b="0" i="0" u="none" strike="noStrike">
                          <a:solidFill>
                            <a:srgbClr val="000000"/>
                          </a:solidFill>
                          <a:effectLst/>
                          <a:latin typeface="Century Gothic" panose="020B0502020202020204" pitchFamily="34" charset="0"/>
                        </a:rPr>
                        <a:t>4.2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Quality Deliverables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Allen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91438121"/>
                  </a:ext>
                </a:extLst>
              </a:tr>
              <a:tr h="215594">
                <a:tc>
                  <a:txBody>
                    <a:bodyPr/>
                    <a:lstStyle/>
                    <a:p>
                      <a:pPr algn="l" fontAlgn="ctr"/>
                      <a:r>
                        <a:rPr lang="en-US" sz="800" b="0" i="0" u="none" strike="noStrike">
                          <a:solidFill>
                            <a:srgbClr val="000000"/>
                          </a:solidFill>
                          <a:effectLst/>
                          <a:latin typeface="Century Gothic" panose="020B0502020202020204" pitchFamily="34" charset="0"/>
                        </a:rPr>
                        <a:t>4.3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Effort &amp; Cost Tracking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957493669"/>
                  </a:ext>
                </a:extLst>
              </a:tr>
              <a:tr h="215594">
                <a:tc>
                  <a:txBody>
                    <a:bodyPr/>
                    <a:lstStyle/>
                    <a:p>
                      <a:pPr algn="l" fontAlgn="ctr"/>
                      <a:r>
                        <a:rPr lang="en-US" sz="800" b="0" i="0" u="none" strike="noStrike">
                          <a:solidFill>
                            <a:srgbClr val="000000"/>
                          </a:solidFill>
                          <a:effectLst/>
                          <a:latin typeface="Century Gothic" panose="020B0502020202020204" pitchFamily="34" charset="0"/>
                        </a:rPr>
                        <a:t>4.4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Performance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24269761"/>
                  </a:ext>
                </a:extLst>
              </a:tr>
            </a:tbl>
          </a:graphicData>
        </a:graphic>
      </p:graphicFrame>
    </p:spTree>
    <p:extLst>
      <p:ext uri="{BB962C8B-B14F-4D97-AF65-F5344CB8AC3E}">
        <p14:creationId xmlns:p14="http://schemas.microsoft.com/office/powerpoint/2010/main" val="3325090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6CFF6AFF-043F-CDB7-48F3-E5CA0047976E}"/>
              </a:ext>
            </a:extLst>
          </p:cNvPr>
          <p:cNvGraphicFramePr>
            <a:graphicFrameLocks noGrp="1"/>
          </p:cNvGraphicFramePr>
          <p:nvPr>
            <p:extLst>
              <p:ext uri="{D42A27DB-BD31-4B8C-83A1-F6EECF244321}">
                <p14:modId xmlns:p14="http://schemas.microsoft.com/office/powerpoint/2010/main" val="4221929208"/>
              </p:ext>
            </p:extLst>
          </p:nvPr>
        </p:nvGraphicFramePr>
        <p:xfrm>
          <a:off x="327598" y="356787"/>
          <a:ext cx="11536804" cy="6144426"/>
        </p:xfrm>
        <a:graphic>
          <a:graphicData uri="http://schemas.openxmlformats.org/drawingml/2006/table">
            <a:tbl>
              <a:tblPr/>
              <a:tblGrid>
                <a:gridCol w="643865">
                  <a:extLst>
                    <a:ext uri="{9D8B030D-6E8A-4147-A177-3AD203B41FA5}">
                      <a16:colId xmlns:a16="http://schemas.microsoft.com/office/drawing/2014/main" val="910230035"/>
                    </a:ext>
                  </a:extLst>
                </a:gridCol>
                <a:gridCol w="2153255">
                  <a:extLst>
                    <a:ext uri="{9D8B030D-6E8A-4147-A177-3AD203B41FA5}">
                      <a16:colId xmlns:a16="http://schemas.microsoft.com/office/drawing/2014/main" val="3591455162"/>
                    </a:ext>
                  </a:extLst>
                </a:gridCol>
                <a:gridCol w="876080">
                  <a:extLst>
                    <a:ext uri="{9D8B030D-6E8A-4147-A177-3AD203B41FA5}">
                      <a16:colId xmlns:a16="http://schemas.microsoft.com/office/drawing/2014/main" val="1699534628"/>
                    </a:ext>
                  </a:extLst>
                </a:gridCol>
                <a:gridCol w="559423">
                  <a:extLst>
                    <a:ext uri="{9D8B030D-6E8A-4147-A177-3AD203B41FA5}">
                      <a16:colId xmlns:a16="http://schemas.microsoft.com/office/drawing/2014/main" val="952453846"/>
                    </a:ext>
                  </a:extLst>
                </a:gridCol>
                <a:gridCol w="559423">
                  <a:extLst>
                    <a:ext uri="{9D8B030D-6E8A-4147-A177-3AD203B41FA5}">
                      <a16:colId xmlns:a16="http://schemas.microsoft.com/office/drawing/2014/main" val="1301156861"/>
                    </a:ext>
                  </a:extLst>
                </a:gridCol>
                <a:gridCol w="622756">
                  <a:extLst>
                    <a:ext uri="{9D8B030D-6E8A-4147-A177-3AD203B41FA5}">
                      <a16:colId xmlns:a16="http://schemas.microsoft.com/office/drawing/2014/main" val="2163322275"/>
                    </a:ext>
                  </a:extLst>
                </a:gridCol>
                <a:gridCol w="738862">
                  <a:extLst>
                    <a:ext uri="{9D8B030D-6E8A-4147-A177-3AD203B41FA5}">
                      <a16:colId xmlns:a16="http://schemas.microsoft.com/office/drawing/2014/main" val="4130062924"/>
                    </a:ext>
                  </a:extLst>
                </a:gridCol>
                <a:gridCol w="179438">
                  <a:extLst>
                    <a:ext uri="{9D8B030D-6E8A-4147-A177-3AD203B41FA5}">
                      <a16:colId xmlns:a16="http://schemas.microsoft.com/office/drawing/2014/main" val="2205226483"/>
                    </a:ext>
                  </a:extLst>
                </a:gridCol>
                <a:gridCol w="179438">
                  <a:extLst>
                    <a:ext uri="{9D8B030D-6E8A-4147-A177-3AD203B41FA5}">
                      <a16:colId xmlns:a16="http://schemas.microsoft.com/office/drawing/2014/main" val="2787523301"/>
                    </a:ext>
                  </a:extLst>
                </a:gridCol>
                <a:gridCol w="179438">
                  <a:extLst>
                    <a:ext uri="{9D8B030D-6E8A-4147-A177-3AD203B41FA5}">
                      <a16:colId xmlns:a16="http://schemas.microsoft.com/office/drawing/2014/main" val="4117718763"/>
                    </a:ext>
                  </a:extLst>
                </a:gridCol>
                <a:gridCol w="179438">
                  <a:extLst>
                    <a:ext uri="{9D8B030D-6E8A-4147-A177-3AD203B41FA5}">
                      <a16:colId xmlns:a16="http://schemas.microsoft.com/office/drawing/2014/main" val="321626861"/>
                    </a:ext>
                  </a:extLst>
                </a:gridCol>
                <a:gridCol w="179438">
                  <a:extLst>
                    <a:ext uri="{9D8B030D-6E8A-4147-A177-3AD203B41FA5}">
                      <a16:colId xmlns:a16="http://schemas.microsoft.com/office/drawing/2014/main" val="3108581072"/>
                    </a:ext>
                  </a:extLst>
                </a:gridCol>
                <a:gridCol w="179438">
                  <a:extLst>
                    <a:ext uri="{9D8B030D-6E8A-4147-A177-3AD203B41FA5}">
                      <a16:colId xmlns:a16="http://schemas.microsoft.com/office/drawing/2014/main" val="694827894"/>
                    </a:ext>
                  </a:extLst>
                </a:gridCol>
                <a:gridCol w="179438">
                  <a:extLst>
                    <a:ext uri="{9D8B030D-6E8A-4147-A177-3AD203B41FA5}">
                      <a16:colId xmlns:a16="http://schemas.microsoft.com/office/drawing/2014/main" val="473756751"/>
                    </a:ext>
                  </a:extLst>
                </a:gridCol>
                <a:gridCol w="179438">
                  <a:extLst>
                    <a:ext uri="{9D8B030D-6E8A-4147-A177-3AD203B41FA5}">
                      <a16:colId xmlns:a16="http://schemas.microsoft.com/office/drawing/2014/main" val="1192578150"/>
                    </a:ext>
                  </a:extLst>
                </a:gridCol>
                <a:gridCol w="179438">
                  <a:extLst>
                    <a:ext uri="{9D8B030D-6E8A-4147-A177-3AD203B41FA5}">
                      <a16:colId xmlns:a16="http://schemas.microsoft.com/office/drawing/2014/main" val="3982927585"/>
                    </a:ext>
                  </a:extLst>
                </a:gridCol>
                <a:gridCol w="179438">
                  <a:extLst>
                    <a:ext uri="{9D8B030D-6E8A-4147-A177-3AD203B41FA5}">
                      <a16:colId xmlns:a16="http://schemas.microsoft.com/office/drawing/2014/main" val="3236088899"/>
                    </a:ext>
                  </a:extLst>
                </a:gridCol>
                <a:gridCol w="179438">
                  <a:extLst>
                    <a:ext uri="{9D8B030D-6E8A-4147-A177-3AD203B41FA5}">
                      <a16:colId xmlns:a16="http://schemas.microsoft.com/office/drawing/2014/main" val="2028186916"/>
                    </a:ext>
                  </a:extLst>
                </a:gridCol>
                <a:gridCol w="179438">
                  <a:extLst>
                    <a:ext uri="{9D8B030D-6E8A-4147-A177-3AD203B41FA5}">
                      <a16:colId xmlns:a16="http://schemas.microsoft.com/office/drawing/2014/main" val="266036478"/>
                    </a:ext>
                  </a:extLst>
                </a:gridCol>
                <a:gridCol w="179438">
                  <a:extLst>
                    <a:ext uri="{9D8B030D-6E8A-4147-A177-3AD203B41FA5}">
                      <a16:colId xmlns:a16="http://schemas.microsoft.com/office/drawing/2014/main" val="430678619"/>
                    </a:ext>
                  </a:extLst>
                </a:gridCol>
                <a:gridCol w="179438">
                  <a:extLst>
                    <a:ext uri="{9D8B030D-6E8A-4147-A177-3AD203B41FA5}">
                      <a16:colId xmlns:a16="http://schemas.microsoft.com/office/drawing/2014/main" val="2006379491"/>
                    </a:ext>
                  </a:extLst>
                </a:gridCol>
                <a:gridCol w="179438">
                  <a:extLst>
                    <a:ext uri="{9D8B030D-6E8A-4147-A177-3AD203B41FA5}">
                      <a16:colId xmlns:a16="http://schemas.microsoft.com/office/drawing/2014/main" val="1659105927"/>
                    </a:ext>
                  </a:extLst>
                </a:gridCol>
                <a:gridCol w="179438">
                  <a:extLst>
                    <a:ext uri="{9D8B030D-6E8A-4147-A177-3AD203B41FA5}">
                      <a16:colId xmlns:a16="http://schemas.microsoft.com/office/drawing/2014/main" val="4061510168"/>
                    </a:ext>
                  </a:extLst>
                </a:gridCol>
                <a:gridCol w="179438">
                  <a:extLst>
                    <a:ext uri="{9D8B030D-6E8A-4147-A177-3AD203B41FA5}">
                      <a16:colId xmlns:a16="http://schemas.microsoft.com/office/drawing/2014/main" val="4179210953"/>
                    </a:ext>
                  </a:extLst>
                </a:gridCol>
                <a:gridCol w="179438">
                  <a:extLst>
                    <a:ext uri="{9D8B030D-6E8A-4147-A177-3AD203B41FA5}">
                      <a16:colId xmlns:a16="http://schemas.microsoft.com/office/drawing/2014/main" val="2039960705"/>
                    </a:ext>
                  </a:extLst>
                </a:gridCol>
                <a:gridCol w="179438">
                  <a:extLst>
                    <a:ext uri="{9D8B030D-6E8A-4147-A177-3AD203B41FA5}">
                      <a16:colId xmlns:a16="http://schemas.microsoft.com/office/drawing/2014/main" val="2389155421"/>
                    </a:ext>
                  </a:extLst>
                </a:gridCol>
                <a:gridCol w="179438">
                  <a:extLst>
                    <a:ext uri="{9D8B030D-6E8A-4147-A177-3AD203B41FA5}">
                      <a16:colId xmlns:a16="http://schemas.microsoft.com/office/drawing/2014/main" val="3457592325"/>
                    </a:ext>
                  </a:extLst>
                </a:gridCol>
                <a:gridCol w="179438">
                  <a:extLst>
                    <a:ext uri="{9D8B030D-6E8A-4147-A177-3AD203B41FA5}">
                      <a16:colId xmlns:a16="http://schemas.microsoft.com/office/drawing/2014/main" val="1060864869"/>
                    </a:ext>
                  </a:extLst>
                </a:gridCol>
                <a:gridCol w="179438">
                  <a:extLst>
                    <a:ext uri="{9D8B030D-6E8A-4147-A177-3AD203B41FA5}">
                      <a16:colId xmlns:a16="http://schemas.microsoft.com/office/drawing/2014/main" val="3677564224"/>
                    </a:ext>
                  </a:extLst>
                </a:gridCol>
                <a:gridCol w="179438">
                  <a:extLst>
                    <a:ext uri="{9D8B030D-6E8A-4147-A177-3AD203B41FA5}">
                      <a16:colId xmlns:a16="http://schemas.microsoft.com/office/drawing/2014/main" val="1107862870"/>
                    </a:ext>
                  </a:extLst>
                </a:gridCol>
                <a:gridCol w="179438">
                  <a:extLst>
                    <a:ext uri="{9D8B030D-6E8A-4147-A177-3AD203B41FA5}">
                      <a16:colId xmlns:a16="http://schemas.microsoft.com/office/drawing/2014/main" val="2297448160"/>
                    </a:ext>
                  </a:extLst>
                </a:gridCol>
                <a:gridCol w="179438">
                  <a:extLst>
                    <a:ext uri="{9D8B030D-6E8A-4147-A177-3AD203B41FA5}">
                      <a16:colId xmlns:a16="http://schemas.microsoft.com/office/drawing/2014/main" val="2707351302"/>
                    </a:ext>
                  </a:extLst>
                </a:gridCol>
                <a:gridCol w="179438">
                  <a:extLst>
                    <a:ext uri="{9D8B030D-6E8A-4147-A177-3AD203B41FA5}">
                      <a16:colId xmlns:a16="http://schemas.microsoft.com/office/drawing/2014/main" val="3853586900"/>
                    </a:ext>
                  </a:extLst>
                </a:gridCol>
                <a:gridCol w="179438">
                  <a:extLst>
                    <a:ext uri="{9D8B030D-6E8A-4147-A177-3AD203B41FA5}">
                      <a16:colId xmlns:a16="http://schemas.microsoft.com/office/drawing/2014/main" val="3603746524"/>
                    </a:ext>
                  </a:extLst>
                </a:gridCol>
                <a:gridCol w="179438">
                  <a:extLst>
                    <a:ext uri="{9D8B030D-6E8A-4147-A177-3AD203B41FA5}">
                      <a16:colId xmlns:a16="http://schemas.microsoft.com/office/drawing/2014/main" val="1440392051"/>
                    </a:ext>
                  </a:extLst>
                </a:gridCol>
                <a:gridCol w="179438">
                  <a:extLst>
                    <a:ext uri="{9D8B030D-6E8A-4147-A177-3AD203B41FA5}">
                      <a16:colId xmlns:a16="http://schemas.microsoft.com/office/drawing/2014/main" val="789967495"/>
                    </a:ext>
                  </a:extLst>
                </a:gridCol>
                <a:gridCol w="179438">
                  <a:extLst>
                    <a:ext uri="{9D8B030D-6E8A-4147-A177-3AD203B41FA5}">
                      <a16:colId xmlns:a16="http://schemas.microsoft.com/office/drawing/2014/main" val="3053949037"/>
                    </a:ext>
                  </a:extLst>
                </a:gridCol>
              </a:tblGrid>
              <a:tr h="215594">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noFill/>
                  </a:tcPr>
                </a:tc>
                <a:tc gridSpan="5">
                  <a:txBody>
                    <a:bodyPr/>
                    <a:lstStyle/>
                    <a:p>
                      <a:pPr algn="l" fontAlgn="ctr"/>
                      <a:r>
                        <a:rPr lang="en-US" sz="800" b="1" i="0" u="none" strike="noStrike">
                          <a:solidFill>
                            <a:srgbClr val="FFFFFF"/>
                          </a:solidFill>
                          <a:effectLst/>
                          <a:latin typeface="Century Gothic" panose="020B0502020202020204" pitchFamily="34" charset="0"/>
                        </a:rPr>
                        <a:t>Phase Three</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gridSpan="4">
                  <a:txBody>
                    <a:bodyPr/>
                    <a:lstStyle/>
                    <a:p>
                      <a:pPr algn="l" fontAlgn="ctr"/>
                      <a:r>
                        <a:rPr lang="en-US" sz="800" b="1" i="0" u="none" strike="noStrike">
                          <a:solidFill>
                            <a:srgbClr val="FFFFFF"/>
                          </a:solidFill>
                          <a:effectLst/>
                          <a:latin typeface="Century Gothic" panose="020B0502020202020204" pitchFamily="34" charset="0"/>
                        </a:rPr>
                        <a:t>Phase Four</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extLst>
                  <a:ext uri="{0D108BD9-81ED-4DB2-BD59-A6C34878D82A}">
                    <a16:rowId xmlns:a16="http://schemas.microsoft.com/office/drawing/2014/main" val="1546481887"/>
                  </a:ext>
                </a:extLst>
              </a:tr>
              <a:tr h="269491">
                <a:tc rowSpan="2">
                  <a:txBody>
                    <a:bodyPr/>
                    <a:lstStyle/>
                    <a:p>
                      <a:pPr algn="l" fontAlgn="ctr"/>
                      <a:r>
                        <a:rPr lang="en-US" sz="800" b="1" i="0" u="none" strike="noStrike">
                          <a:solidFill>
                            <a:srgbClr val="000000"/>
                          </a:solidFill>
                          <a:effectLst/>
                          <a:latin typeface="Century Gothic" panose="020B0502020202020204" pitchFamily="34" charset="0"/>
                        </a:rPr>
                        <a:t>WBS Number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dirty="0">
                          <a:solidFill>
                            <a:srgbClr val="000000"/>
                          </a:solidFill>
                          <a:effectLst/>
                          <a:latin typeface="Century Gothic" panose="020B0502020202020204" pitchFamily="34" charset="0"/>
                        </a:rPr>
                        <a:t>Task Title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Task Owner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Start Date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Due Date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Duration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 of Task Complete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7</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8</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9</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gridSpan="4">
                  <a:txBody>
                    <a:bodyPr/>
                    <a:lstStyle/>
                    <a:p>
                      <a:pPr algn="l" fontAlgn="ctr"/>
                      <a:r>
                        <a:rPr lang="en-US" sz="800" b="1" i="0" u="none" strike="noStrike">
                          <a:solidFill>
                            <a:srgbClr val="FFFFFF"/>
                          </a:solidFill>
                          <a:effectLst/>
                          <a:latin typeface="Century Gothic" panose="020B0502020202020204" pitchFamily="34" charset="0"/>
                        </a:rPr>
                        <a:t>Week 10</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gridSpan="4">
                  <a:txBody>
                    <a:bodyPr/>
                    <a:lstStyle/>
                    <a:p>
                      <a:pPr algn="l" fontAlgn="ctr"/>
                      <a:r>
                        <a:rPr lang="en-US" sz="800" b="1" i="0" u="none" strike="noStrike">
                          <a:solidFill>
                            <a:srgbClr val="FFFFFF"/>
                          </a:solidFill>
                          <a:effectLst/>
                          <a:latin typeface="Century Gothic" panose="020B0502020202020204" pitchFamily="34" charset="0"/>
                        </a:rPr>
                        <a:t>Week 11</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gridSpan="4">
                  <a:txBody>
                    <a:bodyPr/>
                    <a:lstStyle/>
                    <a:p>
                      <a:pPr algn="l" fontAlgn="ctr"/>
                      <a:r>
                        <a:rPr lang="en-US" sz="800" b="1" i="0" u="none" strike="noStrike">
                          <a:solidFill>
                            <a:srgbClr val="FFFFFF"/>
                          </a:solidFill>
                          <a:effectLst/>
                          <a:latin typeface="Century Gothic" panose="020B0502020202020204" pitchFamily="34" charset="0"/>
                        </a:rPr>
                        <a:t>Week 12</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dirty="0">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extLst>
                  <a:ext uri="{0D108BD9-81ED-4DB2-BD59-A6C34878D82A}">
                    <a16:rowId xmlns:a16="http://schemas.microsoft.com/office/drawing/2014/main" val="118378484"/>
                  </a:ext>
                </a:extLst>
              </a:tr>
              <a:tr h="26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extLst>
                  <a:ext uri="{0D108BD9-81ED-4DB2-BD59-A6C34878D82A}">
                    <a16:rowId xmlns:a16="http://schemas.microsoft.com/office/drawing/2014/main" val="3888750681"/>
                  </a:ext>
                </a:extLst>
              </a:tr>
              <a:tr h="215594">
                <a:tc>
                  <a:txBody>
                    <a:bodyPr/>
                    <a:lstStyle/>
                    <a:p>
                      <a:pPr algn="l" fontAlgn="ctr"/>
                      <a:r>
                        <a:rPr lang="en-US" sz="800" b="0" i="0" u="none" strike="noStrike">
                          <a:solidFill>
                            <a:srgbClr val="000000"/>
                          </a:solidFill>
                          <a:effectLst/>
                          <a:latin typeface="Century Gothic" panose="020B0502020202020204" pitchFamily="34" charset="0"/>
                        </a:rPr>
                        <a:t>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Conception &amp; Initiation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982880081"/>
                  </a:ext>
                </a:extLst>
              </a:tr>
              <a:tr h="215594">
                <a:tc>
                  <a:txBody>
                    <a:bodyPr/>
                    <a:lstStyle/>
                    <a:p>
                      <a:pPr algn="l" fontAlgn="ctr"/>
                      <a:r>
                        <a:rPr lang="en-US" sz="800" b="0" i="0" u="none" strike="noStrike">
                          <a:solidFill>
                            <a:srgbClr val="000000"/>
                          </a:solidFill>
                          <a:effectLst/>
                          <a:latin typeface="Century Gothic" panose="020B0502020202020204" pitchFamily="34" charset="0"/>
                        </a:rPr>
                        <a:t>1.1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Charter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Leon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3/15/55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100%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12588666"/>
                  </a:ext>
                </a:extLst>
              </a:tr>
              <a:tr h="215594">
                <a:tc>
                  <a:txBody>
                    <a:bodyPr/>
                    <a:lstStyle/>
                    <a:p>
                      <a:pPr algn="l" fontAlgn="ctr"/>
                      <a:r>
                        <a:rPr lang="en-US" sz="800" b="0" i="0" u="none" strike="noStrike">
                          <a:solidFill>
                            <a:srgbClr val="000000"/>
                          </a:solidFill>
                          <a:effectLst/>
                          <a:latin typeface="Century Gothic" panose="020B0502020202020204" pitchFamily="34" charset="0"/>
                        </a:rPr>
                        <a:t>1.1.1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Charter Revisions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Kylie 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3/15/55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3/16/55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1</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100%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688905168"/>
                  </a:ext>
                </a:extLst>
              </a:tr>
              <a:tr h="215594">
                <a:tc>
                  <a:txBody>
                    <a:bodyPr/>
                    <a:lstStyle/>
                    <a:p>
                      <a:pPr algn="l" fontAlgn="ctr"/>
                      <a:r>
                        <a:rPr lang="en-US" sz="800" b="0" i="0" u="none" strike="noStrike">
                          <a:solidFill>
                            <a:srgbClr val="000000"/>
                          </a:solidFill>
                          <a:effectLst/>
                          <a:latin typeface="Century Gothic" panose="020B0502020202020204" pitchFamily="34" charset="0"/>
                        </a:rPr>
                        <a:t>1.2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Research</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Pete 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3/15/55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3/21/55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6</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90%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207266854"/>
                  </a:ext>
                </a:extLst>
              </a:tr>
              <a:tr h="215594">
                <a:tc>
                  <a:txBody>
                    <a:bodyPr/>
                    <a:lstStyle/>
                    <a:p>
                      <a:pPr algn="l" fontAlgn="ctr"/>
                      <a:r>
                        <a:rPr lang="en-US" sz="800" b="0" i="0" u="none" strike="noStrike">
                          <a:solidFill>
                            <a:srgbClr val="000000"/>
                          </a:solidFill>
                          <a:effectLst/>
                          <a:latin typeface="Century Gothic" panose="020B0502020202020204" pitchFamily="34" charset="0"/>
                        </a:rPr>
                        <a:t>1.3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Projections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Steve L</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3/16/55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6</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40%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12623805"/>
                  </a:ext>
                </a:extLst>
              </a:tr>
              <a:tr h="215594">
                <a:tc>
                  <a:txBody>
                    <a:bodyPr/>
                    <a:lstStyle/>
                    <a:p>
                      <a:pPr algn="l" fontAlgn="ctr"/>
                      <a:r>
                        <a:rPr lang="en-US" sz="800" b="0" i="0" u="none" strike="noStrike">
                          <a:solidFill>
                            <a:srgbClr val="000000"/>
                          </a:solidFill>
                          <a:effectLst/>
                          <a:latin typeface="Century Gothic" panose="020B0502020202020204" pitchFamily="34" charset="0"/>
                        </a:rPr>
                        <a:t>1.4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Stakeholders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Allen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3/17/55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70%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25396343"/>
                  </a:ext>
                </a:extLst>
              </a:tr>
              <a:tr h="215594">
                <a:tc>
                  <a:txBody>
                    <a:bodyPr/>
                    <a:lstStyle/>
                    <a:p>
                      <a:pPr algn="l" fontAlgn="ctr"/>
                      <a:r>
                        <a:rPr lang="en-US" sz="800" b="0" i="0" u="none" strike="noStrike">
                          <a:solidFill>
                            <a:srgbClr val="000000"/>
                          </a:solidFill>
                          <a:effectLst/>
                          <a:latin typeface="Century Gothic" panose="020B0502020202020204" pitchFamily="34" charset="0"/>
                        </a:rPr>
                        <a:t>1.5</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Guidelines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3/18/55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4</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60%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47696134"/>
                  </a:ext>
                </a:extLst>
              </a:tr>
              <a:tr h="215594">
                <a:tc>
                  <a:txBody>
                    <a:bodyPr/>
                    <a:lstStyle/>
                    <a:p>
                      <a:pPr algn="l" fontAlgn="ctr"/>
                      <a:r>
                        <a:rPr lang="en-US" sz="800" b="0" i="0" u="none" strike="noStrike">
                          <a:solidFill>
                            <a:srgbClr val="000000"/>
                          </a:solidFill>
                          <a:effectLst/>
                          <a:latin typeface="Century Gothic" panose="020B0502020202020204" pitchFamily="34" charset="0"/>
                        </a:rPr>
                        <a:t>1.6</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Initiation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3/23/55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3/23/55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50%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82036271"/>
                  </a:ext>
                </a:extLst>
              </a:tr>
              <a:tr h="215594">
                <a:tc>
                  <a:txBody>
                    <a:bodyPr/>
                    <a:lstStyle/>
                    <a:p>
                      <a:pPr algn="l" fontAlgn="ctr"/>
                      <a:r>
                        <a:rPr lang="en-US" sz="800" b="0" i="0" u="none" strike="noStrike">
                          <a:solidFill>
                            <a:srgbClr val="000000"/>
                          </a:solidFill>
                          <a:effectLst/>
                          <a:latin typeface="Century Gothic" panose="020B0502020202020204" pitchFamily="34" charset="0"/>
                        </a:rPr>
                        <a:t>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Definition &amp; Planning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690336929"/>
                  </a:ext>
                </a:extLst>
              </a:tr>
              <a:tr h="215594">
                <a:tc>
                  <a:txBody>
                    <a:bodyPr/>
                    <a:lstStyle/>
                    <a:p>
                      <a:pPr algn="l" fontAlgn="ctr"/>
                      <a:r>
                        <a:rPr lang="en-US" sz="800" b="0" i="0" u="none" strike="noStrike">
                          <a:solidFill>
                            <a:srgbClr val="000000"/>
                          </a:solidFill>
                          <a:effectLst/>
                          <a:latin typeface="Century Gothic" panose="020B0502020202020204" pitchFamily="34" charset="0"/>
                        </a:rPr>
                        <a:t>2.1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Scope &amp; Goal Setting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Steve L</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dirty="0">
                          <a:solidFill>
                            <a:srgbClr val="000000"/>
                          </a:solidFill>
                          <a:effectLst/>
                          <a:latin typeface="Century Gothic" panose="020B0502020202020204" pitchFamily="34" charset="0"/>
                        </a:rPr>
                        <a:t>3/24/55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3/28/55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4</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1321122"/>
                  </a:ext>
                </a:extLst>
              </a:tr>
              <a:tr h="215594">
                <a:tc>
                  <a:txBody>
                    <a:bodyPr/>
                    <a:lstStyle/>
                    <a:p>
                      <a:pPr algn="l" fontAlgn="ctr"/>
                      <a:r>
                        <a:rPr lang="en-US" sz="800" b="0" i="0" u="none" strike="noStrike">
                          <a:solidFill>
                            <a:srgbClr val="000000"/>
                          </a:solidFill>
                          <a:effectLst/>
                          <a:latin typeface="Century Gothic" panose="020B0502020202020204" pitchFamily="34" charset="0"/>
                        </a:rPr>
                        <a:t>2.2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Budget</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Allen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3/29/55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4/2/55</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4</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30%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37207768"/>
                  </a:ext>
                </a:extLst>
              </a:tr>
              <a:tr h="215594">
                <a:tc>
                  <a:txBody>
                    <a:bodyPr/>
                    <a:lstStyle/>
                    <a:p>
                      <a:pPr algn="l" fontAlgn="ctr"/>
                      <a:r>
                        <a:rPr lang="en-US" sz="800" b="0" i="0" u="none" strike="noStrike">
                          <a:solidFill>
                            <a:srgbClr val="000000"/>
                          </a:solidFill>
                          <a:effectLst/>
                          <a:latin typeface="Century Gothic" panose="020B0502020202020204" pitchFamily="34" charset="0"/>
                        </a:rPr>
                        <a:t>2.3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Communication Plan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91944622"/>
                  </a:ext>
                </a:extLst>
              </a:tr>
              <a:tr h="215594">
                <a:tc>
                  <a:txBody>
                    <a:bodyPr/>
                    <a:lstStyle/>
                    <a:p>
                      <a:pPr algn="l" fontAlgn="ctr"/>
                      <a:r>
                        <a:rPr lang="en-US" sz="800" b="0" i="0" u="none" strike="noStrike">
                          <a:solidFill>
                            <a:srgbClr val="000000"/>
                          </a:solidFill>
                          <a:effectLst/>
                          <a:latin typeface="Century Gothic" panose="020B0502020202020204" pitchFamily="34" charset="0"/>
                        </a:rPr>
                        <a:t>2.4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Risk Management</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29029978"/>
                  </a:ext>
                </a:extLst>
              </a:tr>
              <a:tr h="215594">
                <a:tc>
                  <a:txBody>
                    <a:bodyPr/>
                    <a:lstStyle/>
                    <a:p>
                      <a:pPr algn="l" fontAlgn="ctr"/>
                      <a:r>
                        <a:rPr lang="en-US" sz="800" b="0" i="0" u="none" strike="noStrike">
                          <a:solidFill>
                            <a:srgbClr val="000000"/>
                          </a:solidFill>
                          <a:effectLst/>
                          <a:latin typeface="Century Gothic" panose="020B0502020202020204" pitchFamily="34" charset="0"/>
                        </a:rPr>
                        <a:t>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Launch &amp; Execution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1"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710002448"/>
                  </a:ext>
                </a:extLst>
              </a:tr>
              <a:tr h="215594">
                <a:tc>
                  <a:txBody>
                    <a:bodyPr/>
                    <a:lstStyle/>
                    <a:p>
                      <a:pPr algn="l" fontAlgn="ctr"/>
                      <a:r>
                        <a:rPr lang="en-US" sz="800" b="0" i="0" u="none" strike="noStrike">
                          <a:solidFill>
                            <a:srgbClr val="000000"/>
                          </a:solidFill>
                          <a:effectLst/>
                          <a:latin typeface="Century Gothic" panose="020B0502020202020204" pitchFamily="34" charset="0"/>
                        </a:rPr>
                        <a:t>3.1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Status &amp; Tracking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Pete 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39453386"/>
                  </a:ext>
                </a:extLst>
              </a:tr>
              <a:tr h="215594">
                <a:tc>
                  <a:txBody>
                    <a:bodyPr/>
                    <a:lstStyle/>
                    <a:p>
                      <a:pPr algn="l" fontAlgn="ctr"/>
                      <a:r>
                        <a:rPr lang="en-US" sz="800" b="0" i="0" u="none" strike="noStrike">
                          <a:solidFill>
                            <a:srgbClr val="000000"/>
                          </a:solidFill>
                          <a:effectLst/>
                          <a:latin typeface="Century Gothic" panose="020B0502020202020204" pitchFamily="34" charset="0"/>
                        </a:rPr>
                        <a:t>3.2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KPIs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Leon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74446035"/>
                  </a:ext>
                </a:extLst>
              </a:tr>
              <a:tr h="215594">
                <a:tc>
                  <a:txBody>
                    <a:bodyPr/>
                    <a:lstStyle/>
                    <a:p>
                      <a:pPr algn="l" fontAlgn="ctr"/>
                      <a:r>
                        <a:rPr lang="en-US" sz="800" b="0" i="0" u="none" strike="noStrike">
                          <a:solidFill>
                            <a:srgbClr val="000000"/>
                          </a:solidFill>
                          <a:effectLst/>
                          <a:latin typeface="Century Gothic" panose="020B0502020202020204" pitchFamily="34" charset="0"/>
                        </a:rPr>
                        <a:t>3.2.1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Monitoring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Kylie 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5731567"/>
                  </a:ext>
                </a:extLst>
              </a:tr>
              <a:tr h="215594">
                <a:tc>
                  <a:txBody>
                    <a:bodyPr/>
                    <a:lstStyle/>
                    <a:p>
                      <a:pPr algn="l" fontAlgn="ctr"/>
                      <a:r>
                        <a:rPr lang="en-US" sz="800" b="0" i="0" u="none" strike="noStrike">
                          <a:solidFill>
                            <a:srgbClr val="000000"/>
                          </a:solidFill>
                          <a:effectLst/>
                          <a:latin typeface="Century Gothic" panose="020B0502020202020204" pitchFamily="34" charset="0"/>
                        </a:rPr>
                        <a:t>3.2.2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Forecasts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Kylie 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90230492"/>
                  </a:ext>
                </a:extLst>
              </a:tr>
              <a:tr h="215594">
                <a:tc>
                  <a:txBody>
                    <a:bodyPr/>
                    <a:lstStyle/>
                    <a:p>
                      <a:pPr algn="l" fontAlgn="ctr"/>
                      <a:r>
                        <a:rPr lang="en-US" sz="800" b="0" i="0" u="none" strike="noStrike">
                          <a:solidFill>
                            <a:srgbClr val="000000"/>
                          </a:solidFill>
                          <a:effectLst/>
                          <a:latin typeface="Century Gothic" panose="020B0502020202020204" pitchFamily="34" charset="0"/>
                        </a:rPr>
                        <a:t>3.3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Updates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Pete 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49239684"/>
                  </a:ext>
                </a:extLst>
              </a:tr>
              <a:tr h="215594">
                <a:tc>
                  <a:txBody>
                    <a:bodyPr/>
                    <a:lstStyle/>
                    <a:p>
                      <a:pPr algn="l" fontAlgn="ctr"/>
                      <a:r>
                        <a:rPr lang="en-US" sz="800" b="0" i="0" u="none" strike="noStrike">
                          <a:solidFill>
                            <a:srgbClr val="000000"/>
                          </a:solidFill>
                          <a:effectLst/>
                          <a:latin typeface="Century Gothic" panose="020B0502020202020204" pitchFamily="34" charset="0"/>
                        </a:rPr>
                        <a:t>3.3.1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Chart Updates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58531583"/>
                  </a:ext>
                </a:extLst>
              </a:tr>
              <a:tr h="215594">
                <a:tc>
                  <a:txBody>
                    <a:bodyPr/>
                    <a:lstStyle/>
                    <a:p>
                      <a:pPr algn="l" fontAlgn="ctr"/>
                      <a:r>
                        <a:rPr lang="en-US" sz="800" b="0" i="0" u="none" strike="noStrike">
                          <a:solidFill>
                            <a:srgbClr val="000000"/>
                          </a:solidFill>
                          <a:effectLst/>
                          <a:latin typeface="Century Gothic" panose="020B0502020202020204" pitchFamily="34" charset="0"/>
                        </a:rPr>
                        <a:t>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Performance / Monitoring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456647743"/>
                  </a:ext>
                </a:extLst>
              </a:tr>
              <a:tr h="215594">
                <a:tc>
                  <a:txBody>
                    <a:bodyPr/>
                    <a:lstStyle/>
                    <a:p>
                      <a:pPr algn="l" fontAlgn="ctr"/>
                      <a:r>
                        <a:rPr lang="en-US" sz="800" b="0" i="0" u="none" strike="noStrike">
                          <a:solidFill>
                            <a:srgbClr val="000000"/>
                          </a:solidFill>
                          <a:effectLst/>
                          <a:latin typeface="Century Gothic" panose="020B0502020202020204" pitchFamily="34" charset="0"/>
                        </a:rPr>
                        <a:t>4.1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Objectives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Steve L</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65706211"/>
                  </a:ext>
                </a:extLst>
              </a:tr>
              <a:tr h="215594">
                <a:tc>
                  <a:txBody>
                    <a:bodyPr/>
                    <a:lstStyle/>
                    <a:p>
                      <a:pPr algn="l" fontAlgn="ctr"/>
                      <a:r>
                        <a:rPr lang="en-US" sz="800" b="0" i="0" u="none" strike="noStrike">
                          <a:solidFill>
                            <a:srgbClr val="000000"/>
                          </a:solidFill>
                          <a:effectLst/>
                          <a:latin typeface="Century Gothic" panose="020B0502020202020204" pitchFamily="34" charset="0"/>
                        </a:rPr>
                        <a:t>4.2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Quality Deliverables</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Allen W</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930495678"/>
                  </a:ext>
                </a:extLst>
              </a:tr>
              <a:tr h="215594">
                <a:tc>
                  <a:txBody>
                    <a:bodyPr/>
                    <a:lstStyle/>
                    <a:p>
                      <a:pPr algn="l" fontAlgn="ctr"/>
                      <a:r>
                        <a:rPr lang="en-US" sz="800" b="0" i="0" u="none" strike="noStrike">
                          <a:solidFill>
                            <a:srgbClr val="000000"/>
                          </a:solidFill>
                          <a:effectLst/>
                          <a:latin typeface="Century Gothic" panose="020B0502020202020204" pitchFamily="34" charset="0"/>
                        </a:rPr>
                        <a:t>4.3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Effort &amp; Cost Tracking</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35599214"/>
                  </a:ext>
                </a:extLst>
              </a:tr>
              <a:tr h="215594">
                <a:tc>
                  <a:txBody>
                    <a:bodyPr/>
                    <a:lstStyle/>
                    <a:p>
                      <a:pPr algn="l" fontAlgn="ctr"/>
                      <a:r>
                        <a:rPr lang="en-US" sz="800" b="0" i="0" u="none" strike="noStrike">
                          <a:solidFill>
                            <a:srgbClr val="000000"/>
                          </a:solidFill>
                          <a:effectLst/>
                          <a:latin typeface="Century Gothic" panose="020B0502020202020204" pitchFamily="34" charset="0"/>
                        </a:rPr>
                        <a:t>4.4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a:solidFill>
                            <a:srgbClr val="000000"/>
                          </a:solidFill>
                          <a:effectLst/>
                          <a:latin typeface="Century Gothic" panose="020B0502020202020204" pitchFamily="34" charset="0"/>
                        </a:rPr>
                        <a:t>Project Performance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800" b="0" i="0" u="none" strike="noStrike">
                          <a:solidFill>
                            <a:srgbClr val="000000"/>
                          </a:solidFill>
                          <a:effectLst/>
                          <a:latin typeface="Century Gothic" panose="020B0502020202020204" pitchFamily="34" charset="0"/>
                        </a:rPr>
                        <a:t>Malik M</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 </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1" i="0" u="none" strike="noStrike">
                          <a:solidFill>
                            <a:srgbClr val="000000"/>
                          </a:solidFill>
                          <a:effectLst/>
                          <a:latin typeface="Century Gothic" panose="020B0502020202020204" pitchFamily="34" charset="0"/>
                        </a:rPr>
                        <a:t>0%</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896623462"/>
                  </a:ext>
                </a:extLst>
              </a:tr>
            </a:tbl>
          </a:graphicData>
        </a:graphic>
      </p:graphicFrame>
    </p:spTree>
    <p:extLst>
      <p:ext uri="{BB962C8B-B14F-4D97-AF65-F5344CB8AC3E}">
        <p14:creationId xmlns:p14="http://schemas.microsoft.com/office/powerpoint/2010/main" val="2186823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14324A-566A-5490-C66E-134E452AC55F}"/>
            </a:ext>
          </a:extLst>
        </p:cNvPr>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F500C76F-360F-487C-E508-3759E541398D}"/>
              </a:ext>
            </a:extLst>
          </p:cNvPr>
          <p:cNvGraphicFramePr>
            <a:graphicFrameLocks noGrp="1"/>
          </p:cNvGraphicFramePr>
          <p:nvPr>
            <p:extLst>
              <p:ext uri="{D42A27DB-BD31-4B8C-83A1-F6EECF244321}">
                <p14:modId xmlns:p14="http://schemas.microsoft.com/office/powerpoint/2010/main" val="3469945085"/>
              </p:ext>
            </p:extLst>
          </p:nvPr>
        </p:nvGraphicFramePr>
        <p:xfrm>
          <a:off x="327598" y="356787"/>
          <a:ext cx="11536804" cy="6144426"/>
        </p:xfrm>
        <a:graphic>
          <a:graphicData uri="http://schemas.openxmlformats.org/drawingml/2006/table">
            <a:tbl>
              <a:tblPr/>
              <a:tblGrid>
                <a:gridCol w="643865">
                  <a:extLst>
                    <a:ext uri="{9D8B030D-6E8A-4147-A177-3AD203B41FA5}">
                      <a16:colId xmlns:a16="http://schemas.microsoft.com/office/drawing/2014/main" val="3421861925"/>
                    </a:ext>
                  </a:extLst>
                </a:gridCol>
                <a:gridCol w="2153255">
                  <a:extLst>
                    <a:ext uri="{9D8B030D-6E8A-4147-A177-3AD203B41FA5}">
                      <a16:colId xmlns:a16="http://schemas.microsoft.com/office/drawing/2014/main" val="3938115341"/>
                    </a:ext>
                  </a:extLst>
                </a:gridCol>
                <a:gridCol w="876080">
                  <a:extLst>
                    <a:ext uri="{9D8B030D-6E8A-4147-A177-3AD203B41FA5}">
                      <a16:colId xmlns:a16="http://schemas.microsoft.com/office/drawing/2014/main" val="2555657825"/>
                    </a:ext>
                  </a:extLst>
                </a:gridCol>
                <a:gridCol w="559423">
                  <a:extLst>
                    <a:ext uri="{9D8B030D-6E8A-4147-A177-3AD203B41FA5}">
                      <a16:colId xmlns:a16="http://schemas.microsoft.com/office/drawing/2014/main" val="1765829056"/>
                    </a:ext>
                  </a:extLst>
                </a:gridCol>
                <a:gridCol w="559423">
                  <a:extLst>
                    <a:ext uri="{9D8B030D-6E8A-4147-A177-3AD203B41FA5}">
                      <a16:colId xmlns:a16="http://schemas.microsoft.com/office/drawing/2014/main" val="2868186742"/>
                    </a:ext>
                  </a:extLst>
                </a:gridCol>
                <a:gridCol w="622756">
                  <a:extLst>
                    <a:ext uri="{9D8B030D-6E8A-4147-A177-3AD203B41FA5}">
                      <a16:colId xmlns:a16="http://schemas.microsoft.com/office/drawing/2014/main" val="1133385586"/>
                    </a:ext>
                  </a:extLst>
                </a:gridCol>
                <a:gridCol w="738862">
                  <a:extLst>
                    <a:ext uri="{9D8B030D-6E8A-4147-A177-3AD203B41FA5}">
                      <a16:colId xmlns:a16="http://schemas.microsoft.com/office/drawing/2014/main" val="2668387646"/>
                    </a:ext>
                  </a:extLst>
                </a:gridCol>
                <a:gridCol w="179438">
                  <a:extLst>
                    <a:ext uri="{9D8B030D-6E8A-4147-A177-3AD203B41FA5}">
                      <a16:colId xmlns:a16="http://schemas.microsoft.com/office/drawing/2014/main" val="292024794"/>
                    </a:ext>
                  </a:extLst>
                </a:gridCol>
                <a:gridCol w="179438">
                  <a:extLst>
                    <a:ext uri="{9D8B030D-6E8A-4147-A177-3AD203B41FA5}">
                      <a16:colId xmlns:a16="http://schemas.microsoft.com/office/drawing/2014/main" val="3447129908"/>
                    </a:ext>
                  </a:extLst>
                </a:gridCol>
                <a:gridCol w="179438">
                  <a:extLst>
                    <a:ext uri="{9D8B030D-6E8A-4147-A177-3AD203B41FA5}">
                      <a16:colId xmlns:a16="http://schemas.microsoft.com/office/drawing/2014/main" val="1318595558"/>
                    </a:ext>
                  </a:extLst>
                </a:gridCol>
                <a:gridCol w="179438">
                  <a:extLst>
                    <a:ext uri="{9D8B030D-6E8A-4147-A177-3AD203B41FA5}">
                      <a16:colId xmlns:a16="http://schemas.microsoft.com/office/drawing/2014/main" val="2756745367"/>
                    </a:ext>
                  </a:extLst>
                </a:gridCol>
                <a:gridCol w="179438">
                  <a:extLst>
                    <a:ext uri="{9D8B030D-6E8A-4147-A177-3AD203B41FA5}">
                      <a16:colId xmlns:a16="http://schemas.microsoft.com/office/drawing/2014/main" val="13129746"/>
                    </a:ext>
                  </a:extLst>
                </a:gridCol>
                <a:gridCol w="179438">
                  <a:extLst>
                    <a:ext uri="{9D8B030D-6E8A-4147-A177-3AD203B41FA5}">
                      <a16:colId xmlns:a16="http://schemas.microsoft.com/office/drawing/2014/main" val="3626252822"/>
                    </a:ext>
                  </a:extLst>
                </a:gridCol>
                <a:gridCol w="179438">
                  <a:extLst>
                    <a:ext uri="{9D8B030D-6E8A-4147-A177-3AD203B41FA5}">
                      <a16:colId xmlns:a16="http://schemas.microsoft.com/office/drawing/2014/main" val="2447022842"/>
                    </a:ext>
                  </a:extLst>
                </a:gridCol>
                <a:gridCol w="179438">
                  <a:extLst>
                    <a:ext uri="{9D8B030D-6E8A-4147-A177-3AD203B41FA5}">
                      <a16:colId xmlns:a16="http://schemas.microsoft.com/office/drawing/2014/main" val="3850100732"/>
                    </a:ext>
                  </a:extLst>
                </a:gridCol>
                <a:gridCol w="179438">
                  <a:extLst>
                    <a:ext uri="{9D8B030D-6E8A-4147-A177-3AD203B41FA5}">
                      <a16:colId xmlns:a16="http://schemas.microsoft.com/office/drawing/2014/main" val="1401143027"/>
                    </a:ext>
                  </a:extLst>
                </a:gridCol>
                <a:gridCol w="179438">
                  <a:extLst>
                    <a:ext uri="{9D8B030D-6E8A-4147-A177-3AD203B41FA5}">
                      <a16:colId xmlns:a16="http://schemas.microsoft.com/office/drawing/2014/main" val="2125188791"/>
                    </a:ext>
                  </a:extLst>
                </a:gridCol>
                <a:gridCol w="179438">
                  <a:extLst>
                    <a:ext uri="{9D8B030D-6E8A-4147-A177-3AD203B41FA5}">
                      <a16:colId xmlns:a16="http://schemas.microsoft.com/office/drawing/2014/main" val="3688115753"/>
                    </a:ext>
                  </a:extLst>
                </a:gridCol>
                <a:gridCol w="179438">
                  <a:extLst>
                    <a:ext uri="{9D8B030D-6E8A-4147-A177-3AD203B41FA5}">
                      <a16:colId xmlns:a16="http://schemas.microsoft.com/office/drawing/2014/main" val="1414022278"/>
                    </a:ext>
                  </a:extLst>
                </a:gridCol>
                <a:gridCol w="179438">
                  <a:extLst>
                    <a:ext uri="{9D8B030D-6E8A-4147-A177-3AD203B41FA5}">
                      <a16:colId xmlns:a16="http://schemas.microsoft.com/office/drawing/2014/main" val="297243327"/>
                    </a:ext>
                  </a:extLst>
                </a:gridCol>
                <a:gridCol w="179438">
                  <a:extLst>
                    <a:ext uri="{9D8B030D-6E8A-4147-A177-3AD203B41FA5}">
                      <a16:colId xmlns:a16="http://schemas.microsoft.com/office/drawing/2014/main" val="134570702"/>
                    </a:ext>
                  </a:extLst>
                </a:gridCol>
                <a:gridCol w="179438">
                  <a:extLst>
                    <a:ext uri="{9D8B030D-6E8A-4147-A177-3AD203B41FA5}">
                      <a16:colId xmlns:a16="http://schemas.microsoft.com/office/drawing/2014/main" val="2033982902"/>
                    </a:ext>
                  </a:extLst>
                </a:gridCol>
                <a:gridCol w="179438">
                  <a:extLst>
                    <a:ext uri="{9D8B030D-6E8A-4147-A177-3AD203B41FA5}">
                      <a16:colId xmlns:a16="http://schemas.microsoft.com/office/drawing/2014/main" val="4282912465"/>
                    </a:ext>
                  </a:extLst>
                </a:gridCol>
                <a:gridCol w="179438">
                  <a:extLst>
                    <a:ext uri="{9D8B030D-6E8A-4147-A177-3AD203B41FA5}">
                      <a16:colId xmlns:a16="http://schemas.microsoft.com/office/drawing/2014/main" val="1912775739"/>
                    </a:ext>
                  </a:extLst>
                </a:gridCol>
                <a:gridCol w="179438">
                  <a:extLst>
                    <a:ext uri="{9D8B030D-6E8A-4147-A177-3AD203B41FA5}">
                      <a16:colId xmlns:a16="http://schemas.microsoft.com/office/drawing/2014/main" val="4018215762"/>
                    </a:ext>
                  </a:extLst>
                </a:gridCol>
                <a:gridCol w="179438">
                  <a:extLst>
                    <a:ext uri="{9D8B030D-6E8A-4147-A177-3AD203B41FA5}">
                      <a16:colId xmlns:a16="http://schemas.microsoft.com/office/drawing/2014/main" val="132067923"/>
                    </a:ext>
                  </a:extLst>
                </a:gridCol>
                <a:gridCol w="179438">
                  <a:extLst>
                    <a:ext uri="{9D8B030D-6E8A-4147-A177-3AD203B41FA5}">
                      <a16:colId xmlns:a16="http://schemas.microsoft.com/office/drawing/2014/main" val="430661111"/>
                    </a:ext>
                  </a:extLst>
                </a:gridCol>
                <a:gridCol w="179438">
                  <a:extLst>
                    <a:ext uri="{9D8B030D-6E8A-4147-A177-3AD203B41FA5}">
                      <a16:colId xmlns:a16="http://schemas.microsoft.com/office/drawing/2014/main" val="2481335472"/>
                    </a:ext>
                  </a:extLst>
                </a:gridCol>
                <a:gridCol w="179438">
                  <a:extLst>
                    <a:ext uri="{9D8B030D-6E8A-4147-A177-3AD203B41FA5}">
                      <a16:colId xmlns:a16="http://schemas.microsoft.com/office/drawing/2014/main" val="2741569180"/>
                    </a:ext>
                  </a:extLst>
                </a:gridCol>
                <a:gridCol w="179438">
                  <a:extLst>
                    <a:ext uri="{9D8B030D-6E8A-4147-A177-3AD203B41FA5}">
                      <a16:colId xmlns:a16="http://schemas.microsoft.com/office/drawing/2014/main" val="3005212392"/>
                    </a:ext>
                  </a:extLst>
                </a:gridCol>
                <a:gridCol w="179438">
                  <a:extLst>
                    <a:ext uri="{9D8B030D-6E8A-4147-A177-3AD203B41FA5}">
                      <a16:colId xmlns:a16="http://schemas.microsoft.com/office/drawing/2014/main" val="34174543"/>
                    </a:ext>
                  </a:extLst>
                </a:gridCol>
                <a:gridCol w="179438">
                  <a:extLst>
                    <a:ext uri="{9D8B030D-6E8A-4147-A177-3AD203B41FA5}">
                      <a16:colId xmlns:a16="http://schemas.microsoft.com/office/drawing/2014/main" val="4173712246"/>
                    </a:ext>
                  </a:extLst>
                </a:gridCol>
                <a:gridCol w="179438">
                  <a:extLst>
                    <a:ext uri="{9D8B030D-6E8A-4147-A177-3AD203B41FA5}">
                      <a16:colId xmlns:a16="http://schemas.microsoft.com/office/drawing/2014/main" val="3551906480"/>
                    </a:ext>
                  </a:extLst>
                </a:gridCol>
                <a:gridCol w="179438">
                  <a:extLst>
                    <a:ext uri="{9D8B030D-6E8A-4147-A177-3AD203B41FA5}">
                      <a16:colId xmlns:a16="http://schemas.microsoft.com/office/drawing/2014/main" val="2712984723"/>
                    </a:ext>
                  </a:extLst>
                </a:gridCol>
                <a:gridCol w="179438">
                  <a:extLst>
                    <a:ext uri="{9D8B030D-6E8A-4147-A177-3AD203B41FA5}">
                      <a16:colId xmlns:a16="http://schemas.microsoft.com/office/drawing/2014/main" val="525003913"/>
                    </a:ext>
                  </a:extLst>
                </a:gridCol>
                <a:gridCol w="179438">
                  <a:extLst>
                    <a:ext uri="{9D8B030D-6E8A-4147-A177-3AD203B41FA5}">
                      <a16:colId xmlns:a16="http://schemas.microsoft.com/office/drawing/2014/main" val="2104341781"/>
                    </a:ext>
                  </a:extLst>
                </a:gridCol>
                <a:gridCol w="179438">
                  <a:extLst>
                    <a:ext uri="{9D8B030D-6E8A-4147-A177-3AD203B41FA5}">
                      <a16:colId xmlns:a16="http://schemas.microsoft.com/office/drawing/2014/main" val="3915484340"/>
                    </a:ext>
                  </a:extLst>
                </a:gridCol>
              </a:tblGrid>
              <a:tr h="215594">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noFill/>
                  </a:tcPr>
                </a:tc>
                <a:tc gridSpan="4">
                  <a:txBody>
                    <a:bodyPr/>
                    <a:lstStyle/>
                    <a:p>
                      <a:pPr algn="l" fontAlgn="ctr"/>
                      <a:r>
                        <a:rPr lang="en-US" sz="800" b="1" i="0" u="none" strike="noStrike">
                          <a:solidFill>
                            <a:srgbClr val="FFFFFF"/>
                          </a:solidFill>
                          <a:effectLst/>
                          <a:latin typeface="Century Gothic" panose="020B0502020202020204" pitchFamily="34" charset="0"/>
                        </a:rPr>
                        <a:t>Phase One</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03764"/>
                    </a:solidFill>
                  </a:tcPr>
                </a:tc>
                <a:tc gridSpan="4">
                  <a:txBody>
                    <a:bodyPr/>
                    <a:lstStyle/>
                    <a:p>
                      <a:pPr algn="l" fontAlgn="ctr"/>
                      <a:r>
                        <a:rPr lang="en-US" sz="800" b="1" i="0" u="none" strike="noStrike">
                          <a:solidFill>
                            <a:srgbClr val="FFFFFF"/>
                          </a:solidFill>
                          <a:effectLst/>
                          <a:latin typeface="Century Gothic" panose="020B0502020202020204" pitchFamily="34" charset="0"/>
                        </a:rPr>
                        <a:t>Phase Two</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33C0C"/>
                    </a:solidFill>
                  </a:tcPr>
                </a:tc>
                <a:extLst>
                  <a:ext uri="{0D108BD9-81ED-4DB2-BD59-A6C34878D82A}">
                    <a16:rowId xmlns:a16="http://schemas.microsoft.com/office/drawing/2014/main" val="4108499854"/>
                  </a:ext>
                </a:extLst>
              </a:tr>
              <a:tr h="269491">
                <a:tc rowSpan="2">
                  <a:txBody>
                    <a:bodyPr/>
                    <a:lstStyle/>
                    <a:p>
                      <a:pPr algn="l" fontAlgn="ctr"/>
                      <a:r>
                        <a:rPr lang="en-US" sz="800" b="1" i="0" u="none" strike="noStrike">
                          <a:solidFill>
                            <a:srgbClr val="000000"/>
                          </a:solidFill>
                          <a:effectLst/>
                          <a:latin typeface="Century Gothic" panose="020B0502020202020204" pitchFamily="34" charset="0"/>
                        </a:rPr>
                        <a:t>WBS Number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Task Title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Task Owner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Start Date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Due Date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Duration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 of Task Complete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1</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2</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3</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05496"/>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4</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5</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6</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5911"/>
                    </a:solidFill>
                  </a:tcPr>
                </a:tc>
                <a:extLst>
                  <a:ext uri="{0D108BD9-81ED-4DB2-BD59-A6C34878D82A}">
                    <a16:rowId xmlns:a16="http://schemas.microsoft.com/office/drawing/2014/main" val="2839066896"/>
                  </a:ext>
                </a:extLst>
              </a:tr>
              <a:tr h="26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4C6E7"/>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625151348"/>
                  </a:ext>
                </a:extLst>
              </a:tr>
              <a:tr h="215594">
                <a:tc>
                  <a:txBody>
                    <a:bodyPr/>
                    <a:lstStyle/>
                    <a:p>
                      <a:pPr algn="l" fontAlgn="ctr"/>
                      <a:r>
                        <a:rPr lang="en-US" sz="800" b="0" i="0" u="none" strike="noStrike">
                          <a:solidFill>
                            <a:srgbClr val="000000"/>
                          </a:solidFill>
                          <a:effectLst/>
                          <a:latin typeface="Century Gothic" panose="020B0502020202020204" pitchFamily="34" charset="0"/>
                        </a:rPr>
                        <a:t>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557257050"/>
                  </a:ext>
                </a:extLst>
              </a:tr>
              <a:tr h="215594">
                <a:tc>
                  <a:txBody>
                    <a:bodyPr/>
                    <a:lstStyle/>
                    <a:p>
                      <a:pPr algn="l" fontAlgn="ctr"/>
                      <a:r>
                        <a:rPr lang="en-US" sz="800" b="0" i="0" u="none" strike="noStrike">
                          <a:solidFill>
                            <a:srgbClr val="000000"/>
                          </a:solidFill>
                          <a:effectLst/>
                          <a:latin typeface="Century Gothic" panose="020B0502020202020204" pitchFamily="34" charset="0"/>
                        </a:rPr>
                        <a:t>1.1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14638074"/>
                  </a:ext>
                </a:extLst>
              </a:tr>
              <a:tr h="215594">
                <a:tc>
                  <a:txBody>
                    <a:bodyPr/>
                    <a:lstStyle/>
                    <a:p>
                      <a:pPr algn="l" fontAlgn="ctr"/>
                      <a:r>
                        <a:rPr lang="en-US" sz="800" b="0" i="0" u="none" strike="noStrike">
                          <a:solidFill>
                            <a:srgbClr val="000000"/>
                          </a:solidFill>
                          <a:effectLst/>
                          <a:latin typeface="Century Gothic" panose="020B0502020202020204" pitchFamily="34" charset="0"/>
                        </a:rPr>
                        <a:t>1.1.1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56538970"/>
                  </a:ext>
                </a:extLst>
              </a:tr>
              <a:tr h="215594">
                <a:tc>
                  <a:txBody>
                    <a:bodyPr/>
                    <a:lstStyle/>
                    <a:p>
                      <a:pPr algn="l" fontAlgn="ctr"/>
                      <a:r>
                        <a:rPr lang="en-US" sz="800" b="0" i="0" u="none" strike="noStrike">
                          <a:solidFill>
                            <a:srgbClr val="000000"/>
                          </a:solidFill>
                          <a:effectLst/>
                          <a:latin typeface="Century Gothic" panose="020B0502020202020204" pitchFamily="34" charset="0"/>
                        </a:rPr>
                        <a:t>1.2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77958030"/>
                  </a:ext>
                </a:extLst>
              </a:tr>
              <a:tr h="215594">
                <a:tc>
                  <a:txBody>
                    <a:bodyPr/>
                    <a:lstStyle/>
                    <a:p>
                      <a:pPr algn="l" fontAlgn="ctr"/>
                      <a:r>
                        <a:rPr lang="en-US" sz="800" b="0" i="0" u="none" strike="noStrike">
                          <a:solidFill>
                            <a:srgbClr val="000000"/>
                          </a:solidFill>
                          <a:effectLst/>
                          <a:latin typeface="Century Gothic" panose="020B0502020202020204" pitchFamily="34" charset="0"/>
                        </a:rPr>
                        <a:t>1.3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37157418"/>
                  </a:ext>
                </a:extLst>
              </a:tr>
              <a:tr h="215594">
                <a:tc>
                  <a:txBody>
                    <a:bodyPr/>
                    <a:lstStyle/>
                    <a:p>
                      <a:pPr algn="l" fontAlgn="ctr"/>
                      <a:r>
                        <a:rPr lang="en-US" sz="800" b="0" i="0" u="none" strike="noStrike">
                          <a:solidFill>
                            <a:srgbClr val="000000"/>
                          </a:solidFill>
                          <a:effectLst/>
                          <a:latin typeface="Century Gothic" panose="020B0502020202020204" pitchFamily="34" charset="0"/>
                        </a:rPr>
                        <a:t>1.4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87836436"/>
                  </a:ext>
                </a:extLst>
              </a:tr>
              <a:tr h="215594">
                <a:tc>
                  <a:txBody>
                    <a:bodyPr/>
                    <a:lstStyle/>
                    <a:p>
                      <a:pPr algn="l" fontAlgn="ctr"/>
                      <a:r>
                        <a:rPr lang="en-US" sz="800" b="0" i="0" u="none" strike="noStrike">
                          <a:solidFill>
                            <a:srgbClr val="000000"/>
                          </a:solidFill>
                          <a:effectLst/>
                          <a:latin typeface="Century Gothic" panose="020B0502020202020204" pitchFamily="34" charset="0"/>
                        </a:rPr>
                        <a:t>1.5</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98814987"/>
                  </a:ext>
                </a:extLst>
              </a:tr>
              <a:tr h="215594">
                <a:tc>
                  <a:txBody>
                    <a:bodyPr/>
                    <a:lstStyle/>
                    <a:p>
                      <a:pPr algn="l" fontAlgn="ctr"/>
                      <a:r>
                        <a:rPr lang="en-US" sz="800" b="0" i="0" u="none" strike="noStrike">
                          <a:solidFill>
                            <a:srgbClr val="000000"/>
                          </a:solidFill>
                          <a:effectLst/>
                          <a:latin typeface="Century Gothic" panose="020B0502020202020204" pitchFamily="34" charset="0"/>
                        </a:rPr>
                        <a:t>1.6</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0513280"/>
                  </a:ext>
                </a:extLst>
              </a:tr>
              <a:tr h="215594">
                <a:tc>
                  <a:txBody>
                    <a:bodyPr/>
                    <a:lstStyle/>
                    <a:p>
                      <a:pPr algn="l" fontAlgn="ctr"/>
                      <a:r>
                        <a:rPr lang="en-US" sz="800" b="0" i="0" u="none" strike="noStrike">
                          <a:solidFill>
                            <a:srgbClr val="000000"/>
                          </a:solidFill>
                          <a:effectLst/>
                          <a:latin typeface="Century Gothic" panose="020B0502020202020204" pitchFamily="34" charset="0"/>
                        </a:rPr>
                        <a:t>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805753185"/>
                  </a:ext>
                </a:extLst>
              </a:tr>
              <a:tr h="215594">
                <a:tc>
                  <a:txBody>
                    <a:bodyPr/>
                    <a:lstStyle/>
                    <a:p>
                      <a:pPr algn="l" fontAlgn="ctr"/>
                      <a:r>
                        <a:rPr lang="en-US" sz="800" b="0" i="0" u="none" strike="noStrike">
                          <a:solidFill>
                            <a:srgbClr val="000000"/>
                          </a:solidFill>
                          <a:effectLst/>
                          <a:latin typeface="Century Gothic" panose="020B0502020202020204" pitchFamily="34" charset="0"/>
                        </a:rPr>
                        <a:t>2.1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35376943"/>
                  </a:ext>
                </a:extLst>
              </a:tr>
              <a:tr h="215594">
                <a:tc>
                  <a:txBody>
                    <a:bodyPr/>
                    <a:lstStyle/>
                    <a:p>
                      <a:pPr algn="l" fontAlgn="ctr"/>
                      <a:r>
                        <a:rPr lang="en-US" sz="800" b="0" i="0" u="none" strike="noStrike">
                          <a:solidFill>
                            <a:srgbClr val="000000"/>
                          </a:solidFill>
                          <a:effectLst/>
                          <a:latin typeface="Century Gothic" panose="020B0502020202020204" pitchFamily="34" charset="0"/>
                        </a:rPr>
                        <a:t>2.2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56936317"/>
                  </a:ext>
                </a:extLst>
              </a:tr>
              <a:tr h="215594">
                <a:tc>
                  <a:txBody>
                    <a:bodyPr/>
                    <a:lstStyle/>
                    <a:p>
                      <a:pPr algn="l" fontAlgn="ctr"/>
                      <a:r>
                        <a:rPr lang="en-US" sz="800" b="0" i="0" u="none" strike="noStrike">
                          <a:solidFill>
                            <a:srgbClr val="000000"/>
                          </a:solidFill>
                          <a:effectLst/>
                          <a:latin typeface="Century Gothic" panose="020B0502020202020204" pitchFamily="34" charset="0"/>
                        </a:rPr>
                        <a:t>2.3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56489888"/>
                  </a:ext>
                </a:extLst>
              </a:tr>
              <a:tr h="215594">
                <a:tc>
                  <a:txBody>
                    <a:bodyPr/>
                    <a:lstStyle/>
                    <a:p>
                      <a:pPr algn="l" fontAlgn="ctr"/>
                      <a:r>
                        <a:rPr lang="en-US" sz="800" b="0" i="0" u="none" strike="noStrike">
                          <a:solidFill>
                            <a:srgbClr val="000000"/>
                          </a:solidFill>
                          <a:effectLst/>
                          <a:latin typeface="Century Gothic" panose="020B0502020202020204" pitchFamily="34" charset="0"/>
                        </a:rPr>
                        <a:t>2.4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91250765"/>
                  </a:ext>
                </a:extLst>
              </a:tr>
              <a:tr h="215594">
                <a:tc>
                  <a:txBody>
                    <a:bodyPr/>
                    <a:lstStyle/>
                    <a:p>
                      <a:pPr algn="l" fontAlgn="ctr"/>
                      <a:r>
                        <a:rPr lang="en-US" sz="800" b="0" i="0" u="none" strike="noStrike">
                          <a:solidFill>
                            <a:srgbClr val="000000"/>
                          </a:solidFill>
                          <a:effectLst/>
                          <a:latin typeface="Century Gothic" panose="020B0502020202020204" pitchFamily="34" charset="0"/>
                        </a:rPr>
                        <a:t>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58780969"/>
                  </a:ext>
                </a:extLst>
              </a:tr>
              <a:tr h="215594">
                <a:tc>
                  <a:txBody>
                    <a:bodyPr/>
                    <a:lstStyle/>
                    <a:p>
                      <a:pPr algn="l" fontAlgn="ctr"/>
                      <a:r>
                        <a:rPr lang="en-US" sz="800" b="0" i="0" u="none" strike="noStrike">
                          <a:solidFill>
                            <a:srgbClr val="000000"/>
                          </a:solidFill>
                          <a:effectLst/>
                          <a:latin typeface="Century Gothic" panose="020B0502020202020204" pitchFamily="34" charset="0"/>
                        </a:rPr>
                        <a:t>3.1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22437554"/>
                  </a:ext>
                </a:extLst>
              </a:tr>
              <a:tr h="215594">
                <a:tc>
                  <a:txBody>
                    <a:bodyPr/>
                    <a:lstStyle/>
                    <a:p>
                      <a:pPr algn="l" fontAlgn="ctr"/>
                      <a:r>
                        <a:rPr lang="en-US" sz="800" b="0" i="0" u="none" strike="noStrike">
                          <a:solidFill>
                            <a:srgbClr val="000000"/>
                          </a:solidFill>
                          <a:effectLst/>
                          <a:latin typeface="Century Gothic" panose="020B0502020202020204" pitchFamily="34" charset="0"/>
                        </a:rPr>
                        <a:t>3.2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53846069"/>
                  </a:ext>
                </a:extLst>
              </a:tr>
              <a:tr h="215594">
                <a:tc>
                  <a:txBody>
                    <a:bodyPr/>
                    <a:lstStyle/>
                    <a:p>
                      <a:pPr algn="l" fontAlgn="ctr"/>
                      <a:r>
                        <a:rPr lang="en-US" sz="800" b="0" i="0" u="none" strike="noStrike">
                          <a:solidFill>
                            <a:srgbClr val="000000"/>
                          </a:solidFill>
                          <a:effectLst/>
                          <a:latin typeface="Century Gothic" panose="020B0502020202020204" pitchFamily="34" charset="0"/>
                        </a:rPr>
                        <a:t>3.2.1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69081209"/>
                  </a:ext>
                </a:extLst>
              </a:tr>
              <a:tr h="215594">
                <a:tc>
                  <a:txBody>
                    <a:bodyPr/>
                    <a:lstStyle/>
                    <a:p>
                      <a:pPr algn="l" fontAlgn="ctr"/>
                      <a:r>
                        <a:rPr lang="en-US" sz="800" b="0" i="0" u="none" strike="noStrike">
                          <a:solidFill>
                            <a:srgbClr val="000000"/>
                          </a:solidFill>
                          <a:effectLst/>
                          <a:latin typeface="Century Gothic" panose="020B0502020202020204" pitchFamily="34" charset="0"/>
                        </a:rPr>
                        <a:t>3.2.2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45815002"/>
                  </a:ext>
                </a:extLst>
              </a:tr>
              <a:tr h="215594">
                <a:tc>
                  <a:txBody>
                    <a:bodyPr/>
                    <a:lstStyle/>
                    <a:p>
                      <a:pPr algn="l" fontAlgn="ctr"/>
                      <a:r>
                        <a:rPr lang="en-US" sz="800" b="0" i="0" u="none" strike="noStrike">
                          <a:solidFill>
                            <a:srgbClr val="000000"/>
                          </a:solidFill>
                          <a:effectLst/>
                          <a:latin typeface="Century Gothic" panose="020B0502020202020204" pitchFamily="34" charset="0"/>
                        </a:rPr>
                        <a:t>3.3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695295991"/>
                  </a:ext>
                </a:extLst>
              </a:tr>
              <a:tr h="215594">
                <a:tc>
                  <a:txBody>
                    <a:bodyPr/>
                    <a:lstStyle/>
                    <a:p>
                      <a:pPr algn="l" fontAlgn="ctr"/>
                      <a:r>
                        <a:rPr lang="en-US" sz="800" b="0" i="0" u="none" strike="noStrike">
                          <a:solidFill>
                            <a:srgbClr val="000000"/>
                          </a:solidFill>
                          <a:effectLst/>
                          <a:latin typeface="Century Gothic" panose="020B0502020202020204" pitchFamily="34" charset="0"/>
                        </a:rPr>
                        <a:t>3.3.1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82644007"/>
                  </a:ext>
                </a:extLst>
              </a:tr>
              <a:tr h="215594">
                <a:tc>
                  <a:txBody>
                    <a:bodyPr/>
                    <a:lstStyle/>
                    <a:p>
                      <a:pPr algn="l" fontAlgn="ctr"/>
                      <a:r>
                        <a:rPr lang="en-US" sz="800" b="0" i="0" u="none" strike="noStrike">
                          <a:solidFill>
                            <a:srgbClr val="000000"/>
                          </a:solidFill>
                          <a:effectLst/>
                          <a:latin typeface="Century Gothic" panose="020B0502020202020204" pitchFamily="34" charset="0"/>
                        </a:rPr>
                        <a:t>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761993704"/>
                  </a:ext>
                </a:extLst>
              </a:tr>
              <a:tr h="215594">
                <a:tc>
                  <a:txBody>
                    <a:bodyPr/>
                    <a:lstStyle/>
                    <a:p>
                      <a:pPr algn="l" fontAlgn="ctr"/>
                      <a:r>
                        <a:rPr lang="en-US" sz="800" b="0" i="0" u="none" strike="noStrike">
                          <a:solidFill>
                            <a:srgbClr val="000000"/>
                          </a:solidFill>
                          <a:effectLst/>
                          <a:latin typeface="Century Gothic" panose="020B0502020202020204" pitchFamily="34" charset="0"/>
                        </a:rPr>
                        <a:t>4.1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22431180"/>
                  </a:ext>
                </a:extLst>
              </a:tr>
              <a:tr h="215594">
                <a:tc>
                  <a:txBody>
                    <a:bodyPr/>
                    <a:lstStyle/>
                    <a:p>
                      <a:pPr algn="l" fontAlgn="ctr"/>
                      <a:r>
                        <a:rPr lang="en-US" sz="800" b="0" i="0" u="none" strike="noStrike">
                          <a:solidFill>
                            <a:srgbClr val="000000"/>
                          </a:solidFill>
                          <a:effectLst/>
                          <a:latin typeface="Century Gothic" panose="020B0502020202020204" pitchFamily="34" charset="0"/>
                        </a:rPr>
                        <a:t>4.2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91438121"/>
                  </a:ext>
                </a:extLst>
              </a:tr>
              <a:tr h="215594">
                <a:tc>
                  <a:txBody>
                    <a:bodyPr/>
                    <a:lstStyle/>
                    <a:p>
                      <a:pPr algn="l" fontAlgn="ctr"/>
                      <a:r>
                        <a:rPr lang="en-US" sz="800" b="0" i="0" u="none" strike="noStrike">
                          <a:solidFill>
                            <a:srgbClr val="000000"/>
                          </a:solidFill>
                          <a:effectLst/>
                          <a:latin typeface="Century Gothic" panose="020B0502020202020204" pitchFamily="34" charset="0"/>
                        </a:rPr>
                        <a:t>4.3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957493669"/>
                  </a:ext>
                </a:extLst>
              </a:tr>
              <a:tr h="215594">
                <a:tc>
                  <a:txBody>
                    <a:bodyPr/>
                    <a:lstStyle/>
                    <a:p>
                      <a:pPr algn="l" fontAlgn="ctr"/>
                      <a:r>
                        <a:rPr lang="en-US" sz="800" b="0" i="0" u="none" strike="noStrike">
                          <a:solidFill>
                            <a:srgbClr val="000000"/>
                          </a:solidFill>
                          <a:effectLst/>
                          <a:latin typeface="Century Gothic" panose="020B0502020202020204" pitchFamily="34" charset="0"/>
                        </a:rPr>
                        <a:t>4.4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E1F2"/>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Century Gothic" panose="020B0502020202020204" pitchFamily="34" charset="0"/>
                      </a:endParaRP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24269761"/>
                  </a:ext>
                </a:extLst>
              </a:tr>
            </a:tbl>
          </a:graphicData>
        </a:graphic>
      </p:graphicFrame>
    </p:spTree>
    <p:extLst>
      <p:ext uri="{BB962C8B-B14F-4D97-AF65-F5344CB8AC3E}">
        <p14:creationId xmlns:p14="http://schemas.microsoft.com/office/powerpoint/2010/main" val="357273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EAC97-C14F-0980-8BB2-51EB109F8ABD}"/>
            </a:ext>
          </a:extLst>
        </p:cNvPr>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A7CFB1D7-4C45-79BA-6624-A37E6F397899}"/>
              </a:ext>
            </a:extLst>
          </p:cNvPr>
          <p:cNvGraphicFramePr>
            <a:graphicFrameLocks noGrp="1"/>
          </p:cNvGraphicFramePr>
          <p:nvPr>
            <p:extLst>
              <p:ext uri="{D42A27DB-BD31-4B8C-83A1-F6EECF244321}">
                <p14:modId xmlns:p14="http://schemas.microsoft.com/office/powerpoint/2010/main" val="2725463902"/>
              </p:ext>
            </p:extLst>
          </p:nvPr>
        </p:nvGraphicFramePr>
        <p:xfrm>
          <a:off x="327598" y="356787"/>
          <a:ext cx="11536804" cy="6144426"/>
        </p:xfrm>
        <a:graphic>
          <a:graphicData uri="http://schemas.openxmlformats.org/drawingml/2006/table">
            <a:tbl>
              <a:tblPr/>
              <a:tblGrid>
                <a:gridCol w="643865">
                  <a:extLst>
                    <a:ext uri="{9D8B030D-6E8A-4147-A177-3AD203B41FA5}">
                      <a16:colId xmlns:a16="http://schemas.microsoft.com/office/drawing/2014/main" val="910230035"/>
                    </a:ext>
                  </a:extLst>
                </a:gridCol>
                <a:gridCol w="2153255">
                  <a:extLst>
                    <a:ext uri="{9D8B030D-6E8A-4147-A177-3AD203B41FA5}">
                      <a16:colId xmlns:a16="http://schemas.microsoft.com/office/drawing/2014/main" val="3591455162"/>
                    </a:ext>
                  </a:extLst>
                </a:gridCol>
                <a:gridCol w="876080">
                  <a:extLst>
                    <a:ext uri="{9D8B030D-6E8A-4147-A177-3AD203B41FA5}">
                      <a16:colId xmlns:a16="http://schemas.microsoft.com/office/drawing/2014/main" val="1699534628"/>
                    </a:ext>
                  </a:extLst>
                </a:gridCol>
                <a:gridCol w="559423">
                  <a:extLst>
                    <a:ext uri="{9D8B030D-6E8A-4147-A177-3AD203B41FA5}">
                      <a16:colId xmlns:a16="http://schemas.microsoft.com/office/drawing/2014/main" val="952453846"/>
                    </a:ext>
                  </a:extLst>
                </a:gridCol>
                <a:gridCol w="559423">
                  <a:extLst>
                    <a:ext uri="{9D8B030D-6E8A-4147-A177-3AD203B41FA5}">
                      <a16:colId xmlns:a16="http://schemas.microsoft.com/office/drawing/2014/main" val="1301156861"/>
                    </a:ext>
                  </a:extLst>
                </a:gridCol>
                <a:gridCol w="622756">
                  <a:extLst>
                    <a:ext uri="{9D8B030D-6E8A-4147-A177-3AD203B41FA5}">
                      <a16:colId xmlns:a16="http://schemas.microsoft.com/office/drawing/2014/main" val="2163322275"/>
                    </a:ext>
                  </a:extLst>
                </a:gridCol>
                <a:gridCol w="738862">
                  <a:extLst>
                    <a:ext uri="{9D8B030D-6E8A-4147-A177-3AD203B41FA5}">
                      <a16:colId xmlns:a16="http://schemas.microsoft.com/office/drawing/2014/main" val="4130062924"/>
                    </a:ext>
                  </a:extLst>
                </a:gridCol>
                <a:gridCol w="179438">
                  <a:extLst>
                    <a:ext uri="{9D8B030D-6E8A-4147-A177-3AD203B41FA5}">
                      <a16:colId xmlns:a16="http://schemas.microsoft.com/office/drawing/2014/main" val="2205226483"/>
                    </a:ext>
                  </a:extLst>
                </a:gridCol>
                <a:gridCol w="179438">
                  <a:extLst>
                    <a:ext uri="{9D8B030D-6E8A-4147-A177-3AD203B41FA5}">
                      <a16:colId xmlns:a16="http://schemas.microsoft.com/office/drawing/2014/main" val="2787523301"/>
                    </a:ext>
                  </a:extLst>
                </a:gridCol>
                <a:gridCol w="179438">
                  <a:extLst>
                    <a:ext uri="{9D8B030D-6E8A-4147-A177-3AD203B41FA5}">
                      <a16:colId xmlns:a16="http://schemas.microsoft.com/office/drawing/2014/main" val="4117718763"/>
                    </a:ext>
                  </a:extLst>
                </a:gridCol>
                <a:gridCol w="179438">
                  <a:extLst>
                    <a:ext uri="{9D8B030D-6E8A-4147-A177-3AD203B41FA5}">
                      <a16:colId xmlns:a16="http://schemas.microsoft.com/office/drawing/2014/main" val="321626861"/>
                    </a:ext>
                  </a:extLst>
                </a:gridCol>
                <a:gridCol w="179438">
                  <a:extLst>
                    <a:ext uri="{9D8B030D-6E8A-4147-A177-3AD203B41FA5}">
                      <a16:colId xmlns:a16="http://schemas.microsoft.com/office/drawing/2014/main" val="3108581072"/>
                    </a:ext>
                  </a:extLst>
                </a:gridCol>
                <a:gridCol w="179438">
                  <a:extLst>
                    <a:ext uri="{9D8B030D-6E8A-4147-A177-3AD203B41FA5}">
                      <a16:colId xmlns:a16="http://schemas.microsoft.com/office/drawing/2014/main" val="694827894"/>
                    </a:ext>
                  </a:extLst>
                </a:gridCol>
                <a:gridCol w="179438">
                  <a:extLst>
                    <a:ext uri="{9D8B030D-6E8A-4147-A177-3AD203B41FA5}">
                      <a16:colId xmlns:a16="http://schemas.microsoft.com/office/drawing/2014/main" val="473756751"/>
                    </a:ext>
                  </a:extLst>
                </a:gridCol>
                <a:gridCol w="179438">
                  <a:extLst>
                    <a:ext uri="{9D8B030D-6E8A-4147-A177-3AD203B41FA5}">
                      <a16:colId xmlns:a16="http://schemas.microsoft.com/office/drawing/2014/main" val="1192578150"/>
                    </a:ext>
                  </a:extLst>
                </a:gridCol>
                <a:gridCol w="179438">
                  <a:extLst>
                    <a:ext uri="{9D8B030D-6E8A-4147-A177-3AD203B41FA5}">
                      <a16:colId xmlns:a16="http://schemas.microsoft.com/office/drawing/2014/main" val="3982927585"/>
                    </a:ext>
                  </a:extLst>
                </a:gridCol>
                <a:gridCol w="179438">
                  <a:extLst>
                    <a:ext uri="{9D8B030D-6E8A-4147-A177-3AD203B41FA5}">
                      <a16:colId xmlns:a16="http://schemas.microsoft.com/office/drawing/2014/main" val="3236088899"/>
                    </a:ext>
                  </a:extLst>
                </a:gridCol>
                <a:gridCol w="179438">
                  <a:extLst>
                    <a:ext uri="{9D8B030D-6E8A-4147-A177-3AD203B41FA5}">
                      <a16:colId xmlns:a16="http://schemas.microsoft.com/office/drawing/2014/main" val="2028186916"/>
                    </a:ext>
                  </a:extLst>
                </a:gridCol>
                <a:gridCol w="179438">
                  <a:extLst>
                    <a:ext uri="{9D8B030D-6E8A-4147-A177-3AD203B41FA5}">
                      <a16:colId xmlns:a16="http://schemas.microsoft.com/office/drawing/2014/main" val="266036478"/>
                    </a:ext>
                  </a:extLst>
                </a:gridCol>
                <a:gridCol w="179438">
                  <a:extLst>
                    <a:ext uri="{9D8B030D-6E8A-4147-A177-3AD203B41FA5}">
                      <a16:colId xmlns:a16="http://schemas.microsoft.com/office/drawing/2014/main" val="430678619"/>
                    </a:ext>
                  </a:extLst>
                </a:gridCol>
                <a:gridCol w="179438">
                  <a:extLst>
                    <a:ext uri="{9D8B030D-6E8A-4147-A177-3AD203B41FA5}">
                      <a16:colId xmlns:a16="http://schemas.microsoft.com/office/drawing/2014/main" val="2006379491"/>
                    </a:ext>
                  </a:extLst>
                </a:gridCol>
                <a:gridCol w="179438">
                  <a:extLst>
                    <a:ext uri="{9D8B030D-6E8A-4147-A177-3AD203B41FA5}">
                      <a16:colId xmlns:a16="http://schemas.microsoft.com/office/drawing/2014/main" val="1659105927"/>
                    </a:ext>
                  </a:extLst>
                </a:gridCol>
                <a:gridCol w="179438">
                  <a:extLst>
                    <a:ext uri="{9D8B030D-6E8A-4147-A177-3AD203B41FA5}">
                      <a16:colId xmlns:a16="http://schemas.microsoft.com/office/drawing/2014/main" val="4061510168"/>
                    </a:ext>
                  </a:extLst>
                </a:gridCol>
                <a:gridCol w="179438">
                  <a:extLst>
                    <a:ext uri="{9D8B030D-6E8A-4147-A177-3AD203B41FA5}">
                      <a16:colId xmlns:a16="http://schemas.microsoft.com/office/drawing/2014/main" val="4179210953"/>
                    </a:ext>
                  </a:extLst>
                </a:gridCol>
                <a:gridCol w="179438">
                  <a:extLst>
                    <a:ext uri="{9D8B030D-6E8A-4147-A177-3AD203B41FA5}">
                      <a16:colId xmlns:a16="http://schemas.microsoft.com/office/drawing/2014/main" val="2039960705"/>
                    </a:ext>
                  </a:extLst>
                </a:gridCol>
                <a:gridCol w="179438">
                  <a:extLst>
                    <a:ext uri="{9D8B030D-6E8A-4147-A177-3AD203B41FA5}">
                      <a16:colId xmlns:a16="http://schemas.microsoft.com/office/drawing/2014/main" val="2389155421"/>
                    </a:ext>
                  </a:extLst>
                </a:gridCol>
                <a:gridCol w="179438">
                  <a:extLst>
                    <a:ext uri="{9D8B030D-6E8A-4147-A177-3AD203B41FA5}">
                      <a16:colId xmlns:a16="http://schemas.microsoft.com/office/drawing/2014/main" val="3457592325"/>
                    </a:ext>
                  </a:extLst>
                </a:gridCol>
                <a:gridCol w="179438">
                  <a:extLst>
                    <a:ext uri="{9D8B030D-6E8A-4147-A177-3AD203B41FA5}">
                      <a16:colId xmlns:a16="http://schemas.microsoft.com/office/drawing/2014/main" val="1060864869"/>
                    </a:ext>
                  </a:extLst>
                </a:gridCol>
                <a:gridCol w="179438">
                  <a:extLst>
                    <a:ext uri="{9D8B030D-6E8A-4147-A177-3AD203B41FA5}">
                      <a16:colId xmlns:a16="http://schemas.microsoft.com/office/drawing/2014/main" val="3677564224"/>
                    </a:ext>
                  </a:extLst>
                </a:gridCol>
                <a:gridCol w="179438">
                  <a:extLst>
                    <a:ext uri="{9D8B030D-6E8A-4147-A177-3AD203B41FA5}">
                      <a16:colId xmlns:a16="http://schemas.microsoft.com/office/drawing/2014/main" val="1107862870"/>
                    </a:ext>
                  </a:extLst>
                </a:gridCol>
                <a:gridCol w="179438">
                  <a:extLst>
                    <a:ext uri="{9D8B030D-6E8A-4147-A177-3AD203B41FA5}">
                      <a16:colId xmlns:a16="http://schemas.microsoft.com/office/drawing/2014/main" val="2297448160"/>
                    </a:ext>
                  </a:extLst>
                </a:gridCol>
                <a:gridCol w="179438">
                  <a:extLst>
                    <a:ext uri="{9D8B030D-6E8A-4147-A177-3AD203B41FA5}">
                      <a16:colId xmlns:a16="http://schemas.microsoft.com/office/drawing/2014/main" val="2707351302"/>
                    </a:ext>
                  </a:extLst>
                </a:gridCol>
                <a:gridCol w="179438">
                  <a:extLst>
                    <a:ext uri="{9D8B030D-6E8A-4147-A177-3AD203B41FA5}">
                      <a16:colId xmlns:a16="http://schemas.microsoft.com/office/drawing/2014/main" val="3853586900"/>
                    </a:ext>
                  </a:extLst>
                </a:gridCol>
                <a:gridCol w="179438">
                  <a:extLst>
                    <a:ext uri="{9D8B030D-6E8A-4147-A177-3AD203B41FA5}">
                      <a16:colId xmlns:a16="http://schemas.microsoft.com/office/drawing/2014/main" val="3603746524"/>
                    </a:ext>
                  </a:extLst>
                </a:gridCol>
                <a:gridCol w="179438">
                  <a:extLst>
                    <a:ext uri="{9D8B030D-6E8A-4147-A177-3AD203B41FA5}">
                      <a16:colId xmlns:a16="http://schemas.microsoft.com/office/drawing/2014/main" val="1440392051"/>
                    </a:ext>
                  </a:extLst>
                </a:gridCol>
                <a:gridCol w="179438">
                  <a:extLst>
                    <a:ext uri="{9D8B030D-6E8A-4147-A177-3AD203B41FA5}">
                      <a16:colId xmlns:a16="http://schemas.microsoft.com/office/drawing/2014/main" val="789967495"/>
                    </a:ext>
                  </a:extLst>
                </a:gridCol>
                <a:gridCol w="179438">
                  <a:extLst>
                    <a:ext uri="{9D8B030D-6E8A-4147-A177-3AD203B41FA5}">
                      <a16:colId xmlns:a16="http://schemas.microsoft.com/office/drawing/2014/main" val="3053949037"/>
                    </a:ext>
                  </a:extLst>
                </a:gridCol>
              </a:tblGrid>
              <a:tr h="215594">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800" b="1" i="0" u="none" strike="noStrike">
                        <a:solidFill>
                          <a:srgbClr val="305496"/>
                        </a:solidFill>
                        <a:effectLst/>
                        <a:latin typeface="Century Gothic" panose="020B0502020202020204" pitchFamily="34" charset="0"/>
                      </a:endParaRPr>
                    </a:p>
                  </a:txBody>
                  <a:tcPr marL="3817" marR="3817" marT="3817" marB="0" anchor="ctr">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noFill/>
                  </a:tcPr>
                </a:tc>
                <a:tc gridSpan="5">
                  <a:txBody>
                    <a:bodyPr/>
                    <a:lstStyle/>
                    <a:p>
                      <a:pPr algn="l" fontAlgn="ctr"/>
                      <a:r>
                        <a:rPr lang="en-US" sz="800" b="1" i="0" u="none" strike="noStrike">
                          <a:solidFill>
                            <a:srgbClr val="FFFFFF"/>
                          </a:solidFill>
                          <a:effectLst/>
                          <a:latin typeface="Century Gothic" panose="020B0502020202020204" pitchFamily="34" charset="0"/>
                        </a:rPr>
                        <a:t>Phase Three</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gridSpan="4">
                  <a:txBody>
                    <a:bodyPr/>
                    <a:lstStyle/>
                    <a:p>
                      <a:pPr algn="l" fontAlgn="ctr"/>
                      <a:r>
                        <a:rPr lang="en-US" sz="800" b="1" i="0" u="none" strike="noStrike">
                          <a:solidFill>
                            <a:srgbClr val="FFFFFF"/>
                          </a:solidFill>
                          <a:effectLst/>
                          <a:latin typeface="Century Gothic" panose="020B0502020202020204" pitchFamily="34" charset="0"/>
                        </a:rPr>
                        <a:t>Phase Four</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extLst>
                  <a:ext uri="{0D108BD9-81ED-4DB2-BD59-A6C34878D82A}">
                    <a16:rowId xmlns:a16="http://schemas.microsoft.com/office/drawing/2014/main" val="1546481887"/>
                  </a:ext>
                </a:extLst>
              </a:tr>
              <a:tr h="269491">
                <a:tc rowSpan="2">
                  <a:txBody>
                    <a:bodyPr/>
                    <a:lstStyle/>
                    <a:p>
                      <a:pPr algn="l" fontAlgn="ctr"/>
                      <a:r>
                        <a:rPr lang="en-US" sz="800" b="1" i="0" u="none" strike="noStrike">
                          <a:solidFill>
                            <a:srgbClr val="000000"/>
                          </a:solidFill>
                          <a:effectLst/>
                          <a:latin typeface="Century Gothic" panose="020B0502020202020204" pitchFamily="34" charset="0"/>
                        </a:rPr>
                        <a:t>WBS Number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dirty="0">
                          <a:solidFill>
                            <a:srgbClr val="000000"/>
                          </a:solidFill>
                          <a:effectLst/>
                          <a:latin typeface="Century Gothic" panose="020B0502020202020204" pitchFamily="34" charset="0"/>
                        </a:rPr>
                        <a:t>Task Title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Task Owner</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Start Date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Due Date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Duration</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rowSpan="2">
                  <a:txBody>
                    <a:bodyPr/>
                    <a:lstStyle/>
                    <a:p>
                      <a:pPr algn="l" fontAlgn="ctr"/>
                      <a:r>
                        <a:rPr lang="en-US" sz="800" b="1" i="0" u="none" strike="noStrike">
                          <a:solidFill>
                            <a:srgbClr val="000000"/>
                          </a:solidFill>
                          <a:effectLst/>
                          <a:latin typeface="Century Gothic" panose="020B0502020202020204" pitchFamily="34" charset="0"/>
                        </a:rPr>
                        <a:t>% of Task Complete</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EA9DB"/>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7</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8</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gridSpan="3">
                  <a:txBody>
                    <a:bodyPr/>
                    <a:lstStyle/>
                    <a:p>
                      <a:pPr algn="l" fontAlgn="ctr"/>
                      <a:r>
                        <a:rPr lang="en-US" sz="800" b="1" i="0" u="none" strike="noStrike">
                          <a:solidFill>
                            <a:srgbClr val="FFFFFF"/>
                          </a:solidFill>
                          <a:effectLst/>
                          <a:latin typeface="Century Gothic" panose="020B0502020202020204" pitchFamily="34" charset="0"/>
                        </a:rPr>
                        <a:t>Week 9</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gridSpan="4">
                  <a:txBody>
                    <a:bodyPr/>
                    <a:lstStyle/>
                    <a:p>
                      <a:pPr algn="l" fontAlgn="ctr"/>
                      <a:r>
                        <a:rPr lang="en-US" sz="800" b="1" i="0" u="none" strike="noStrike">
                          <a:solidFill>
                            <a:srgbClr val="FFFFFF"/>
                          </a:solidFill>
                          <a:effectLst/>
                          <a:latin typeface="Century Gothic" panose="020B0502020202020204" pitchFamily="34" charset="0"/>
                        </a:rPr>
                        <a:t>Week 10</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gridSpan="4">
                  <a:txBody>
                    <a:bodyPr/>
                    <a:lstStyle/>
                    <a:p>
                      <a:pPr algn="l" fontAlgn="ctr"/>
                      <a:r>
                        <a:rPr lang="en-US" sz="800" b="1" i="0" u="none" strike="noStrike">
                          <a:solidFill>
                            <a:srgbClr val="FFFFFF"/>
                          </a:solidFill>
                          <a:effectLst/>
                          <a:latin typeface="Century Gothic" panose="020B0502020202020204" pitchFamily="34" charset="0"/>
                        </a:rPr>
                        <a:t>Week 11</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gridSpan="4">
                  <a:txBody>
                    <a:bodyPr/>
                    <a:lstStyle/>
                    <a:p>
                      <a:pPr algn="l" fontAlgn="ctr"/>
                      <a:r>
                        <a:rPr lang="en-US" sz="800" b="1" i="0" u="none" strike="noStrike">
                          <a:solidFill>
                            <a:srgbClr val="FFFFFF"/>
                          </a:solidFill>
                          <a:effectLst/>
                          <a:latin typeface="Century Gothic" panose="020B0502020202020204" pitchFamily="34" charset="0"/>
                        </a:rPr>
                        <a:t>Week 12</a:t>
                      </a:r>
                    </a:p>
                  </a:txBody>
                  <a:tcPr marL="57254" marR="3817" marT="3817"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800" b="1" i="0" u="none" strike="noStrike" dirty="0">
                          <a:solidFill>
                            <a:srgbClr val="FFFFFF"/>
                          </a:solidFill>
                          <a:effectLst/>
                          <a:latin typeface="Century Gothic" panose="020B0502020202020204" pitchFamily="34" charset="0"/>
                        </a:rPr>
                        <a:t> </a:t>
                      </a:r>
                    </a:p>
                  </a:txBody>
                  <a:tcPr marL="57254" marR="3817" marT="381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extLst>
                  <a:ext uri="{0D108BD9-81ED-4DB2-BD59-A6C34878D82A}">
                    <a16:rowId xmlns:a16="http://schemas.microsoft.com/office/drawing/2014/main" val="118378484"/>
                  </a:ext>
                </a:extLst>
              </a:tr>
              <a:tr h="26949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M</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T</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W</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R</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800" b="1" i="0" u="none" strike="noStrike">
                          <a:solidFill>
                            <a:srgbClr val="000000"/>
                          </a:solidFill>
                          <a:effectLst/>
                          <a:latin typeface="Century Gothic" panose="020B0502020202020204" pitchFamily="34" charset="0"/>
                        </a:rPr>
                        <a:t>F</a:t>
                      </a: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extLst>
                  <a:ext uri="{0D108BD9-81ED-4DB2-BD59-A6C34878D82A}">
                    <a16:rowId xmlns:a16="http://schemas.microsoft.com/office/drawing/2014/main" val="3888750681"/>
                  </a:ext>
                </a:extLst>
              </a:tr>
              <a:tr h="215594">
                <a:tc>
                  <a:txBody>
                    <a:bodyPr/>
                    <a:lstStyle/>
                    <a:p>
                      <a:pPr algn="l" fontAlgn="ctr"/>
                      <a:r>
                        <a:rPr lang="en-US" sz="800" b="0" i="0" u="none" strike="noStrike">
                          <a:solidFill>
                            <a:srgbClr val="000000"/>
                          </a:solidFill>
                          <a:effectLst/>
                          <a:latin typeface="Century Gothic" panose="020B0502020202020204" pitchFamily="34" charset="0"/>
                        </a:rPr>
                        <a:t>1</a:t>
                      </a: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2982880081"/>
                  </a:ext>
                </a:extLst>
              </a:tr>
              <a:tr h="215594">
                <a:tc>
                  <a:txBody>
                    <a:bodyPr/>
                    <a:lstStyle/>
                    <a:p>
                      <a:pPr algn="l" fontAlgn="ctr"/>
                      <a:r>
                        <a:rPr lang="en-US" sz="800" b="0" i="0" u="none" strike="noStrike">
                          <a:solidFill>
                            <a:srgbClr val="000000"/>
                          </a:solidFill>
                          <a:effectLst/>
                          <a:latin typeface="Century Gothic" panose="020B0502020202020204" pitchFamily="34" charset="0"/>
                        </a:rPr>
                        <a:t>1.1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12588666"/>
                  </a:ext>
                </a:extLst>
              </a:tr>
              <a:tr h="215594">
                <a:tc>
                  <a:txBody>
                    <a:bodyPr/>
                    <a:lstStyle/>
                    <a:p>
                      <a:pPr algn="l" fontAlgn="ctr"/>
                      <a:r>
                        <a:rPr lang="en-US" sz="800" b="0" i="0" u="none" strike="noStrike">
                          <a:solidFill>
                            <a:srgbClr val="000000"/>
                          </a:solidFill>
                          <a:effectLst/>
                          <a:latin typeface="Century Gothic" panose="020B0502020202020204" pitchFamily="34" charset="0"/>
                        </a:rPr>
                        <a:t>1.1.1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688905168"/>
                  </a:ext>
                </a:extLst>
              </a:tr>
              <a:tr h="215594">
                <a:tc>
                  <a:txBody>
                    <a:bodyPr/>
                    <a:lstStyle/>
                    <a:p>
                      <a:pPr algn="l" fontAlgn="ctr"/>
                      <a:r>
                        <a:rPr lang="en-US" sz="800" b="0" i="0" u="none" strike="noStrike">
                          <a:solidFill>
                            <a:srgbClr val="000000"/>
                          </a:solidFill>
                          <a:effectLst/>
                          <a:latin typeface="Century Gothic" panose="020B0502020202020204" pitchFamily="34" charset="0"/>
                        </a:rPr>
                        <a:t>1.2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207266854"/>
                  </a:ext>
                </a:extLst>
              </a:tr>
              <a:tr h="215594">
                <a:tc>
                  <a:txBody>
                    <a:bodyPr/>
                    <a:lstStyle/>
                    <a:p>
                      <a:pPr algn="l" fontAlgn="ctr"/>
                      <a:r>
                        <a:rPr lang="en-US" sz="800" b="0" i="0" u="none" strike="noStrike">
                          <a:solidFill>
                            <a:srgbClr val="000000"/>
                          </a:solidFill>
                          <a:effectLst/>
                          <a:latin typeface="Century Gothic" panose="020B0502020202020204" pitchFamily="34" charset="0"/>
                        </a:rPr>
                        <a:t>1.3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12623805"/>
                  </a:ext>
                </a:extLst>
              </a:tr>
              <a:tr h="215594">
                <a:tc>
                  <a:txBody>
                    <a:bodyPr/>
                    <a:lstStyle/>
                    <a:p>
                      <a:pPr algn="l" fontAlgn="ctr"/>
                      <a:r>
                        <a:rPr lang="en-US" sz="800" b="0" i="0" u="none" strike="noStrike">
                          <a:solidFill>
                            <a:srgbClr val="000000"/>
                          </a:solidFill>
                          <a:effectLst/>
                          <a:latin typeface="Century Gothic" panose="020B0502020202020204" pitchFamily="34" charset="0"/>
                        </a:rPr>
                        <a:t>1.4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925396343"/>
                  </a:ext>
                </a:extLst>
              </a:tr>
              <a:tr h="215594">
                <a:tc>
                  <a:txBody>
                    <a:bodyPr/>
                    <a:lstStyle/>
                    <a:p>
                      <a:pPr algn="l" fontAlgn="ctr"/>
                      <a:r>
                        <a:rPr lang="en-US" sz="800" b="0" i="0" u="none" strike="noStrike">
                          <a:solidFill>
                            <a:srgbClr val="000000"/>
                          </a:solidFill>
                          <a:effectLst/>
                          <a:latin typeface="Century Gothic" panose="020B0502020202020204" pitchFamily="34" charset="0"/>
                        </a:rPr>
                        <a:t>1.5</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47696134"/>
                  </a:ext>
                </a:extLst>
              </a:tr>
              <a:tr h="215594">
                <a:tc>
                  <a:txBody>
                    <a:bodyPr/>
                    <a:lstStyle/>
                    <a:p>
                      <a:pPr algn="l" fontAlgn="ctr"/>
                      <a:r>
                        <a:rPr lang="en-US" sz="800" b="0" i="0" u="none" strike="noStrike">
                          <a:solidFill>
                            <a:srgbClr val="000000"/>
                          </a:solidFill>
                          <a:effectLst/>
                          <a:latin typeface="Century Gothic" panose="020B0502020202020204" pitchFamily="34" charset="0"/>
                        </a:rPr>
                        <a:t>1.6</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82036271"/>
                  </a:ext>
                </a:extLst>
              </a:tr>
              <a:tr h="215594">
                <a:tc>
                  <a:txBody>
                    <a:bodyPr/>
                    <a:lstStyle/>
                    <a:p>
                      <a:pPr algn="l" fontAlgn="ctr"/>
                      <a:r>
                        <a:rPr lang="en-US" sz="800" b="0" i="0" u="none" strike="noStrike">
                          <a:solidFill>
                            <a:srgbClr val="000000"/>
                          </a:solidFill>
                          <a:effectLst/>
                          <a:latin typeface="Century Gothic" panose="020B0502020202020204" pitchFamily="34" charset="0"/>
                        </a:rPr>
                        <a:t>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690336929"/>
                  </a:ext>
                </a:extLst>
              </a:tr>
              <a:tr h="215594">
                <a:tc>
                  <a:txBody>
                    <a:bodyPr/>
                    <a:lstStyle/>
                    <a:p>
                      <a:pPr algn="l" fontAlgn="ctr"/>
                      <a:r>
                        <a:rPr lang="en-US" sz="800" b="0" i="0" u="none" strike="noStrike">
                          <a:solidFill>
                            <a:srgbClr val="000000"/>
                          </a:solidFill>
                          <a:effectLst/>
                          <a:latin typeface="Century Gothic" panose="020B0502020202020204" pitchFamily="34" charset="0"/>
                        </a:rPr>
                        <a:t>2.1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1321122"/>
                  </a:ext>
                </a:extLst>
              </a:tr>
              <a:tr h="215594">
                <a:tc>
                  <a:txBody>
                    <a:bodyPr/>
                    <a:lstStyle/>
                    <a:p>
                      <a:pPr algn="l" fontAlgn="ctr"/>
                      <a:r>
                        <a:rPr lang="en-US" sz="800" b="0" i="0" u="none" strike="noStrike">
                          <a:solidFill>
                            <a:srgbClr val="000000"/>
                          </a:solidFill>
                          <a:effectLst/>
                          <a:latin typeface="Century Gothic" panose="020B0502020202020204" pitchFamily="34" charset="0"/>
                        </a:rPr>
                        <a:t>2.2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37207768"/>
                  </a:ext>
                </a:extLst>
              </a:tr>
              <a:tr h="215594">
                <a:tc>
                  <a:txBody>
                    <a:bodyPr/>
                    <a:lstStyle/>
                    <a:p>
                      <a:pPr algn="l" fontAlgn="ctr"/>
                      <a:r>
                        <a:rPr lang="en-US" sz="800" b="0" i="0" u="none" strike="noStrike">
                          <a:solidFill>
                            <a:srgbClr val="000000"/>
                          </a:solidFill>
                          <a:effectLst/>
                          <a:latin typeface="Century Gothic" panose="020B0502020202020204" pitchFamily="34" charset="0"/>
                        </a:rPr>
                        <a:t>2.3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91944622"/>
                  </a:ext>
                </a:extLst>
              </a:tr>
              <a:tr h="215594">
                <a:tc>
                  <a:txBody>
                    <a:bodyPr/>
                    <a:lstStyle/>
                    <a:p>
                      <a:pPr algn="l" fontAlgn="ctr"/>
                      <a:r>
                        <a:rPr lang="en-US" sz="800" b="0" i="0" u="none" strike="noStrike">
                          <a:solidFill>
                            <a:srgbClr val="000000"/>
                          </a:solidFill>
                          <a:effectLst/>
                          <a:latin typeface="Century Gothic" panose="020B0502020202020204" pitchFamily="34" charset="0"/>
                        </a:rPr>
                        <a:t>2.4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29029978"/>
                  </a:ext>
                </a:extLst>
              </a:tr>
              <a:tr h="215594">
                <a:tc>
                  <a:txBody>
                    <a:bodyPr/>
                    <a:lstStyle/>
                    <a:p>
                      <a:pPr algn="l" fontAlgn="ctr"/>
                      <a:r>
                        <a:rPr lang="en-US" sz="800" b="0" i="0" u="none" strike="noStrike">
                          <a:solidFill>
                            <a:srgbClr val="000000"/>
                          </a:solidFill>
                          <a:effectLst/>
                          <a:latin typeface="Century Gothic" panose="020B0502020202020204" pitchFamily="34" charset="0"/>
                        </a:rPr>
                        <a:t>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710002448"/>
                  </a:ext>
                </a:extLst>
              </a:tr>
              <a:tr h="215594">
                <a:tc>
                  <a:txBody>
                    <a:bodyPr/>
                    <a:lstStyle/>
                    <a:p>
                      <a:pPr algn="l" fontAlgn="ctr"/>
                      <a:r>
                        <a:rPr lang="en-US" sz="800" b="0" i="0" u="none" strike="noStrike">
                          <a:solidFill>
                            <a:srgbClr val="000000"/>
                          </a:solidFill>
                          <a:effectLst/>
                          <a:latin typeface="Century Gothic" panose="020B0502020202020204" pitchFamily="34" charset="0"/>
                        </a:rPr>
                        <a:t>3.1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39453386"/>
                  </a:ext>
                </a:extLst>
              </a:tr>
              <a:tr h="215594">
                <a:tc>
                  <a:txBody>
                    <a:bodyPr/>
                    <a:lstStyle/>
                    <a:p>
                      <a:pPr algn="l" fontAlgn="ctr"/>
                      <a:r>
                        <a:rPr lang="en-US" sz="800" b="0" i="0" u="none" strike="noStrike">
                          <a:solidFill>
                            <a:srgbClr val="000000"/>
                          </a:solidFill>
                          <a:effectLst/>
                          <a:latin typeface="Century Gothic" panose="020B0502020202020204" pitchFamily="34" charset="0"/>
                        </a:rPr>
                        <a:t>3.2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74446035"/>
                  </a:ext>
                </a:extLst>
              </a:tr>
              <a:tr h="215594">
                <a:tc>
                  <a:txBody>
                    <a:bodyPr/>
                    <a:lstStyle/>
                    <a:p>
                      <a:pPr algn="l" fontAlgn="ctr"/>
                      <a:r>
                        <a:rPr lang="en-US" sz="800" b="0" i="0" u="none" strike="noStrike">
                          <a:solidFill>
                            <a:srgbClr val="000000"/>
                          </a:solidFill>
                          <a:effectLst/>
                          <a:latin typeface="Century Gothic" panose="020B0502020202020204" pitchFamily="34" charset="0"/>
                        </a:rPr>
                        <a:t>3.2.1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5731567"/>
                  </a:ext>
                </a:extLst>
              </a:tr>
              <a:tr h="215594">
                <a:tc>
                  <a:txBody>
                    <a:bodyPr/>
                    <a:lstStyle/>
                    <a:p>
                      <a:pPr algn="l" fontAlgn="ctr"/>
                      <a:r>
                        <a:rPr lang="en-US" sz="800" b="0" i="0" u="none" strike="noStrike">
                          <a:solidFill>
                            <a:srgbClr val="000000"/>
                          </a:solidFill>
                          <a:effectLst/>
                          <a:latin typeface="Century Gothic" panose="020B0502020202020204" pitchFamily="34" charset="0"/>
                        </a:rPr>
                        <a:t>3.2.2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90230492"/>
                  </a:ext>
                </a:extLst>
              </a:tr>
              <a:tr h="215594">
                <a:tc>
                  <a:txBody>
                    <a:bodyPr/>
                    <a:lstStyle/>
                    <a:p>
                      <a:pPr algn="l" fontAlgn="ctr"/>
                      <a:r>
                        <a:rPr lang="en-US" sz="800" b="0" i="0" u="none" strike="noStrike">
                          <a:solidFill>
                            <a:srgbClr val="000000"/>
                          </a:solidFill>
                          <a:effectLst/>
                          <a:latin typeface="Century Gothic" panose="020B0502020202020204" pitchFamily="34" charset="0"/>
                        </a:rPr>
                        <a:t>3.3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49239684"/>
                  </a:ext>
                </a:extLst>
              </a:tr>
              <a:tr h="215594">
                <a:tc>
                  <a:txBody>
                    <a:bodyPr/>
                    <a:lstStyle/>
                    <a:p>
                      <a:pPr algn="l" fontAlgn="ctr"/>
                      <a:r>
                        <a:rPr lang="en-US" sz="800" b="0" i="0" u="none" strike="noStrike">
                          <a:solidFill>
                            <a:srgbClr val="000000"/>
                          </a:solidFill>
                          <a:effectLst/>
                          <a:latin typeface="Century Gothic" panose="020B0502020202020204" pitchFamily="34" charset="0"/>
                        </a:rPr>
                        <a:t>3.3.1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58531583"/>
                  </a:ext>
                </a:extLst>
              </a:tr>
              <a:tr h="215594">
                <a:tc>
                  <a:txBody>
                    <a:bodyPr/>
                    <a:lstStyle/>
                    <a:p>
                      <a:pPr algn="l" fontAlgn="ctr"/>
                      <a:r>
                        <a:rPr lang="en-US" sz="800" b="0" i="0" u="none" strike="noStrike">
                          <a:solidFill>
                            <a:srgbClr val="000000"/>
                          </a:solidFill>
                          <a:effectLst/>
                          <a:latin typeface="Century Gothic" panose="020B0502020202020204" pitchFamily="34" charset="0"/>
                        </a:rPr>
                        <a:t>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1456647743"/>
                  </a:ext>
                </a:extLst>
              </a:tr>
              <a:tr h="215594">
                <a:tc>
                  <a:txBody>
                    <a:bodyPr/>
                    <a:lstStyle/>
                    <a:p>
                      <a:pPr algn="l" fontAlgn="ctr"/>
                      <a:r>
                        <a:rPr lang="en-US" sz="800" b="0" i="0" u="none" strike="noStrike">
                          <a:solidFill>
                            <a:srgbClr val="000000"/>
                          </a:solidFill>
                          <a:effectLst/>
                          <a:latin typeface="Century Gothic" panose="020B0502020202020204" pitchFamily="34" charset="0"/>
                        </a:rPr>
                        <a:t>4.1</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65706211"/>
                  </a:ext>
                </a:extLst>
              </a:tr>
              <a:tr h="215594">
                <a:tc>
                  <a:txBody>
                    <a:bodyPr/>
                    <a:lstStyle/>
                    <a:p>
                      <a:pPr algn="l" fontAlgn="ctr"/>
                      <a:r>
                        <a:rPr lang="en-US" sz="800" b="0" i="0" u="none" strike="noStrike">
                          <a:solidFill>
                            <a:srgbClr val="000000"/>
                          </a:solidFill>
                          <a:effectLst/>
                          <a:latin typeface="Century Gothic" panose="020B0502020202020204" pitchFamily="34" charset="0"/>
                        </a:rPr>
                        <a:t>4.2</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930495678"/>
                  </a:ext>
                </a:extLst>
              </a:tr>
              <a:tr h="215594">
                <a:tc>
                  <a:txBody>
                    <a:bodyPr/>
                    <a:lstStyle/>
                    <a:p>
                      <a:pPr algn="l" fontAlgn="ctr"/>
                      <a:r>
                        <a:rPr lang="en-US" sz="800" b="0" i="0" u="none" strike="noStrike">
                          <a:solidFill>
                            <a:srgbClr val="000000"/>
                          </a:solidFill>
                          <a:effectLst/>
                          <a:latin typeface="Century Gothic" panose="020B0502020202020204" pitchFamily="34" charset="0"/>
                        </a:rPr>
                        <a:t>4.3</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35599214"/>
                  </a:ext>
                </a:extLst>
              </a:tr>
              <a:tr h="215594">
                <a:tc>
                  <a:txBody>
                    <a:bodyPr/>
                    <a:lstStyle/>
                    <a:p>
                      <a:pPr algn="l" fontAlgn="ctr"/>
                      <a:r>
                        <a:rPr lang="en-US" sz="800" b="0" i="0" u="none" strike="noStrike">
                          <a:solidFill>
                            <a:srgbClr val="000000"/>
                          </a:solidFill>
                          <a:effectLst/>
                          <a:latin typeface="Century Gothic" panose="020B0502020202020204" pitchFamily="34" charset="0"/>
                        </a:rPr>
                        <a:t>4.4</a:t>
                      </a: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57254"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0" i="0" u="none" strike="noStrike">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endParaRPr lang="en-US" sz="800" b="1" i="0" u="none" strike="noStrike" dirty="0">
                        <a:solidFill>
                          <a:srgbClr val="000000"/>
                        </a:solidFill>
                        <a:effectLst/>
                        <a:latin typeface="Century Gothic" panose="020B0502020202020204" pitchFamily="34" charset="0"/>
                      </a:endParaRPr>
                    </a:p>
                  </a:txBody>
                  <a:tcPr marL="3817" marR="3817" marT="381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800" b="0" i="0" u="none" strike="noStrike" dirty="0">
                          <a:solidFill>
                            <a:srgbClr val="000000"/>
                          </a:solidFill>
                          <a:effectLst/>
                          <a:latin typeface="Century Gothic" panose="020B0502020202020204" pitchFamily="34" charset="0"/>
                        </a:rPr>
                        <a:t> </a:t>
                      </a:r>
                    </a:p>
                  </a:txBody>
                  <a:tcPr marL="3817" marR="3817" marT="3817"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896623462"/>
                  </a:ext>
                </a:extLst>
              </a:tr>
            </a:tbl>
          </a:graphicData>
        </a:graphic>
      </p:graphicFrame>
      <p:sp>
        <p:nvSpPr>
          <p:cNvPr id="2" name="TextBox 1">
            <a:extLst>
              <a:ext uri="{FF2B5EF4-FFF2-40B4-BE49-F238E27FC236}">
                <a16:creationId xmlns:a16="http://schemas.microsoft.com/office/drawing/2014/main" id="{9BB4CEC2-6927-C033-56F3-39652C65DF85}"/>
              </a:ext>
            </a:extLst>
          </p:cNvPr>
          <p:cNvSpPr txBox="1"/>
          <p:nvPr/>
        </p:nvSpPr>
        <p:spPr>
          <a:xfrm>
            <a:off x="3339752" y="653695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2750621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330</TotalTime>
  <Words>3350</Words>
  <Application>Microsoft Office PowerPoint</Application>
  <PresentationFormat>Widescreen</PresentationFormat>
  <Paragraphs>3039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Agustina Moschcovich</cp:lastModifiedBy>
  <cp:revision>33</cp:revision>
  <dcterms:created xsi:type="dcterms:W3CDTF">2024-07-31T18:43:37Z</dcterms:created>
  <dcterms:modified xsi:type="dcterms:W3CDTF">2025-05-28T16:48:15Z</dcterms:modified>
</cp:coreProperties>
</file>