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54" r:id="rId3"/>
    <p:sldId id="357" r:id="rId4"/>
    <p:sldId id="356"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AF4BFA"/>
    <a:srgbClr val="FCF1C3"/>
    <a:srgbClr val="E9CF9C"/>
    <a:srgbClr val="F7F9FB"/>
    <a:srgbClr val="F9F9F9"/>
    <a:srgbClr val="FCF8E4"/>
    <a:srgbClr val="EAEEF3"/>
    <a:srgbClr val="E0EA88"/>
    <a:srgbClr val="9C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86447"/>
  </p:normalViewPr>
  <p:slideViewPr>
    <p:cSldViewPr snapToGrid="0" snapToObjects="1">
      <p:cViewPr varScale="1">
        <p:scale>
          <a:sx n="127" d="100"/>
          <a:sy n="127" d="100"/>
        </p:scale>
        <p:origin x="448"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5/12/25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5/12/25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5/12/25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5/12/25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2031325"/>
          </a:xfrm>
          <a:prstGeom prst="rect">
            <a:avLst/>
          </a:prstGeom>
          <a:noFill/>
        </p:spPr>
        <p:txBody>
          <a:bodyPr wrap="square" rtlCol="0">
            <a:spAutoFit/>
          </a:bodyPr>
          <a:lstStyle/>
          <a:p>
            <a:r>
              <a:rPr lang="en-US" sz="4200" b="1" dirty="0">
                <a:solidFill>
                  <a:schemeClr val="tx1">
                    <a:lumMod val="75000"/>
                    <a:lumOff val="25000"/>
                  </a:schemeClr>
                </a:solidFill>
                <a:latin typeface="Century Gothic" panose="020B0502020202020204" pitchFamily="34" charset="0"/>
              </a:rPr>
              <a:t>Social Media Marketing Calendar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2582427" y="6477000"/>
            <a:ext cx="916481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SOCIAL MEDIA MARKETING CALENDAR TEMPLATE EXAMPLE PRESENTATION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3103904856"/>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fontAlgn="ctr"/>
                      <a:r>
                        <a:rPr lang="en-US" sz="900" b="0" i="0" u="none" strike="noStrike" dirty="0">
                          <a:solidFill>
                            <a:srgbClr val="000000"/>
                          </a:solidFill>
                          <a:effectLst/>
                          <a:latin typeface="Century Gothic" panose="020B0502020202020204" pitchFamily="34" charset="0"/>
                        </a:rPr>
                        <a:t>PLATFORM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MONDAY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TUESDAY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WEDNESDAY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THURSDAY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FRIDAY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SATURDAY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SUNDAY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fontAlgn="ctr"/>
                      <a:r>
                        <a:rPr lang="en-US" sz="900" b="1" i="0" u="none" strike="noStrike" dirty="0">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How-To 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How-To 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How-To 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Test post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Test post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Milestone 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Post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Post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fontAlgn="ctr"/>
                      <a:r>
                        <a:rPr lang="en-US" sz="900" b="1" i="0" u="none" strike="noStrike" dirty="0">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Best Recipes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Best Recipes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Best Recipes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Weekend 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fontAlgn="ctr"/>
                      <a:r>
                        <a:rPr lang="en-US" sz="900" b="1" i="0" u="none" strike="noStrike" dirty="0">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Career Goals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Career Goals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Career Goals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Top 5 article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fontAlgn="ctr"/>
                      <a:r>
                        <a:rPr lang="en-US" sz="900" b="1" i="0" u="none" strike="noStrike" dirty="0">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Campaign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Campaign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Campaign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Internal meeting - no posts</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Campaign Beta launch</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Campaign Beta video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Weekend 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fontAlgn="ctr"/>
                      <a:r>
                        <a:rPr lang="en-US" sz="900" b="1" i="0" u="none" strike="noStrike" dirty="0">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fontAlgn="ctr"/>
                      <a:r>
                        <a:rPr lang="en-US" sz="900" b="1" i="0" u="none" strike="noStrike" dirty="0">
                          <a:solidFill>
                            <a:srgbClr val="C65911"/>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fontAlgn="ctr"/>
                      <a:r>
                        <a:rPr lang="en-US" sz="900" b="1" i="0" u="none" strike="noStrike" dirty="0">
                          <a:solidFill>
                            <a:srgbClr val="00B0F0"/>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fontAlgn="ctr"/>
                      <a:r>
                        <a:rPr lang="en-US" sz="900" b="1" i="0" u="none" strike="noStrike" dirty="0">
                          <a:solidFill>
                            <a:srgbClr val="548235"/>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9F82E7-6F75-01B6-C998-CAC4C2441D2F}"/>
            </a:ext>
          </a:extLst>
        </p:cNvPr>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FE60141D-5E00-3E2D-A191-E9340D47F0D6}"/>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AB15B74E-BBEA-1E4F-51F6-E5E0B1A9BE92}"/>
              </a:ext>
            </a:extLst>
          </p:cNvPr>
          <p:cNvSpPr txBox="1"/>
          <p:nvPr/>
        </p:nvSpPr>
        <p:spPr>
          <a:xfrm>
            <a:off x="228885" y="864453"/>
            <a:ext cx="6950745" cy="1384995"/>
          </a:xfrm>
          <a:prstGeom prst="rect">
            <a:avLst/>
          </a:prstGeom>
          <a:noFill/>
        </p:spPr>
        <p:txBody>
          <a:bodyPr wrap="square" rtlCol="0">
            <a:spAutoFit/>
          </a:bodyPr>
          <a:lstStyle/>
          <a:p>
            <a:r>
              <a:rPr lang="en-US" sz="4200" b="1" dirty="0">
                <a:solidFill>
                  <a:schemeClr val="tx1">
                    <a:lumMod val="75000"/>
                    <a:lumOff val="25000"/>
                  </a:schemeClr>
                </a:solidFill>
                <a:latin typeface="Century Gothic" panose="020B0502020202020204" pitchFamily="34" charset="0"/>
              </a:rPr>
              <a:t>Social Media Marketing Calendar Template</a:t>
            </a:r>
          </a:p>
        </p:txBody>
      </p:sp>
      <p:sp>
        <p:nvSpPr>
          <p:cNvPr id="34" name="Rectangle 7">
            <a:extLst>
              <a:ext uri="{FF2B5EF4-FFF2-40B4-BE49-F238E27FC236}">
                <a16:creationId xmlns:a16="http://schemas.microsoft.com/office/drawing/2014/main" id="{3A702FF1-BB69-74B2-2BB6-B8F5FDFFC36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91B16E35-9D11-6843-AE69-6EF5824924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E3410A11-15A3-3CAF-20EE-4BDAAE579CBB}"/>
              </a:ext>
            </a:extLst>
          </p:cNvPr>
          <p:cNvSpPr txBox="1"/>
          <p:nvPr/>
        </p:nvSpPr>
        <p:spPr>
          <a:xfrm>
            <a:off x="2873829" y="6477000"/>
            <a:ext cx="887341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SOCIAL MEDIA MARKETING CALENDAR TEMPLATE PRESENTATION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6697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2FA49A0-FBA8-830C-2077-3DC2BA8BF410}"/>
              </a:ext>
            </a:extLst>
          </p:cNvPr>
          <p:cNvGraphicFramePr>
            <a:graphicFrameLocks noGrp="1"/>
          </p:cNvGraphicFramePr>
          <p:nvPr>
            <p:extLst>
              <p:ext uri="{D42A27DB-BD31-4B8C-83A1-F6EECF244321}">
                <p14:modId xmlns:p14="http://schemas.microsoft.com/office/powerpoint/2010/main" val="1871696489"/>
              </p:ext>
            </p:extLst>
          </p:nvPr>
        </p:nvGraphicFramePr>
        <p:xfrm>
          <a:off x="247292" y="112642"/>
          <a:ext cx="11697416" cy="6448932"/>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fontAlgn="ctr"/>
                      <a:r>
                        <a:rPr lang="en-US" sz="900" b="0" i="0" u="none" strike="noStrike" dirty="0">
                          <a:solidFill>
                            <a:srgbClr val="000000"/>
                          </a:solidFill>
                          <a:effectLst/>
                          <a:latin typeface="Century Gothic" panose="020B0502020202020204" pitchFamily="34" charset="0"/>
                        </a:rPr>
                        <a:t>PLATFORM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MONDAY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TUESDAY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WEDNESDAY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THURSDAY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FRIDAY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SATURDAY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SUNDAY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fontAlgn="ctr"/>
                      <a:r>
                        <a:rPr lang="en-US" sz="900" b="1" i="0" u="none" strike="noStrike" dirty="0">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Content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fontAlgn="ctr"/>
                      <a:r>
                        <a:rPr lang="en-US" sz="900" b="1" i="0" u="none" strike="noStrike" dirty="0">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fontAlgn="ctr"/>
                      <a:r>
                        <a:rPr lang="en-US" sz="900" b="1" i="0" u="none" strike="noStrike" dirty="0">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endParaRPr lang="en-US" sz="700" b="1" i="0" u="none" strike="noStrike" dirty="0">
                        <a:solidFill>
                          <a:srgbClr val="000000"/>
                        </a:solidFill>
                        <a:effectLst/>
                        <a:latin typeface="Century Gothic" panose="020B0502020202020204" pitchFamily="34" charset="0"/>
                      </a:endParaRP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fontAlgn="ctr"/>
                      <a:r>
                        <a:rPr lang="en-US" sz="900" b="1" i="0" u="none" strike="noStrike" dirty="0">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fontAlgn="ctr"/>
                      <a:r>
                        <a:rPr lang="en-US" sz="900" b="1" i="0" u="none" strike="noStrike" dirty="0">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fontAlgn="ctr"/>
                      <a:r>
                        <a:rPr lang="en-US" sz="900" b="1" i="0" u="none" strike="noStrike" dirty="0">
                          <a:solidFill>
                            <a:srgbClr val="C65911"/>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fontAlgn="ctr"/>
                      <a:r>
                        <a:rPr lang="en-US" sz="900" b="1" i="0" u="none" strike="noStrike" dirty="0">
                          <a:solidFill>
                            <a:srgbClr val="00B0F0"/>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fontAlgn="ctr"/>
                      <a:r>
                        <a:rPr lang="en-US" sz="900" b="1" i="0" u="none" strike="noStrike" dirty="0">
                          <a:solidFill>
                            <a:srgbClr val="548235"/>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21024">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
        <p:nvSpPr>
          <p:cNvPr id="5" name="TextBox 4">
            <a:extLst>
              <a:ext uri="{FF2B5EF4-FFF2-40B4-BE49-F238E27FC236}">
                <a16:creationId xmlns:a16="http://schemas.microsoft.com/office/drawing/2014/main" id="{EABE3DFC-3607-9686-A059-010490EC1E20}"/>
              </a:ext>
            </a:extLst>
          </p:cNvPr>
          <p:cNvSpPr txBox="1"/>
          <p:nvPr/>
        </p:nvSpPr>
        <p:spPr>
          <a:xfrm>
            <a:off x="5092096" y="6561574"/>
            <a:ext cx="2313454" cy="276999"/>
          </a:xfrm>
          <a:prstGeom prst="rect">
            <a:avLst/>
          </a:prstGeom>
          <a:noFill/>
        </p:spPr>
        <p:txBody>
          <a:bodyPr wrap="none" rtlCol="0">
            <a:spAutoFit/>
          </a:bodyPr>
          <a:lstStyle/>
          <a:p>
            <a:r>
              <a:rPr lang="en-US" sz="1200" i="1" dirty="0">
                <a:solidFill>
                  <a:srgbClr val="001033"/>
                </a:solidFill>
                <a:latin typeface="Century Gothic" panose="020B0502020202020204" pitchFamily="34" charset="0"/>
              </a:rPr>
              <a:t>Provided by Smartsheet, Inc.</a:t>
            </a:r>
          </a:p>
        </p:txBody>
      </p:sp>
    </p:spTree>
    <p:extLst>
      <p:ext uri="{BB962C8B-B14F-4D97-AF65-F5344CB8AC3E}">
        <p14:creationId xmlns:p14="http://schemas.microsoft.com/office/powerpoint/2010/main" val="2508266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8</TotalTime>
  <Words>412</Words>
  <Application>Microsoft Macintosh PowerPoint</Application>
  <PresentationFormat>Widescreen</PresentationFormat>
  <Paragraphs>239</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Brittany Johnston</cp:lastModifiedBy>
  <cp:revision>6</cp:revision>
  <dcterms:created xsi:type="dcterms:W3CDTF">2023-06-26T23:44:25Z</dcterms:created>
  <dcterms:modified xsi:type="dcterms:W3CDTF">2025-05-12T20:28:08Z</dcterms:modified>
</cp:coreProperties>
</file>