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092" r:id="rId1"/>
  </p:sldMasterIdLst>
  <p:notesMasterIdLst>
    <p:notesMasterId r:id="rId9"/>
  </p:notesMasterIdLst>
  <p:sldIdLst>
    <p:sldId id="408" r:id="rId2"/>
    <p:sldId id="416" r:id="rId3"/>
    <p:sldId id="354" r:id="rId4"/>
    <p:sldId id="409" r:id="rId5"/>
    <p:sldId id="410" r:id="rId6"/>
    <p:sldId id="417" r:id="rId7"/>
    <p:sldId id="41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7400"/>
    <a:srgbClr val="E6C35C"/>
    <a:srgbClr val="EE0402"/>
    <a:srgbClr val="06BA32"/>
    <a:srgbClr val="FFD966"/>
    <a:srgbClr val="FE0000"/>
    <a:srgbClr val="FCFC00"/>
    <a:srgbClr val="9BC2E7"/>
    <a:srgbClr val="1F4E78"/>
    <a:srgbClr val="41BA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590021-783D-4C88-9777-94E9FFBD5FA9}" v="67" dt="2023-03-31T00:10:50.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10" autoAdjust="0"/>
    <p:restoredTop sz="86447"/>
  </p:normalViewPr>
  <p:slideViewPr>
    <p:cSldViewPr snapToGrid="0" snapToObjects="1">
      <p:cViewPr varScale="1">
        <p:scale>
          <a:sx n="107" d="100"/>
          <a:sy n="107" d="100"/>
        </p:scale>
        <p:origin x="192" y="1280"/>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1.xml"/><Relationship Id="rId5" Type="http://schemas.openxmlformats.org/officeDocument/2006/relationships/slide" Target="slides/slide7.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6590021-783D-4C88-9777-94E9FFBD5FA9}"/>
    <pc:docChg chg="undo custSel addSld delSld modSld">
      <pc:chgData name="Bess Dunlevy" userId="dd4b9a8537dbe9d0" providerId="LiveId" clId="{A6590021-783D-4C88-9777-94E9FFBD5FA9}" dt="2023-03-31T00:11:25.597" v="2334" actId="1076"/>
      <pc:docMkLst>
        <pc:docMk/>
      </pc:docMkLst>
      <pc:sldChg chg="del">
        <pc:chgData name="Bess Dunlevy" userId="dd4b9a8537dbe9d0" providerId="LiveId" clId="{A6590021-783D-4C88-9777-94E9FFBD5FA9}" dt="2023-03-31T00:10:34.993" v="2304" actId="47"/>
        <pc:sldMkLst>
          <pc:docMk/>
          <pc:sldMk cId="2929323684" sldId="295"/>
        </pc:sldMkLst>
      </pc:sldChg>
      <pc:sldChg chg="addSp delSp modSp add mod">
        <pc:chgData name="Bess Dunlevy" userId="dd4b9a8537dbe9d0" providerId="LiveId" clId="{A6590021-783D-4C88-9777-94E9FFBD5FA9}" dt="2023-03-30T23:59:19.634" v="2250" actId="207"/>
        <pc:sldMkLst>
          <pc:docMk/>
          <pc:sldMk cId="2882744607" sldId="338"/>
        </pc:sldMkLst>
        <pc:spChg chg="add mod">
          <ac:chgData name="Bess Dunlevy" userId="dd4b9a8537dbe9d0" providerId="LiveId" clId="{A6590021-783D-4C88-9777-94E9FFBD5FA9}" dt="2023-03-30T23:58:26.036" v="2236"/>
          <ac:spMkLst>
            <pc:docMk/>
            <pc:sldMk cId="2882744607" sldId="338"/>
            <ac:spMk id="2" creationId="{14934AF5-EB3F-1119-D70B-7385FF34F67B}"/>
          </ac:spMkLst>
        </pc:spChg>
        <pc:spChg chg="add mod">
          <ac:chgData name="Bess Dunlevy" userId="dd4b9a8537dbe9d0" providerId="LiveId" clId="{A6590021-783D-4C88-9777-94E9FFBD5FA9}" dt="2023-03-30T23:58:26.036" v="2236"/>
          <ac:spMkLst>
            <pc:docMk/>
            <pc:sldMk cId="2882744607" sldId="338"/>
            <ac:spMk id="3" creationId="{72A4D1F3-6441-C296-531B-257E29AFAE14}"/>
          </ac:spMkLst>
        </pc:spChg>
        <pc:spChg chg="add mod">
          <ac:chgData name="Bess Dunlevy" userId="dd4b9a8537dbe9d0" providerId="LiveId" clId="{A6590021-783D-4C88-9777-94E9FFBD5FA9}" dt="2023-03-30T23:58:28.935" v="2244" actId="20577"/>
          <ac:spMkLst>
            <pc:docMk/>
            <pc:sldMk cId="2882744607" sldId="338"/>
            <ac:spMk id="4" creationId="{7D880D28-FE68-0B75-AB9C-12172F000F81}"/>
          </ac:spMkLst>
        </pc:spChg>
        <pc:spChg chg="del">
          <ac:chgData name="Bess Dunlevy" userId="dd4b9a8537dbe9d0" providerId="LiveId" clId="{A6590021-783D-4C88-9777-94E9FFBD5FA9}" dt="2023-03-30T23:58:22.752" v="2234" actId="478"/>
          <ac:spMkLst>
            <pc:docMk/>
            <pc:sldMk cId="2882744607" sldId="338"/>
            <ac:spMk id="7" creationId="{00000000-0000-0000-0000-000000000000}"/>
          </ac:spMkLst>
        </pc:spChg>
        <pc:spChg chg="del">
          <ac:chgData name="Bess Dunlevy" userId="dd4b9a8537dbe9d0" providerId="LiveId" clId="{A6590021-783D-4C88-9777-94E9FFBD5FA9}" dt="2023-03-30T23:58:23.944" v="2235" actId="478"/>
          <ac:spMkLst>
            <pc:docMk/>
            <pc:sldMk cId="2882744607" sldId="338"/>
            <ac:spMk id="8" creationId="{00000000-0000-0000-0000-000000000000}"/>
          </ac:spMkLst>
        </pc:spChg>
        <pc:spChg chg="mod">
          <ac:chgData name="Bess Dunlevy" userId="dd4b9a8537dbe9d0" providerId="LiveId" clId="{A6590021-783D-4C88-9777-94E9FFBD5FA9}" dt="2023-03-30T23:59:19.634" v="2250" actId="207"/>
          <ac:spMkLst>
            <pc:docMk/>
            <pc:sldMk cId="2882744607" sldId="338"/>
            <ac:spMk id="20" creationId="{00000000-0008-0000-0000-000050000000}"/>
          </ac:spMkLst>
        </pc:spChg>
        <pc:spChg chg="mod">
          <ac:chgData name="Bess Dunlevy" userId="dd4b9a8537dbe9d0" providerId="LiveId" clId="{A6590021-783D-4C88-9777-94E9FFBD5FA9}" dt="2023-03-30T23:59:17.526" v="2249" actId="207"/>
          <ac:spMkLst>
            <pc:docMk/>
            <pc:sldMk cId="2882744607" sldId="338"/>
            <ac:spMk id="22" creationId="{00000000-0008-0000-0000-000041000000}"/>
          </ac:spMkLst>
        </pc:spChg>
        <pc:spChg chg="mod">
          <ac:chgData name="Bess Dunlevy" userId="dd4b9a8537dbe9d0" providerId="LiveId" clId="{A6590021-783D-4C88-9777-94E9FFBD5FA9}" dt="2023-03-30T23:59:09.249" v="2248" actId="207"/>
          <ac:spMkLst>
            <pc:docMk/>
            <pc:sldMk cId="2882744607" sldId="338"/>
            <ac:spMk id="26" creationId="{00000000-0008-0000-0000-000038000000}"/>
          </ac:spMkLst>
        </pc:spChg>
        <pc:spChg chg="mod">
          <ac:chgData name="Bess Dunlevy" userId="dd4b9a8537dbe9d0" providerId="LiveId" clId="{A6590021-783D-4C88-9777-94E9FFBD5FA9}" dt="2023-03-30T23:59:05.925" v="2247" actId="207"/>
          <ac:spMkLst>
            <pc:docMk/>
            <pc:sldMk cId="2882744607" sldId="338"/>
            <ac:spMk id="30" creationId="{00000000-0008-0000-0000-00002E000000}"/>
          </ac:spMkLst>
        </pc:spChg>
        <pc:spChg chg="mod">
          <ac:chgData name="Bess Dunlevy" userId="dd4b9a8537dbe9d0" providerId="LiveId" clId="{A6590021-783D-4C88-9777-94E9FFBD5FA9}" dt="2023-03-30T23:58:56.746" v="2246" actId="207"/>
          <ac:spMkLst>
            <pc:docMk/>
            <pc:sldMk cId="2882744607" sldId="338"/>
            <ac:spMk id="34" creationId="{00000000-0008-0000-0000-000023000000}"/>
          </ac:spMkLst>
        </pc:spChg>
        <pc:grpChg chg="mod">
          <ac:chgData name="Bess Dunlevy" userId="dd4b9a8537dbe9d0" providerId="LiveId" clId="{A6590021-783D-4C88-9777-94E9FFBD5FA9}" dt="2023-03-30T23:58:56.746" v="2246" actId="207"/>
          <ac:grpSpMkLst>
            <pc:docMk/>
            <pc:sldMk cId="2882744607" sldId="338"/>
            <ac:grpSpMk id="9" creationId="{00000000-0008-0000-0000-000026000000}"/>
          </ac:grpSpMkLst>
        </pc:grpChg>
        <pc:grpChg chg="mod">
          <ac:chgData name="Bess Dunlevy" userId="dd4b9a8537dbe9d0" providerId="LiveId" clId="{A6590021-783D-4C88-9777-94E9FFBD5FA9}" dt="2023-03-30T23:59:05.925" v="2247" actId="207"/>
          <ac:grpSpMkLst>
            <pc:docMk/>
            <pc:sldMk cId="2882744607" sldId="338"/>
            <ac:grpSpMk id="11" creationId="{00000000-0008-0000-0000-00002C000000}"/>
          </ac:grpSpMkLst>
        </pc:grpChg>
        <pc:grpChg chg="mod">
          <ac:chgData name="Bess Dunlevy" userId="dd4b9a8537dbe9d0" providerId="LiveId" clId="{A6590021-783D-4C88-9777-94E9FFBD5FA9}" dt="2023-03-30T23:59:09.249" v="2248" actId="207"/>
          <ac:grpSpMkLst>
            <pc:docMk/>
            <pc:sldMk cId="2882744607" sldId="338"/>
            <ac:grpSpMk id="13" creationId="{00000000-0008-0000-0000-000036000000}"/>
          </ac:grpSpMkLst>
        </pc:grpChg>
        <pc:grpChg chg="mod">
          <ac:chgData name="Bess Dunlevy" userId="dd4b9a8537dbe9d0" providerId="LiveId" clId="{A6590021-783D-4C88-9777-94E9FFBD5FA9}" dt="2023-03-30T23:59:17.526" v="2249" actId="207"/>
          <ac:grpSpMkLst>
            <pc:docMk/>
            <pc:sldMk cId="2882744607" sldId="338"/>
            <ac:grpSpMk id="15" creationId="{3825AEBA-BDBE-AA48-BD75-0450CA263F7B}"/>
          </ac:grpSpMkLst>
        </pc:grpChg>
        <pc:grpChg chg="mod">
          <ac:chgData name="Bess Dunlevy" userId="dd4b9a8537dbe9d0" providerId="LiveId" clId="{A6590021-783D-4C88-9777-94E9FFBD5FA9}" dt="2023-03-30T23:59:19.634" v="2250" actId="207"/>
          <ac:grpSpMkLst>
            <pc:docMk/>
            <pc:sldMk cId="2882744607" sldId="338"/>
            <ac:grpSpMk id="16" creationId="{00000000-0008-0000-0000-000051000000}"/>
          </ac:grpSpMkLst>
        </pc:grpChg>
        <pc:cxnChg chg="mod">
          <ac:chgData name="Bess Dunlevy" userId="dd4b9a8537dbe9d0" providerId="LiveId" clId="{A6590021-783D-4C88-9777-94E9FFBD5FA9}" dt="2023-03-30T23:59:19.634" v="2250" actId="207"/>
          <ac:cxnSpMkLst>
            <pc:docMk/>
            <pc:sldMk cId="2882744607" sldId="338"/>
            <ac:cxnSpMk id="19" creationId="{00000000-0008-0000-0000-00004F000000}"/>
          </ac:cxnSpMkLst>
        </pc:cxnChg>
        <pc:cxnChg chg="mod">
          <ac:chgData name="Bess Dunlevy" userId="dd4b9a8537dbe9d0" providerId="LiveId" clId="{A6590021-783D-4C88-9777-94E9FFBD5FA9}" dt="2023-03-30T23:59:17.526" v="2249" actId="207"/>
          <ac:cxnSpMkLst>
            <pc:docMk/>
            <pc:sldMk cId="2882744607" sldId="338"/>
            <ac:cxnSpMk id="21" creationId="{00000000-0008-0000-0000-000040000000}"/>
          </ac:cxnSpMkLst>
        </pc:cxnChg>
        <pc:cxnChg chg="mod">
          <ac:chgData name="Bess Dunlevy" userId="dd4b9a8537dbe9d0" providerId="LiveId" clId="{A6590021-783D-4C88-9777-94E9FFBD5FA9}" dt="2023-03-30T23:59:09.249" v="2248" actId="207"/>
          <ac:cxnSpMkLst>
            <pc:docMk/>
            <pc:sldMk cId="2882744607" sldId="338"/>
            <ac:cxnSpMk id="25" creationId="{00000000-0008-0000-0000-000037000000}"/>
          </ac:cxnSpMkLst>
        </pc:cxnChg>
        <pc:cxnChg chg="mod">
          <ac:chgData name="Bess Dunlevy" userId="dd4b9a8537dbe9d0" providerId="LiveId" clId="{A6590021-783D-4C88-9777-94E9FFBD5FA9}" dt="2023-03-30T23:59:05.925" v="2247" actId="207"/>
          <ac:cxnSpMkLst>
            <pc:docMk/>
            <pc:sldMk cId="2882744607" sldId="338"/>
            <ac:cxnSpMk id="29" creationId="{00000000-0008-0000-0000-00002D000000}"/>
          </ac:cxnSpMkLst>
        </pc:cxnChg>
        <pc:cxnChg chg="mod">
          <ac:chgData name="Bess Dunlevy" userId="dd4b9a8537dbe9d0" providerId="LiveId" clId="{A6590021-783D-4C88-9777-94E9FFBD5FA9}" dt="2023-03-30T23:58:56.746" v="2246" actId="207"/>
          <ac:cxnSpMkLst>
            <pc:docMk/>
            <pc:sldMk cId="2882744607" sldId="338"/>
            <ac:cxnSpMk id="33" creationId="{00000000-0008-0000-0000-000025000000}"/>
          </ac:cxnSpMkLst>
        </pc:cxnChg>
      </pc:sldChg>
      <pc:sldChg chg="addSp delSp modSp add del mod">
        <pc:chgData name="Bess Dunlevy" userId="dd4b9a8537dbe9d0" providerId="LiveId" clId="{A6590021-783D-4C88-9777-94E9FFBD5FA9}" dt="2023-03-31T00:09:16.132" v="2283" actId="20577"/>
        <pc:sldMkLst>
          <pc:docMk/>
          <pc:sldMk cId="1179924037" sldId="353"/>
        </pc:sldMkLst>
        <pc:spChg chg="add del mod">
          <ac:chgData name="Bess Dunlevy" userId="dd4b9a8537dbe9d0" providerId="LiveId" clId="{A6590021-783D-4C88-9777-94E9FFBD5FA9}" dt="2023-03-30T23:59:45.101" v="2252" actId="478"/>
          <ac:spMkLst>
            <pc:docMk/>
            <pc:sldMk cId="1179924037" sldId="353"/>
            <ac:spMk id="2" creationId="{79B2B099-5471-E09E-7FA6-6D2AA1B481EC}"/>
          </ac:spMkLst>
        </pc:spChg>
        <pc:spChg chg="add del mod">
          <ac:chgData name="Bess Dunlevy" userId="dd4b9a8537dbe9d0" providerId="LiveId" clId="{A6590021-783D-4C88-9777-94E9FFBD5FA9}" dt="2023-03-30T23:59:46.492" v="2253" actId="478"/>
          <ac:spMkLst>
            <pc:docMk/>
            <pc:sldMk cId="1179924037" sldId="353"/>
            <ac:spMk id="4" creationId="{A275D5B0-7471-31DA-A9FC-2CF6380B4918}"/>
          </ac:spMkLst>
        </pc:spChg>
        <pc:spChg chg="add mod">
          <ac:chgData name="Bess Dunlevy" userId="dd4b9a8537dbe9d0" providerId="LiveId" clId="{A6590021-783D-4C88-9777-94E9FFBD5FA9}" dt="2023-03-30T22:59:25.269" v="261" actId="20577"/>
          <ac:spMkLst>
            <pc:docMk/>
            <pc:sldMk cId="1179924037" sldId="353"/>
            <ac:spMk id="8" creationId="{AE2F8BAE-3767-9650-FDB7-B8E9B9892313}"/>
          </ac:spMkLst>
        </pc:spChg>
        <pc:spChg chg="mod">
          <ac:chgData name="Bess Dunlevy" userId="dd4b9a8537dbe9d0" providerId="LiveId" clId="{A6590021-783D-4C88-9777-94E9FFBD5FA9}" dt="2023-03-31T00:09:16.132" v="2283" actId="20577"/>
          <ac:spMkLst>
            <pc:docMk/>
            <pc:sldMk cId="1179924037" sldId="353"/>
            <ac:spMk id="9" creationId="{CB9D49A6-86F7-B744-828A-D7C1D9D15D8C}"/>
          </ac:spMkLst>
        </pc:spChg>
        <pc:spChg chg="add mod">
          <ac:chgData name="Bess Dunlevy" userId="dd4b9a8537dbe9d0" providerId="LiveId" clId="{A6590021-783D-4C88-9777-94E9FFBD5FA9}" dt="2023-03-31T00:09:06.122" v="2279" actId="20577"/>
          <ac:spMkLst>
            <pc:docMk/>
            <pc:sldMk cId="1179924037" sldId="353"/>
            <ac:spMk id="10" creationId="{0C63A608-567A-F53F-CF08-E69B4929DDDA}"/>
          </ac:spMkLst>
        </pc:spChg>
        <pc:spChg chg="mod">
          <ac:chgData name="Bess Dunlevy" userId="dd4b9a8537dbe9d0" providerId="LiveId" clId="{A6590021-783D-4C88-9777-94E9FFBD5FA9}" dt="2023-03-30T23:05:21.871" v="443" actId="20577"/>
          <ac:spMkLst>
            <pc:docMk/>
            <pc:sldMk cId="1179924037" sldId="353"/>
            <ac:spMk id="40" creationId="{3D228105-4E93-5547-9BEF-E95CD9F56261}"/>
          </ac:spMkLst>
        </pc:spChg>
        <pc:spChg chg="mod">
          <ac:chgData name="Bess Dunlevy" userId="dd4b9a8537dbe9d0" providerId="LiveId" clId="{A6590021-783D-4C88-9777-94E9FFBD5FA9}" dt="2023-03-30T22:58:51.296" v="171" actId="20577"/>
          <ac:spMkLst>
            <pc:docMk/>
            <pc:sldMk cId="1179924037" sldId="353"/>
            <ac:spMk id="42" creationId="{654ED905-7DF4-7E45-815D-8A6F50BD2A35}"/>
          </ac:spMkLst>
        </pc:spChg>
        <pc:spChg chg="mod">
          <ac:chgData name="Bess Dunlevy" userId="dd4b9a8537dbe9d0" providerId="LiveId" clId="{A6590021-783D-4C88-9777-94E9FFBD5FA9}" dt="2023-03-30T22:58:37.853" v="147" actId="207"/>
          <ac:spMkLst>
            <pc:docMk/>
            <pc:sldMk cId="1179924037" sldId="353"/>
            <ac:spMk id="44" creationId="{FD3A13C4-E78F-724D-BF30-9B4138762961}"/>
          </ac:spMkLst>
        </pc:spChg>
        <pc:spChg chg="mod">
          <ac:chgData name="Bess Dunlevy" userId="dd4b9a8537dbe9d0" providerId="LiveId" clId="{A6590021-783D-4C88-9777-94E9FFBD5FA9}" dt="2023-03-30T22:58:39.717" v="148" actId="207"/>
          <ac:spMkLst>
            <pc:docMk/>
            <pc:sldMk cId="1179924037" sldId="353"/>
            <ac:spMk id="45" creationId="{160EF463-7BA4-C140-B281-29D544D6376D}"/>
          </ac:spMkLst>
        </pc:spChg>
        <pc:spChg chg="mod">
          <ac:chgData name="Bess Dunlevy" userId="dd4b9a8537dbe9d0" providerId="LiveId" clId="{A6590021-783D-4C88-9777-94E9FFBD5FA9}" dt="2023-03-30T22:58:28.695" v="129" actId="207"/>
          <ac:spMkLst>
            <pc:docMk/>
            <pc:sldMk cId="1179924037" sldId="353"/>
            <ac:spMk id="46" creationId="{92054AB8-EBC5-1047-AD46-31E6D065CA45}"/>
          </ac:spMkLst>
        </pc:spChg>
        <pc:spChg chg="mod">
          <ac:chgData name="Bess Dunlevy" userId="dd4b9a8537dbe9d0" providerId="LiveId" clId="{A6590021-783D-4C88-9777-94E9FFBD5FA9}" dt="2023-03-30T22:58:55.556" v="188" actId="20577"/>
          <ac:spMkLst>
            <pc:docMk/>
            <pc:sldMk cId="1179924037" sldId="353"/>
            <ac:spMk id="47" creationId="{2548BEE3-A974-DC4E-9E9C-1EE7CFD5EF06}"/>
          </ac:spMkLst>
        </pc:spChg>
        <pc:spChg chg="mod">
          <ac:chgData name="Bess Dunlevy" userId="dd4b9a8537dbe9d0" providerId="LiveId" clId="{A6590021-783D-4C88-9777-94E9FFBD5FA9}" dt="2023-03-30T22:59:08.246" v="236" actId="20577"/>
          <ac:spMkLst>
            <pc:docMk/>
            <pc:sldMk cId="1179924037" sldId="353"/>
            <ac:spMk id="49" creationId="{96E0CE3B-1B24-344F-9D20-0D3E26721F3A}"/>
          </ac:spMkLst>
        </pc:spChg>
        <pc:spChg chg="mod">
          <ac:chgData name="Bess Dunlevy" userId="dd4b9a8537dbe9d0" providerId="LiveId" clId="{A6590021-783D-4C88-9777-94E9FFBD5FA9}" dt="2023-03-31T00:09:01.379" v="2262" actId="20577"/>
          <ac:spMkLst>
            <pc:docMk/>
            <pc:sldMk cId="1179924037" sldId="353"/>
            <ac:spMk id="51" creationId="{268A1D8F-ED63-8F48-B9E4-4BDDDF9B48AB}"/>
          </ac:spMkLst>
        </pc:spChg>
        <pc:spChg chg="mod">
          <ac:chgData name="Bess Dunlevy" userId="dd4b9a8537dbe9d0" providerId="LiveId" clId="{A6590021-783D-4C88-9777-94E9FFBD5FA9}" dt="2023-03-30T22:58:46.213" v="151" actId="207"/>
          <ac:spMkLst>
            <pc:docMk/>
            <pc:sldMk cId="1179924037" sldId="353"/>
            <ac:spMk id="53" creationId="{BDA40E49-45E7-A744-88C0-12BC470C236A}"/>
          </ac:spMkLst>
        </pc:spChg>
        <pc:spChg chg="mod">
          <ac:chgData name="Bess Dunlevy" userId="dd4b9a8537dbe9d0" providerId="LiveId" clId="{A6590021-783D-4C88-9777-94E9FFBD5FA9}" dt="2023-03-30T22:58:43.757" v="150" actId="207"/>
          <ac:spMkLst>
            <pc:docMk/>
            <pc:sldMk cId="1179924037" sldId="353"/>
            <ac:spMk id="55" creationId="{86746B7D-B52D-4941-A37D-E63B673D5DEE}"/>
          </ac:spMkLst>
        </pc:spChg>
        <pc:spChg chg="mod">
          <ac:chgData name="Bess Dunlevy" userId="dd4b9a8537dbe9d0" providerId="LiveId" clId="{A6590021-783D-4C88-9777-94E9FFBD5FA9}" dt="2023-03-30T22:58:41.428" v="149" actId="207"/>
          <ac:spMkLst>
            <pc:docMk/>
            <pc:sldMk cId="1179924037" sldId="353"/>
            <ac:spMk id="64" creationId="{D29DD01A-13BF-744A-9B64-9D86AC88EDDE}"/>
          </ac:spMkLst>
        </pc:spChg>
        <pc:spChg chg="mod">
          <ac:chgData name="Bess Dunlevy" userId="dd4b9a8537dbe9d0" providerId="LiveId" clId="{A6590021-783D-4C88-9777-94E9FFBD5FA9}" dt="2023-03-30T22:59:01.324" v="208" actId="20577"/>
          <ac:spMkLst>
            <pc:docMk/>
            <pc:sldMk cId="1179924037" sldId="353"/>
            <ac:spMk id="65" creationId="{DCAE84B5-A598-8941-B4AD-51887AC426D8}"/>
          </ac:spMkLst>
        </pc:spChg>
      </pc:sldChg>
      <pc:sldChg chg="addSp delSp modSp add mod">
        <pc:chgData name="Bess Dunlevy" userId="dd4b9a8537dbe9d0" providerId="LiveId" clId="{A6590021-783D-4C88-9777-94E9FFBD5FA9}" dt="2023-03-30T23:44:08.550" v="1307" actId="255"/>
        <pc:sldMkLst>
          <pc:docMk/>
          <pc:sldMk cId="3634812223" sldId="354"/>
        </pc:sldMkLst>
        <pc:spChg chg="add mod">
          <ac:chgData name="Bess Dunlevy" userId="dd4b9a8537dbe9d0" providerId="LiveId" clId="{A6590021-783D-4C88-9777-94E9FFBD5FA9}" dt="2023-03-30T23:12:30.624" v="598" actId="164"/>
          <ac:spMkLst>
            <pc:docMk/>
            <pc:sldMk cId="3634812223" sldId="354"/>
            <ac:spMk id="8" creationId="{05B87D38-9910-4F23-DE5B-63AE4BF6FF52}"/>
          </ac:spMkLst>
        </pc:spChg>
        <pc:spChg chg="mod">
          <ac:chgData name="Bess Dunlevy" userId="dd4b9a8537dbe9d0" providerId="LiveId" clId="{A6590021-783D-4C88-9777-94E9FFBD5FA9}" dt="2023-03-30T23:06:38.338" v="502" actId="20577"/>
          <ac:spMkLst>
            <pc:docMk/>
            <pc:sldMk cId="3634812223" sldId="354"/>
            <ac:spMk id="9" creationId="{CB9D49A6-86F7-B744-828A-D7C1D9D15D8C}"/>
          </ac:spMkLst>
        </pc:spChg>
        <pc:spChg chg="add mod">
          <ac:chgData name="Bess Dunlevy" userId="dd4b9a8537dbe9d0" providerId="LiveId" clId="{A6590021-783D-4C88-9777-94E9FFBD5FA9}" dt="2023-03-30T23:17:37.770" v="694" actId="1076"/>
          <ac:spMkLst>
            <pc:docMk/>
            <pc:sldMk cId="3634812223" sldId="354"/>
            <ac:spMk id="10" creationId="{C5DDD257-0E49-99AB-A10D-B03E9438F574}"/>
          </ac:spMkLst>
        </pc:spChg>
        <pc:spChg chg="del">
          <ac:chgData name="Bess Dunlevy" userId="dd4b9a8537dbe9d0" providerId="LiveId" clId="{A6590021-783D-4C88-9777-94E9FFBD5FA9}" dt="2023-03-30T23:06:42.563" v="503" actId="478"/>
          <ac:spMkLst>
            <pc:docMk/>
            <pc:sldMk cId="3634812223" sldId="354"/>
            <ac:spMk id="17" creationId="{779AB062-8C1C-4C70-BE52-A5053D1050EF}"/>
          </ac:spMkLst>
        </pc:spChg>
        <pc:spChg chg="mod">
          <ac:chgData name="Bess Dunlevy" userId="dd4b9a8537dbe9d0" providerId="LiveId" clId="{A6590021-783D-4C88-9777-94E9FFBD5FA9}" dt="2023-03-30T23:17:22.775" v="688" actId="14826"/>
          <ac:spMkLst>
            <pc:docMk/>
            <pc:sldMk cId="3634812223" sldId="354"/>
            <ac:spMk id="20" creationId="{8F58E88E-1BF4-0F64-B48B-BE8A05BC467E}"/>
          </ac:spMkLst>
        </pc:spChg>
        <pc:spChg chg="mod">
          <ac:chgData name="Bess Dunlevy" userId="dd4b9a8537dbe9d0" providerId="LiveId" clId="{A6590021-783D-4C88-9777-94E9FFBD5FA9}" dt="2023-03-30T23:17:22.775" v="688" actId="14826"/>
          <ac:spMkLst>
            <pc:docMk/>
            <pc:sldMk cId="3634812223" sldId="354"/>
            <ac:spMk id="24" creationId="{62676983-5A72-11E1-C605-299CECEAAE1B}"/>
          </ac:spMkLst>
        </pc:spChg>
        <pc:spChg chg="mod">
          <ac:chgData name="Bess Dunlevy" userId="dd4b9a8537dbe9d0" providerId="LiveId" clId="{A6590021-783D-4C88-9777-94E9FFBD5FA9}" dt="2023-03-30T23:14:53.664" v="677" actId="207"/>
          <ac:spMkLst>
            <pc:docMk/>
            <pc:sldMk cId="3634812223" sldId="354"/>
            <ac:spMk id="33" creationId="{94677830-13E3-2768-6D24-296B389FC4F2}"/>
          </ac:spMkLst>
        </pc:spChg>
        <pc:spChg chg="mod">
          <ac:chgData name="Bess Dunlevy" userId="dd4b9a8537dbe9d0" providerId="LiveId" clId="{A6590021-783D-4C88-9777-94E9FFBD5FA9}" dt="2023-03-30T23:14:45.670" v="675" actId="208"/>
          <ac:spMkLst>
            <pc:docMk/>
            <pc:sldMk cId="3634812223" sldId="354"/>
            <ac:spMk id="34" creationId="{45FE32A4-2EBF-9E6C-7684-0EA47535B247}"/>
          </ac:spMkLst>
        </pc:spChg>
        <pc:spChg chg="mod">
          <ac:chgData name="Bess Dunlevy" userId="dd4b9a8537dbe9d0" providerId="LiveId" clId="{A6590021-783D-4C88-9777-94E9FFBD5FA9}" dt="2023-03-30T23:06:12.950" v="465" actId="20577"/>
          <ac:spMkLst>
            <pc:docMk/>
            <pc:sldMk cId="3634812223" sldId="354"/>
            <ac:spMk id="38" creationId="{A6C4B9E8-80D7-0E4C-98A0-080138C4551C}"/>
          </ac:spMkLst>
        </pc:spChg>
        <pc:spChg chg="add mod">
          <ac:chgData name="Bess Dunlevy" userId="dd4b9a8537dbe9d0" providerId="LiveId" clId="{A6590021-783D-4C88-9777-94E9FFBD5FA9}" dt="2023-03-30T23:20:56.245" v="978" actId="20577"/>
          <ac:spMkLst>
            <pc:docMk/>
            <pc:sldMk cId="3634812223" sldId="354"/>
            <ac:spMk id="39" creationId="{69A9D246-CD1C-795D-AF15-24F8001C471D}"/>
          </ac:spMkLst>
        </pc:spChg>
        <pc:spChg chg="mod">
          <ac:chgData name="Bess Dunlevy" userId="dd4b9a8537dbe9d0" providerId="LiveId" clId="{A6590021-783D-4C88-9777-94E9FFBD5FA9}" dt="2023-03-30T23:28:10.905" v="1142"/>
          <ac:spMkLst>
            <pc:docMk/>
            <pc:sldMk cId="3634812223" sldId="354"/>
            <ac:spMk id="41" creationId="{C0B71C4C-154B-A39C-431F-1A58D4114E90}"/>
          </ac:spMkLst>
        </pc:spChg>
        <pc:spChg chg="mod">
          <ac:chgData name="Bess Dunlevy" userId="dd4b9a8537dbe9d0" providerId="LiveId" clId="{A6590021-783D-4C88-9777-94E9FFBD5FA9}" dt="2023-03-30T23:28:10.905" v="1142"/>
          <ac:spMkLst>
            <pc:docMk/>
            <pc:sldMk cId="3634812223" sldId="354"/>
            <ac:spMk id="45" creationId="{16C5AAFA-5B19-7A07-4813-AC32B3A6812B}"/>
          </ac:spMkLst>
        </pc:spChg>
        <pc:grpChg chg="add mod">
          <ac:chgData name="Bess Dunlevy" userId="dd4b9a8537dbe9d0" providerId="LiveId" clId="{A6590021-783D-4C88-9777-94E9FFBD5FA9}" dt="2023-03-30T23:12:30.624" v="598" actId="164"/>
          <ac:grpSpMkLst>
            <pc:docMk/>
            <pc:sldMk cId="3634812223" sldId="354"/>
            <ac:grpSpMk id="11" creationId="{C8B738DA-CAE0-7300-C387-4A694EED0F35}"/>
          </ac:grpSpMkLst>
        </pc:grpChg>
        <pc:grpChg chg="add mod">
          <ac:chgData name="Bess Dunlevy" userId="dd4b9a8537dbe9d0" providerId="LiveId" clId="{A6590021-783D-4C88-9777-94E9FFBD5FA9}" dt="2023-03-30T23:21:01.772" v="979" actId="1076"/>
          <ac:grpSpMkLst>
            <pc:docMk/>
            <pc:sldMk cId="3634812223" sldId="354"/>
            <ac:grpSpMk id="15" creationId="{78F19280-E82A-4BB3-B1E9-10010DE3C7DF}"/>
          </ac:grpSpMkLst>
        </pc:grpChg>
        <pc:grpChg chg="add mod">
          <ac:chgData name="Bess Dunlevy" userId="dd4b9a8537dbe9d0" providerId="LiveId" clId="{A6590021-783D-4C88-9777-94E9FFBD5FA9}" dt="2023-03-30T23:17:22.775" v="688" actId="14826"/>
          <ac:grpSpMkLst>
            <pc:docMk/>
            <pc:sldMk cId="3634812223" sldId="354"/>
            <ac:grpSpMk id="16" creationId="{44249192-50A5-4B29-701E-F47C3F19D22E}"/>
          </ac:grpSpMkLst>
        </pc:grpChg>
        <pc:grpChg chg="del mod">
          <ac:chgData name="Bess Dunlevy" userId="dd4b9a8537dbe9d0" providerId="LiveId" clId="{A6590021-783D-4C88-9777-94E9FFBD5FA9}" dt="2023-03-30T23:12:57.297" v="605" actId="478"/>
          <ac:grpSpMkLst>
            <pc:docMk/>
            <pc:sldMk cId="3634812223" sldId="354"/>
            <ac:grpSpMk id="21" creationId="{6FBAD7B2-9981-02AC-245F-F9022F8DF11C}"/>
          </ac:grpSpMkLst>
        </pc:grpChg>
        <pc:grpChg chg="add mod">
          <ac:chgData name="Bess Dunlevy" userId="dd4b9a8537dbe9d0" providerId="LiveId" clId="{A6590021-783D-4C88-9777-94E9FFBD5FA9}" dt="2023-03-30T23:21:13.155" v="982" actId="1076"/>
          <ac:grpSpMkLst>
            <pc:docMk/>
            <pc:sldMk cId="3634812223" sldId="354"/>
            <ac:grpSpMk id="27" creationId="{130B34F1-3060-3AEA-773B-1D7D57CAEB57}"/>
          </ac:grpSpMkLst>
        </pc:grpChg>
        <pc:grpChg chg="add del mod">
          <ac:chgData name="Bess Dunlevy" userId="dd4b9a8537dbe9d0" providerId="LiveId" clId="{A6590021-783D-4C88-9777-94E9FFBD5FA9}" dt="2023-03-30T23:14:55.408" v="678" actId="478"/>
          <ac:grpSpMkLst>
            <pc:docMk/>
            <pc:sldMk cId="3634812223" sldId="354"/>
            <ac:grpSpMk id="30" creationId="{64722F56-FFAF-421C-7651-615329FA1B44}"/>
          </ac:grpSpMkLst>
        </pc:grpChg>
        <pc:grpChg chg="mod topLvl">
          <ac:chgData name="Bess Dunlevy" userId="dd4b9a8537dbe9d0" providerId="LiveId" clId="{A6590021-783D-4C88-9777-94E9FFBD5FA9}" dt="2023-03-30T23:16:19.396" v="686" actId="164"/>
          <ac:grpSpMkLst>
            <pc:docMk/>
            <pc:sldMk cId="3634812223" sldId="354"/>
            <ac:grpSpMk id="31" creationId="{2432CE22-1990-F774-54D1-2E2F0F068D26}"/>
          </ac:grpSpMkLst>
        </pc:grpChg>
        <pc:grpChg chg="add mod">
          <ac:chgData name="Bess Dunlevy" userId="dd4b9a8537dbe9d0" providerId="LiveId" clId="{A6590021-783D-4C88-9777-94E9FFBD5FA9}" dt="2023-03-30T23:17:53.508" v="698" actId="1076"/>
          <ac:grpSpMkLst>
            <pc:docMk/>
            <pc:sldMk cId="3634812223" sldId="354"/>
            <ac:grpSpMk id="37" creationId="{396719C3-C046-0EED-DBC8-90058D2517A6}"/>
          </ac:grpSpMkLst>
        </pc:grpChg>
        <pc:grpChg chg="add mod">
          <ac:chgData name="Bess Dunlevy" userId="dd4b9a8537dbe9d0" providerId="LiveId" clId="{A6590021-783D-4C88-9777-94E9FFBD5FA9}" dt="2023-03-30T23:28:14.877" v="1143" actId="1076"/>
          <ac:grpSpMkLst>
            <pc:docMk/>
            <pc:sldMk cId="3634812223" sldId="354"/>
            <ac:grpSpMk id="40" creationId="{912B46FA-7737-4BDF-D32C-0D3B720D482A}"/>
          </ac:grpSpMkLst>
        </pc:grpChg>
        <pc:grpChg chg="mod">
          <ac:chgData name="Bess Dunlevy" userId="dd4b9a8537dbe9d0" providerId="LiveId" clId="{A6590021-783D-4C88-9777-94E9FFBD5FA9}" dt="2023-03-30T23:28:10.905" v="1142"/>
          <ac:grpSpMkLst>
            <pc:docMk/>
            <pc:sldMk cId="3634812223" sldId="354"/>
            <ac:grpSpMk id="42" creationId="{02AB2D9F-BEEE-957A-E97A-2D8B4D5EE641}"/>
          </ac:grpSpMkLst>
        </pc:grpChg>
        <pc:graphicFrameChg chg="add mod modGraphic">
          <ac:chgData name="Bess Dunlevy" userId="dd4b9a8537dbe9d0" providerId="LiveId" clId="{A6590021-783D-4C88-9777-94E9FFBD5FA9}" dt="2023-03-30T23:44:08.550" v="1307" actId="255"/>
          <ac:graphicFrameMkLst>
            <pc:docMk/>
            <pc:sldMk cId="3634812223" sldId="354"/>
            <ac:graphicFrameMk id="2" creationId="{128B22CB-5812-6E7E-A3B9-5646DB376F37}"/>
          </ac:graphicFrameMkLst>
        </pc:graphicFrameChg>
        <pc:graphicFrameChg chg="del">
          <ac:chgData name="Bess Dunlevy" userId="dd4b9a8537dbe9d0" providerId="LiveId" clId="{A6590021-783D-4C88-9777-94E9FFBD5FA9}" dt="2023-03-30T23:06:51.862" v="505" actId="478"/>
          <ac:graphicFrameMkLst>
            <pc:docMk/>
            <pc:sldMk cId="3634812223" sldId="354"/>
            <ac:graphicFrameMk id="18" creationId="{F37D93A8-7E17-4F98-A895-BBADF3A52909}"/>
          </ac:graphicFrameMkLst>
        </pc:graphicFrameChg>
        <pc:graphicFrameChg chg="del">
          <ac:chgData name="Bess Dunlevy" userId="dd4b9a8537dbe9d0" providerId="LiveId" clId="{A6590021-783D-4C88-9777-94E9FFBD5FA9}" dt="2023-03-30T23:06:44.487" v="504" actId="478"/>
          <ac:graphicFrameMkLst>
            <pc:docMk/>
            <pc:sldMk cId="3634812223" sldId="354"/>
            <ac:graphicFrameMk id="19" creationId="{2A29ACB9-DD4A-4609-90CB-18909D54A7C6}"/>
          </ac:graphicFrameMkLst>
        </pc:graphicFrameChg>
        <pc:picChg chg="add mod">
          <ac:chgData name="Bess Dunlevy" userId="dd4b9a8537dbe9d0" providerId="LiveId" clId="{A6590021-783D-4C88-9777-94E9FFBD5FA9}" dt="2023-03-30T23:11:49.260" v="588" actId="164"/>
          <ac:picMkLst>
            <pc:docMk/>
            <pc:sldMk cId="3634812223" sldId="354"/>
            <ac:picMk id="4" creationId="{CDDBA9A7-565E-B195-DE74-93288529EDB5}"/>
          </ac:picMkLst>
        </pc:picChg>
        <pc:picChg chg="del mod">
          <ac:chgData name="Bess Dunlevy" userId="dd4b9a8537dbe9d0" providerId="LiveId" clId="{A6590021-783D-4C88-9777-94E9FFBD5FA9}" dt="2023-03-30T23:12:57.297" v="605" actId="478"/>
          <ac:picMkLst>
            <pc:docMk/>
            <pc:sldMk cId="3634812223" sldId="354"/>
            <ac:picMk id="23" creationId="{B8A54837-D638-6183-5767-232FC154713C}"/>
          </ac:picMkLst>
        </pc:picChg>
        <pc:picChg chg="add mod">
          <ac:chgData name="Bess Dunlevy" userId="dd4b9a8537dbe9d0" providerId="LiveId" clId="{A6590021-783D-4C88-9777-94E9FFBD5FA9}" dt="2023-03-30T23:17:27.656" v="691" actId="1036"/>
          <ac:picMkLst>
            <pc:docMk/>
            <pc:sldMk cId="3634812223" sldId="354"/>
            <ac:picMk id="26" creationId="{B7850983-CE3D-A9B8-6B43-6D3459E9947F}"/>
          </ac:picMkLst>
        </pc:picChg>
        <pc:picChg chg="del mod topLvl">
          <ac:chgData name="Bess Dunlevy" userId="dd4b9a8537dbe9d0" providerId="LiveId" clId="{A6590021-783D-4C88-9777-94E9FFBD5FA9}" dt="2023-03-30T23:14:55.408" v="678" actId="478"/>
          <ac:picMkLst>
            <pc:docMk/>
            <pc:sldMk cId="3634812223" sldId="354"/>
            <ac:picMk id="32" creationId="{236D39CB-7DF6-6892-6796-8251E7DE19A7}"/>
          </ac:picMkLst>
        </pc:picChg>
        <pc:picChg chg="add mod">
          <ac:chgData name="Bess Dunlevy" userId="dd4b9a8537dbe9d0" providerId="LiveId" clId="{A6590021-783D-4C88-9777-94E9FFBD5FA9}" dt="2023-03-30T23:16:19.396" v="686" actId="164"/>
          <ac:picMkLst>
            <pc:docMk/>
            <pc:sldMk cId="3634812223" sldId="354"/>
            <ac:picMk id="36" creationId="{CD8870BE-3CC3-312E-1DF0-DFACDAB9F822}"/>
          </ac:picMkLst>
        </pc:picChg>
        <pc:picChg chg="mod">
          <ac:chgData name="Bess Dunlevy" userId="dd4b9a8537dbe9d0" providerId="LiveId" clId="{A6590021-783D-4C88-9777-94E9FFBD5FA9}" dt="2023-03-30T23:28:10.905" v="1142"/>
          <ac:picMkLst>
            <pc:docMk/>
            <pc:sldMk cId="3634812223" sldId="354"/>
            <ac:picMk id="44" creationId="{F205278C-300D-CF59-DB56-FFBC0AE78E5C}"/>
          </ac:picMkLst>
        </pc:picChg>
        <pc:cxnChg chg="add mod">
          <ac:chgData name="Bess Dunlevy" userId="dd4b9a8537dbe9d0" providerId="LiveId" clId="{A6590021-783D-4C88-9777-94E9FFBD5FA9}" dt="2023-03-30T23:14:17.764" v="648" actId="14100"/>
          <ac:cxnSpMkLst>
            <pc:docMk/>
            <pc:sldMk cId="3634812223" sldId="354"/>
            <ac:cxnSpMk id="13" creationId="{877CAF4E-05CC-9776-A2D3-CF31B82F4C12}"/>
          </ac:cxnSpMkLst>
        </pc:cxnChg>
        <pc:cxnChg chg="mod">
          <ac:chgData name="Bess Dunlevy" userId="dd4b9a8537dbe9d0" providerId="LiveId" clId="{A6590021-783D-4C88-9777-94E9FFBD5FA9}" dt="2023-03-30T23:17:22.775" v="688" actId="14826"/>
          <ac:cxnSpMkLst>
            <pc:docMk/>
            <pc:sldMk cId="3634812223" sldId="354"/>
            <ac:cxnSpMk id="22" creationId="{E3E68B63-0E4E-4F7D-3D67-091B7AC5816E}"/>
          </ac:cxnSpMkLst>
        </pc:cxnChg>
        <pc:cxnChg chg="mod">
          <ac:chgData name="Bess Dunlevy" userId="dd4b9a8537dbe9d0" providerId="LiveId" clId="{A6590021-783D-4C88-9777-94E9FFBD5FA9}" dt="2023-03-30T23:14:48.227" v="676" actId="208"/>
          <ac:cxnSpMkLst>
            <pc:docMk/>
            <pc:sldMk cId="3634812223" sldId="354"/>
            <ac:cxnSpMk id="35" creationId="{19CD9BB8-B76E-8EF9-2E16-99B31F231E0F}"/>
          </ac:cxnSpMkLst>
        </pc:cxnChg>
        <pc:cxnChg chg="mod">
          <ac:chgData name="Bess Dunlevy" userId="dd4b9a8537dbe9d0" providerId="LiveId" clId="{A6590021-783D-4C88-9777-94E9FFBD5FA9}" dt="2023-03-30T23:28:10.905" v="1142"/>
          <ac:cxnSpMkLst>
            <pc:docMk/>
            <pc:sldMk cId="3634812223" sldId="354"/>
            <ac:cxnSpMk id="43" creationId="{B5A616D2-9862-ECA9-A0C3-12C0E83AB764}"/>
          </ac:cxnSpMkLst>
        </pc:cxnChg>
      </pc:sldChg>
      <pc:sldChg chg="addSp delSp modSp del mod modClrScheme chgLayout">
        <pc:chgData name="Bess Dunlevy" userId="dd4b9a8537dbe9d0" providerId="LiveId" clId="{A6590021-783D-4C88-9777-94E9FFBD5FA9}" dt="2023-03-30T22:58:23.132" v="128" actId="47"/>
        <pc:sldMkLst>
          <pc:docMk/>
          <pc:sldMk cId="2945984880" sldId="402"/>
        </pc:sldMkLst>
        <pc:spChg chg="add mod">
          <ac:chgData name="Bess Dunlevy" userId="dd4b9a8537dbe9d0" providerId="LiveId" clId="{A6590021-783D-4C88-9777-94E9FFBD5FA9}" dt="2023-03-30T22:55:51.989" v="49"/>
          <ac:spMkLst>
            <pc:docMk/>
            <pc:sldMk cId="2945984880" sldId="402"/>
            <ac:spMk id="2" creationId="{21FAECC6-A310-B09A-10DB-633E937CA52C}"/>
          </ac:spMkLst>
        </pc:spChg>
        <pc:spChg chg="add mod">
          <ac:chgData name="Bess Dunlevy" userId="dd4b9a8537dbe9d0" providerId="LiveId" clId="{A6590021-783D-4C88-9777-94E9FFBD5FA9}" dt="2023-03-30T22:55:51.989" v="49"/>
          <ac:spMkLst>
            <pc:docMk/>
            <pc:sldMk cId="2945984880" sldId="402"/>
            <ac:spMk id="4" creationId="{91314C6B-F066-35FD-38E1-15DF4E340877}"/>
          </ac:spMkLst>
        </pc:spChg>
        <pc:spChg chg="mod">
          <ac:chgData name="Bess Dunlevy" userId="dd4b9a8537dbe9d0" providerId="LiveId" clId="{A6590021-783D-4C88-9777-94E9FFBD5FA9}" dt="2023-03-30T22:56:04.596" v="50" actId="14100"/>
          <ac:spMkLst>
            <pc:docMk/>
            <pc:sldMk cId="2945984880" sldId="402"/>
            <ac:spMk id="5" creationId="{09AB08AC-55A6-2F1D-742E-F4DBB52EB5DD}"/>
          </ac:spMkLst>
        </pc:spChg>
        <pc:spChg chg="add mod">
          <ac:chgData name="Bess Dunlevy" userId="dd4b9a8537dbe9d0" providerId="LiveId" clId="{A6590021-783D-4C88-9777-94E9FFBD5FA9}" dt="2023-03-30T22:56:17.167" v="97" actId="20577"/>
          <ac:spMkLst>
            <pc:docMk/>
            <pc:sldMk cId="2945984880" sldId="402"/>
            <ac:spMk id="6" creationId="{6E12BC2C-3C20-8DD7-A111-7D3204DE8BA8}"/>
          </ac:spMkLst>
        </pc:spChg>
        <pc:spChg chg="add del mod ord">
          <ac:chgData name="Bess Dunlevy" userId="dd4b9a8537dbe9d0" providerId="LiveId" clId="{A6590021-783D-4C88-9777-94E9FFBD5FA9}" dt="2023-03-30T22:57:15.952" v="102" actId="700"/>
          <ac:spMkLst>
            <pc:docMk/>
            <pc:sldMk cId="2945984880" sldId="402"/>
            <ac:spMk id="7" creationId="{FEADC73F-14B2-F386-76F1-B052EFB7945A}"/>
          </ac:spMkLst>
        </pc:spChg>
        <pc:spChg chg="add del mod ord">
          <ac:chgData name="Bess Dunlevy" userId="dd4b9a8537dbe9d0" providerId="LiveId" clId="{A6590021-783D-4C88-9777-94E9FFBD5FA9}" dt="2023-03-30T22:57:19.171" v="104" actId="700"/>
          <ac:spMkLst>
            <pc:docMk/>
            <pc:sldMk cId="2945984880" sldId="402"/>
            <ac:spMk id="9" creationId="{F30BE885-8111-EF40-8F25-51E9E23AA9BB}"/>
          </ac:spMkLst>
        </pc:spChg>
        <pc:spChg chg="add del mod ord">
          <ac:chgData name="Bess Dunlevy" userId="dd4b9a8537dbe9d0" providerId="LiveId" clId="{A6590021-783D-4C88-9777-94E9FFBD5FA9}" dt="2023-03-30T22:57:19.171" v="104" actId="700"/>
          <ac:spMkLst>
            <pc:docMk/>
            <pc:sldMk cId="2945984880" sldId="402"/>
            <ac:spMk id="10" creationId="{33ACB835-2693-E763-DC72-91E37B78CFF2}"/>
          </ac:spMkLst>
        </pc:spChg>
        <pc:picChg chg="del">
          <ac:chgData name="Bess Dunlevy" userId="dd4b9a8537dbe9d0" providerId="LiveId" clId="{A6590021-783D-4C88-9777-94E9FFBD5FA9}" dt="2023-03-30T22:55:19.008" v="48" actId="478"/>
          <ac:picMkLst>
            <pc:docMk/>
            <pc:sldMk cId="2945984880" sldId="402"/>
            <ac:picMk id="8" creationId="{90899FA3-F448-7F2C-7789-B6E39EA2E4C2}"/>
          </ac:picMkLst>
        </pc:picChg>
      </pc:sldChg>
      <pc:sldChg chg="addSp delSp modSp del mod">
        <pc:chgData name="Bess Dunlevy" userId="dd4b9a8537dbe9d0" providerId="LiveId" clId="{A6590021-783D-4C88-9777-94E9FFBD5FA9}" dt="2023-03-31T00:10:05.408" v="2295" actId="47"/>
        <pc:sldMkLst>
          <pc:docMk/>
          <pc:sldMk cId="36750104" sldId="405"/>
        </pc:sldMkLst>
        <pc:spChg chg="add mod">
          <ac:chgData name="Bess Dunlevy" userId="dd4b9a8537dbe9d0" providerId="LiveId" clId="{A6590021-783D-4C88-9777-94E9FFBD5FA9}" dt="2023-03-30T23:55:04.102" v="2025"/>
          <ac:spMkLst>
            <pc:docMk/>
            <pc:sldMk cId="36750104" sldId="405"/>
            <ac:spMk id="3" creationId="{1DEB6686-1E1E-A0D8-9E23-FA2A3C4A1194}"/>
          </ac:spMkLst>
        </pc:spChg>
        <pc:spChg chg="mod">
          <ac:chgData name="Bess Dunlevy" userId="dd4b9a8537dbe9d0" providerId="LiveId" clId="{A6590021-783D-4C88-9777-94E9FFBD5FA9}" dt="2023-03-30T23:57:41.242" v="2232"/>
          <ac:spMkLst>
            <pc:docMk/>
            <pc:sldMk cId="36750104" sldId="405"/>
            <ac:spMk id="9" creationId="{60699AE9-9D2B-0533-E53D-3689C05E34AB}"/>
          </ac:spMkLst>
        </pc:spChg>
        <pc:spChg chg="mod">
          <ac:chgData name="Bess Dunlevy" userId="dd4b9a8537dbe9d0" providerId="LiveId" clId="{A6590021-783D-4C88-9777-94E9FFBD5FA9}" dt="2023-03-30T23:57:23.074" v="2218" actId="20577"/>
          <ac:spMkLst>
            <pc:docMk/>
            <pc:sldMk cId="36750104" sldId="405"/>
            <ac:spMk id="12" creationId="{4FE4DF0D-7364-91B5-CEE6-E9AA22C90745}"/>
          </ac:spMkLst>
        </pc:spChg>
        <pc:spChg chg="mod">
          <ac:chgData name="Bess Dunlevy" userId="dd4b9a8537dbe9d0" providerId="LiveId" clId="{A6590021-783D-4C88-9777-94E9FFBD5FA9}" dt="2023-03-30T23:57:21.883" v="2217"/>
          <ac:spMkLst>
            <pc:docMk/>
            <pc:sldMk cId="36750104" sldId="405"/>
            <ac:spMk id="13" creationId="{41C4DA84-579C-D943-8545-3B757341F3EE}"/>
          </ac:spMkLst>
        </pc:spChg>
        <pc:spChg chg="mod">
          <ac:chgData name="Bess Dunlevy" userId="dd4b9a8537dbe9d0" providerId="LiveId" clId="{A6590021-783D-4C88-9777-94E9FFBD5FA9}" dt="2023-03-30T23:57:24.660" v="2219"/>
          <ac:spMkLst>
            <pc:docMk/>
            <pc:sldMk cId="36750104" sldId="405"/>
            <ac:spMk id="14" creationId="{C17A8E24-1870-75CA-A04B-D1F30786458A}"/>
          </ac:spMkLst>
        </pc:spChg>
        <pc:spChg chg="mod">
          <ac:chgData name="Bess Dunlevy" userId="dd4b9a8537dbe9d0" providerId="LiveId" clId="{A6590021-783D-4C88-9777-94E9FFBD5FA9}" dt="2023-03-30T23:57:39.864" v="2231"/>
          <ac:spMkLst>
            <pc:docMk/>
            <pc:sldMk cId="36750104" sldId="405"/>
            <ac:spMk id="15" creationId="{CF9C7F2B-CF15-DA4F-8D1A-120AE9500E93}"/>
          </ac:spMkLst>
        </pc:spChg>
        <pc:spChg chg="mod">
          <ac:chgData name="Bess Dunlevy" userId="dd4b9a8537dbe9d0" providerId="LiveId" clId="{A6590021-783D-4C88-9777-94E9FFBD5FA9}" dt="2023-03-30T23:57:12.563" v="2211" actId="20577"/>
          <ac:spMkLst>
            <pc:docMk/>
            <pc:sldMk cId="36750104" sldId="405"/>
            <ac:spMk id="18" creationId="{61D37BEA-B0BB-334B-8C19-830E846B081F}"/>
          </ac:spMkLst>
        </pc:spChg>
        <pc:spChg chg="mod">
          <ac:chgData name="Bess Dunlevy" userId="dd4b9a8537dbe9d0" providerId="LiveId" clId="{A6590021-783D-4C88-9777-94E9FFBD5FA9}" dt="2023-03-30T23:57:19.270" v="2215"/>
          <ac:spMkLst>
            <pc:docMk/>
            <pc:sldMk cId="36750104" sldId="405"/>
            <ac:spMk id="19" creationId="{7DA02123-9852-5F48-817A-7176A85EF039}"/>
          </ac:spMkLst>
        </pc:spChg>
        <pc:spChg chg="mod">
          <ac:chgData name="Bess Dunlevy" userId="dd4b9a8537dbe9d0" providerId="LiveId" clId="{A6590021-783D-4C88-9777-94E9FFBD5FA9}" dt="2023-03-30T23:57:16.135" v="2213"/>
          <ac:spMkLst>
            <pc:docMk/>
            <pc:sldMk cId="36750104" sldId="405"/>
            <ac:spMk id="20" creationId="{36A021A6-2E2B-DC4F-80A9-D49336A0E419}"/>
          </ac:spMkLst>
        </pc:spChg>
        <pc:spChg chg="mod">
          <ac:chgData name="Bess Dunlevy" userId="dd4b9a8537dbe9d0" providerId="LiveId" clId="{A6590021-783D-4C88-9777-94E9FFBD5FA9}" dt="2023-03-30T23:57:14.483" v="2212"/>
          <ac:spMkLst>
            <pc:docMk/>
            <pc:sldMk cId="36750104" sldId="405"/>
            <ac:spMk id="21" creationId="{9D9A24B0-1AD3-8149-A8ED-23B42206233C}"/>
          </ac:spMkLst>
        </pc:spChg>
        <pc:spChg chg="mod">
          <ac:chgData name="Bess Dunlevy" userId="dd4b9a8537dbe9d0" providerId="LiveId" clId="{A6590021-783D-4C88-9777-94E9FFBD5FA9}" dt="2023-03-30T23:57:11.065" v="2210"/>
          <ac:spMkLst>
            <pc:docMk/>
            <pc:sldMk cId="36750104" sldId="405"/>
            <ac:spMk id="22" creationId="{26A02132-2FF9-3746-B7F0-00572FDCC35B}"/>
          </ac:spMkLst>
        </pc:spChg>
        <pc:spChg chg="mod">
          <ac:chgData name="Bess Dunlevy" userId="dd4b9a8537dbe9d0" providerId="LiveId" clId="{A6590021-783D-4C88-9777-94E9FFBD5FA9}" dt="2023-03-30T23:57:17.557" v="2214"/>
          <ac:spMkLst>
            <pc:docMk/>
            <pc:sldMk cId="36750104" sldId="405"/>
            <ac:spMk id="24" creationId="{1994CB34-C1C5-E64D-BE41-A61B2FC414B4}"/>
          </ac:spMkLst>
        </pc:spChg>
        <pc:spChg chg="mod">
          <ac:chgData name="Bess Dunlevy" userId="dd4b9a8537dbe9d0" providerId="LiveId" clId="{A6590021-783D-4C88-9777-94E9FFBD5FA9}" dt="2023-03-30T23:57:36.713" v="2229"/>
          <ac:spMkLst>
            <pc:docMk/>
            <pc:sldMk cId="36750104" sldId="405"/>
            <ac:spMk id="25" creationId="{0F437706-A38B-E34A-9466-94D4BE04A2BF}"/>
          </ac:spMkLst>
        </pc:spChg>
        <pc:spChg chg="mod">
          <ac:chgData name="Bess Dunlevy" userId="dd4b9a8537dbe9d0" providerId="LiveId" clId="{A6590021-783D-4C88-9777-94E9FFBD5FA9}" dt="2023-03-30T23:57:01.068" v="2202"/>
          <ac:spMkLst>
            <pc:docMk/>
            <pc:sldMk cId="36750104" sldId="405"/>
            <ac:spMk id="28" creationId="{4C83B1D7-BE26-8948-9914-2AC3B5F69F69}"/>
          </ac:spMkLst>
        </pc:spChg>
        <pc:spChg chg="mod">
          <ac:chgData name="Bess Dunlevy" userId="dd4b9a8537dbe9d0" providerId="LiveId" clId="{A6590021-783D-4C88-9777-94E9FFBD5FA9}" dt="2023-03-30T23:57:03.417" v="2204"/>
          <ac:spMkLst>
            <pc:docMk/>
            <pc:sldMk cId="36750104" sldId="405"/>
            <ac:spMk id="29" creationId="{C1543279-7174-4842-85F1-E2FB620BC89F}"/>
          </ac:spMkLst>
        </pc:spChg>
        <pc:spChg chg="mod">
          <ac:chgData name="Bess Dunlevy" userId="dd4b9a8537dbe9d0" providerId="LiveId" clId="{A6590021-783D-4C88-9777-94E9FFBD5FA9}" dt="2023-03-30T23:57:05.832" v="2206"/>
          <ac:spMkLst>
            <pc:docMk/>
            <pc:sldMk cId="36750104" sldId="405"/>
            <ac:spMk id="30" creationId="{C2830F70-69A9-E146-84D6-A3F1732AA1B5}"/>
          </ac:spMkLst>
        </pc:spChg>
        <pc:spChg chg="mod">
          <ac:chgData name="Bess Dunlevy" userId="dd4b9a8537dbe9d0" providerId="LiveId" clId="{A6590021-783D-4C88-9777-94E9FFBD5FA9}" dt="2023-03-30T23:57:02.432" v="2203"/>
          <ac:spMkLst>
            <pc:docMk/>
            <pc:sldMk cId="36750104" sldId="405"/>
            <ac:spMk id="31" creationId="{5691CDAC-5B7D-B444-896C-1D44A52A9251}"/>
          </ac:spMkLst>
        </pc:spChg>
        <pc:spChg chg="mod">
          <ac:chgData name="Bess Dunlevy" userId="dd4b9a8537dbe9d0" providerId="LiveId" clId="{A6590021-783D-4C88-9777-94E9FFBD5FA9}" dt="2023-03-30T23:57:04.533" v="2205"/>
          <ac:spMkLst>
            <pc:docMk/>
            <pc:sldMk cId="36750104" sldId="405"/>
            <ac:spMk id="32" creationId="{223CF0FE-295B-FD41-A240-5691A142120C}"/>
          </ac:spMkLst>
        </pc:spChg>
        <pc:spChg chg="mod">
          <ac:chgData name="Bess Dunlevy" userId="dd4b9a8537dbe9d0" providerId="LiveId" clId="{A6590021-783D-4C88-9777-94E9FFBD5FA9}" dt="2023-03-30T23:57:38.368" v="2230"/>
          <ac:spMkLst>
            <pc:docMk/>
            <pc:sldMk cId="36750104" sldId="405"/>
            <ac:spMk id="35" creationId="{C0768FE4-32D7-1A43-AAEF-CD0EC5D3224E}"/>
          </ac:spMkLst>
        </pc:spChg>
        <pc:spChg chg="add mod">
          <ac:chgData name="Bess Dunlevy" userId="dd4b9a8537dbe9d0" providerId="LiveId" clId="{A6590021-783D-4C88-9777-94E9FFBD5FA9}" dt="2023-03-30T23:55:04.102" v="2025"/>
          <ac:spMkLst>
            <pc:docMk/>
            <pc:sldMk cId="36750104" sldId="405"/>
            <ac:spMk id="38" creationId="{B0718643-2DDD-9703-EE38-209D050DF709}"/>
          </ac:spMkLst>
        </pc:spChg>
        <pc:spChg chg="mod">
          <ac:chgData name="Bess Dunlevy" userId="dd4b9a8537dbe9d0" providerId="LiveId" clId="{A6590021-783D-4C88-9777-94E9FFBD5FA9}" dt="2023-03-30T23:57:07.383" v="2207"/>
          <ac:spMkLst>
            <pc:docMk/>
            <pc:sldMk cId="36750104" sldId="405"/>
            <ac:spMk id="39" creationId="{6AF1F054-6955-954E-94B7-1E87BF66F69A}"/>
          </ac:spMkLst>
        </pc:spChg>
        <pc:spChg chg="mod">
          <ac:chgData name="Bess Dunlevy" userId="dd4b9a8537dbe9d0" providerId="LiveId" clId="{A6590021-783D-4C88-9777-94E9FFBD5FA9}" dt="2023-03-30T23:57:08.461" v="2208"/>
          <ac:spMkLst>
            <pc:docMk/>
            <pc:sldMk cId="36750104" sldId="405"/>
            <ac:spMk id="40" creationId="{F54AD9BD-C6D4-0546-B350-4BB47AF76576}"/>
          </ac:spMkLst>
        </pc:spChg>
        <pc:spChg chg="mod">
          <ac:chgData name="Bess Dunlevy" userId="dd4b9a8537dbe9d0" providerId="LiveId" clId="{A6590021-783D-4C88-9777-94E9FFBD5FA9}" dt="2023-03-30T23:57:32.887" v="2228" actId="114"/>
          <ac:spMkLst>
            <pc:docMk/>
            <pc:sldMk cId="36750104" sldId="405"/>
            <ac:spMk id="42" creationId="{1844E5B8-A2B7-ADD5-30C5-E981CC2F388F}"/>
          </ac:spMkLst>
        </pc:spChg>
        <pc:spChg chg="mod">
          <ac:chgData name="Bess Dunlevy" userId="dd4b9a8537dbe9d0" providerId="LiveId" clId="{A6590021-783D-4C88-9777-94E9FFBD5FA9}" dt="2023-03-30T23:56:37.155" v="2183" actId="20577"/>
          <ac:spMkLst>
            <pc:docMk/>
            <pc:sldMk cId="36750104" sldId="405"/>
            <ac:spMk id="46" creationId="{DFE31381-52F6-D84F-B7FC-CA467734053B}"/>
          </ac:spMkLst>
        </pc:spChg>
        <pc:spChg chg="mod">
          <ac:chgData name="Bess Dunlevy" userId="dd4b9a8537dbe9d0" providerId="LiveId" clId="{A6590021-783D-4C88-9777-94E9FFBD5FA9}" dt="2023-03-30T23:56:55.038" v="2199"/>
          <ac:spMkLst>
            <pc:docMk/>
            <pc:sldMk cId="36750104" sldId="405"/>
            <ac:spMk id="47" creationId="{C4BC124C-19C0-AE4E-A038-3208EF3D9C88}"/>
          </ac:spMkLst>
        </pc:spChg>
        <pc:spChg chg="mod">
          <ac:chgData name="Bess Dunlevy" userId="dd4b9a8537dbe9d0" providerId="LiveId" clId="{A6590021-783D-4C88-9777-94E9FFBD5FA9}" dt="2023-03-30T23:56:53.289" v="2198"/>
          <ac:spMkLst>
            <pc:docMk/>
            <pc:sldMk cId="36750104" sldId="405"/>
            <ac:spMk id="48" creationId="{0BDC66C5-58EC-3B4D-A6DF-412FB4C3F7EA}"/>
          </ac:spMkLst>
        </pc:spChg>
        <pc:spChg chg="mod">
          <ac:chgData name="Bess Dunlevy" userId="dd4b9a8537dbe9d0" providerId="LiveId" clId="{A6590021-783D-4C88-9777-94E9FFBD5FA9}" dt="2023-03-30T23:56:58.010" v="2201"/>
          <ac:spMkLst>
            <pc:docMk/>
            <pc:sldMk cId="36750104" sldId="405"/>
            <ac:spMk id="49" creationId="{93C8FD22-937B-2542-9C24-DFCB8C29BC06}"/>
          </ac:spMkLst>
        </pc:spChg>
        <pc:spChg chg="mod">
          <ac:chgData name="Bess Dunlevy" userId="dd4b9a8537dbe9d0" providerId="LiveId" clId="{A6590021-783D-4C88-9777-94E9FFBD5FA9}" dt="2023-03-30T23:56:56.167" v="2200"/>
          <ac:spMkLst>
            <pc:docMk/>
            <pc:sldMk cId="36750104" sldId="405"/>
            <ac:spMk id="50" creationId="{7F50D09D-FD83-E540-8053-FBE3575EE315}"/>
          </ac:spMkLst>
        </pc:spChg>
        <pc:spChg chg="add mod">
          <ac:chgData name="Bess Dunlevy" userId="dd4b9a8537dbe9d0" providerId="LiveId" clId="{A6590021-783D-4C88-9777-94E9FFBD5FA9}" dt="2023-03-30T23:55:08.718" v="2041" actId="20577"/>
          <ac:spMkLst>
            <pc:docMk/>
            <pc:sldMk cId="36750104" sldId="405"/>
            <ac:spMk id="51" creationId="{DC23AD51-1293-D32F-60A1-AF4A13D3E137}"/>
          </ac:spMkLst>
        </pc:spChg>
        <pc:grpChg chg="mod">
          <ac:chgData name="Bess Dunlevy" userId="dd4b9a8537dbe9d0" providerId="LiveId" clId="{A6590021-783D-4C88-9777-94E9FFBD5FA9}" dt="2023-03-30T23:55:59.962" v="2080" actId="14100"/>
          <ac:grpSpMkLst>
            <pc:docMk/>
            <pc:sldMk cId="36750104" sldId="405"/>
            <ac:grpSpMk id="2" creationId="{9A76B18F-0114-6C14-DC83-0C922069AC28}"/>
          </ac:grpSpMkLst>
        </pc:grpChg>
        <pc:grpChg chg="mod">
          <ac:chgData name="Bess Dunlevy" userId="dd4b9a8537dbe9d0" providerId="LiveId" clId="{A6590021-783D-4C88-9777-94E9FFBD5FA9}" dt="2023-03-30T23:56:17.743" v="2123" actId="1035"/>
          <ac:grpSpMkLst>
            <pc:docMk/>
            <pc:sldMk cId="36750104" sldId="405"/>
            <ac:grpSpMk id="4" creationId="{FC5499B0-656D-73A8-5DB1-8CA24335A6D3}"/>
          </ac:grpSpMkLst>
        </pc:grpChg>
        <pc:grpChg chg="mod">
          <ac:chgData name="Bess Dunlevy" userId="dd4b9a8537dbe9d0" providerId="LiveId" clId="{A6590021-783D-4C88-9777-94E9FFBD5FA9}" dt="2023-03-30T23:56:14.307" v="2102" actId="1035"/>
          <ac:grpSpMkLst>
            <pc:docMk/>
            <pc:sldMk cId="36750104" sldId="405"/>
            <ac:grpSpMk id="5" creationId="{B22B8F2A-9031-F104-F936-4D7640636B04}"/>
          </ac:grpSpMkLst>
        </pc:grpChg>
        <pc:grpChg chg="mod">
          <ac:chgData name="Bess Dunlevy" userId="dd4b9a8537dbe9d0" providerId="LiveId" clId="{A6590021-783D-4C88-9777-94E9FFBD5FA9}" dt="2023-03-30T23:56:20.237" v="2140" actId="1035"/>
          <ac:grpSpMkLst>
            <pc:docMk/>
            <pc:sldMk cId="36750104" sldId="405"/>
            <ac:grpSpMk id="6" creationId="{371BC64B-03AB-831F-23A5-134E0BE90166}"/>
          </ac:grpSpMkLst>
        </pc:grpChg>
        <pc:grpChg chg="mod">
          <ac:chgData name="Bess Dunlevy" userId="dd4b9a8537dbe9d0" providerId="LiveId" clId="{A6590021-783D-4C88-9777-94E9FFBD5FA9}" dt="2023-03-30T23:56:24.552" v="2165" actId="1035"/>
          <ac:grpSpMkLst>
            <pc:docMk/>
            <pc:sldMk cId="36750104" sldId="405"/>
            <ac:grpSpMk id="7" creationId="{142BAFA3-C66C-AA43-A666-9A758072128A}"/>
          </ac:grpSpMkLst>
        </pc:grpChg>
        <pc:graphicFrameChg chg="modGraphic">
          <ac:chgData name="Bess Dunlevy" userId="dd4b9a8537dbe9d0" providerId="LiveId" clId="{A6590021-783D-4C88-9777-94E9FFBD5FA9}" dt="2023-03-30T23:55:19.339" v="2065" actId="20577"/>
          <ac:graphicFrameMkLst>
            <pc:docMk/>
            <pc:sldMk cId="36750104" sldId="405"/>
            <ac:graphicFrameMk id="8" creationId="{F28B3B4A-5E4F-C757-A4A7-553E7F70B5D5}"/>
          </ac:graphicFrameMkLst>
        </pc:graphicFrameChg>
        <pc:picChg chg="del">
          <ac:chgData name="Bess Dunlevy" userId="dd4b9a8537dbe9d0" providerId="LiveId" clId="{A6590021-783D-4C88-9777-94E9FFBD5FA9}" dt="2023-03-30T23:55:41.913" v="2074" actId="478"/>
          <ac:picMkLst>
            <pc:docMk/>
            <pc:sldMk cId="36750104" sldId="405"/>
            <ac:picMk id="23" creationId="{0066A331-F06F-058D-27A7-9711A5ED9658}"/>
          </ac:picMkLst>
        </pc:picChg>
        <pc:picChg chg="del">
          <ac:chgData name="Bess Dunlevy" userId="dd4b9a8537dbe9d0" providerId="LiveId" clId="{A6590021-783D-4C88-9777-94E9FFBD5FA9}" dt="2023-03-30T23:55:37.206" v="2071" actId="478"/>
          <ac:picMkLst>
            <pc:docMk/>
            <pc:sldMk cId="36750104" sldId="405"/>
            <ac:picMk id="33" creationId="{C947822C-ECFD-49DE-F678-D82F1B993957}"/>
          </ac:picMkLst>
        </pc:picChg>
        <pc:picChg chg="del">
          <ac:chgData name="Bess Dunlevy" userId="dd4b9a8537dbe9d0" providerId="LiveId" clId="{A6590021-783D-4C88-9777-94E9FFBD5FA9}" dt="2023-03-30T23:55:38.744" v="2072" actId="478"/>
          <ac:picMkLst>
            <pc:docMk/>
            <pc:sldMk cId="36750104" sldId="405"/>
            <ac:picMk id="34" creationId="{B45A4F97-C140-BC09-9EBA-70F76D7DA492}"/>
          </ac:picMkLst>
        </pc:picChg>
        <pc:picChg chg="del">
          <ac:chgData name="Bess Dunlevy" userId="dd4b9a8537dbe9d0" providerId="LiveId" clId="{A6590021-783D-4C88-9777-94E9FFBD5FA9}" dt="2023-03-30T23:55:40.231" v="2073" actId="478"/>
          <ac:picMkLst>
            <pc:docMk/>
            <pc:sldMk cId="36750104" sldId="405"/>
            <ac:picMk id="41" creationId="{45501DEA-EB92-4BF9-A3B1-A3431D5BBBAE}"/>
          </ac:picMkLst>
        </pc:picChg>
        <pc:picChg chg="del">
          <ac:chgData name="Bess Dunlevy" userId="dd4b9a8537dbe9d0" providerId="LiveId" clId="{A6590021-783D-4C88-9777-94E9FFBD5FA9}" dt="2023-03-30T23:55:35.629" v="2070" actId="478"/>
          <ac:picMkLst>
            <pc:docMk/>
            <pc:sldMk cId="36750104" sldId="405"/>
            <ac:picMk id="44" creationId="{F4D707C0-C389-4BE9-D20B-683F073F2665}"/>
          </ac:picMkLst>
        </pc:picChg>
        <pc:picChg chg="del">
          <ac:chgData name="Bess Dunlevy" userId="dd4b9a8537dbe9d0" providerId="LiveId" clId="{A6590021-783D-4C88-9777-94E9FFBD5FA9}" dt="2023-03-30T23:55:43.077" v="2075" actId="478"/>
          <ac:picMkLst>
            <pc:docMk/>
            <pc:sldMk cId="36750104" sldId="405"/>
            <ac:picMk id="52" creationId="{D4BFB275-113C-2267-E0BF-225D7F103288}"/>
          </ac:picMkLst>
        </pc:picChg>
      </pc:sldChg>
      <pc:sldChg chg="del">
        <pc:chgData name="Bess Dunlevy" userId="dd4b9a8537dbe9d0" providerId="LiveId" clId="{A6590021-783D-4C88-9777-94E9FFBD5FA9}" dt="2023-03-30T23:59:34.773" v="2251" actId="47"/>
        <pc:sldMkLst>
          <pc:docMk/>
          <pc:sldMk cId="1437709635" sldId="406"/>
        </pc:sldMkLst>
      </pc:sldChg>
      <pc:sldChg chg="del">
        <pc:chgData name="Bess Dunlevy" userId="dd4b9a8537dbe9d0" providerId="LiveId" clId="{A6590021-783D-4C88-9777-94E9FFBD5FA9}" dt="2023-03-31T00:09:27.546" v="2284" actId="47"/>
        <pc:sldMkLst>
          <pc:docMk/>
          <pc:sldMk cId="264918358" sldId="407"/>
        </pc:sldMkLst>
      </pc:sldChg>
      <pc:sldChg chg="addSp delSp modSp add mod">
        <pc:chgData name="Bess Dunlevy" userId="dd4b9a8537dbe9d0" providerId="LiveId" clId="{A6590021-783D-4C88-9777-94E9FFBD5FA9}" dt="2023-03-31T00:11:25.597" v="2334" actId="1076"/>
        <pc:sldMkLst>
          <pc:docMk/>
          <pc:sldMk cId="2079832875" sldId="408"/>
        </pc:sldMkLst>
        <pc:spChg chg="del">
          <ac:chgData name="Bess Dunlevy" userId="dd4b9a8537dbe9d0" providerId="LiveId" clId="{A6590021-783D-4C88-9777-94E9FFBD5FA9}" dt="2023-03-30T22:58:03.246" v="126" actId="478"/>
          <ac:spMkLst>
            <pc:docMk/>
            <pc:sldMk cId="2079832875" sldId="408"/>
            <ac:spMk id="3" creationId="{BCE760FD-6E50-FD4F-B597-7E228EDE51FD}"/>
          </ac:spMkLst>
        </pc:spChg>
        <pc:spChg chg="add mod">
          <ac:chgData name="Bess Dunlevy" userId="dd4b9a8537dbe9d0" providerId="LiveId" clId="{A6590021-783D-4C88-9777-94E9FFBD5FA9}" dt="2023-03-30T22:58:06.726" v="127"/>
          <ac:spMkLst>
            <pc:docMk/>
            <pc:sldMk cId="2079832875" sldId="408"/>
            <ac:spMk id="4" creationId="{533963B4-4E0A-77DE-5C4C-C56FE205B941}"/>
          </ac:spMkLst>
        </pc:spChg>
        <pc:spChg chg="mod">
          <ac:chgData name="Bess Dunlevy" userId="dd4b9a8537dbe9d0" providerId="LiveId" clId="{A6590021-783D-4C88-9777-94E9FFBD5FA9}" dt="2023-03-30T22:57:39.721" v="111" actId="20577"/>
          <ac:spMkLst>
            <pc:docMk/>
            <pc:sldMk cId="2079832875" sldId="408"/>
            <ac:spMk id="9" creationId="{CB9D49A6-86F7-B744-828A-D7C1D9D15D8C}"/>
          </ac:spMkLst>
        </pc:spChg>
        <pc:spChg chg="add mod">
          <ac:chgData name="Bess Dunlevy" userId="dd4b9a8537dbe9d0" providerId="LiveId" clId="{A6590021-783D-4C88-9777-94E9FFBD5FA9}" dt="2023-03-31T00:11:21.444" v="2333" actId="1036"/>
          <ac:spMkLst>
            <pc:docMk/>
            <pc:sldMk cId="2079832875" sldId="408"/>
            <ac:spMk id="11" creationId="{517457DF-4369-553F-C39B-527FABAF7F72}"/>
          </ac:spMkLst>
        </pc:spChg>
        <pc:spChg chg="del mod">
          <ac:chgData name="Bess Dunlevy" userId="dd4b9a8537dbe9d0" providerId="LiveId" clId="{A6590021-783D-4C88-9777-94E9FFBD5FA9}" dt="2023-03-31T00:11:03.178" v="2309" actId="478"/>
          <ac:spMkLst>
            <pc:docMk/>
            <pc:sldMk cId="2079832875" sldId="408"/>
            <ac:spMk id="15" creationId="{F47E5C25-7632-4F6B-1FCC-4961CA53A886}"/>
          </ac:spMkLst>
        </pc:spChg>
        <pc:spChg chg="mod">
          <ac:chgData name="Bess Dunlevy" userId="dd4b9a8537dbe9d0" providerId="LiveId" clId="{A6590021-783D-4C88-9777-94E9FFBD5FA9}" dt="2023-03-31T00:10:50.557" v="2305"/>
          <ac:spMkLst>
            <pc:docMk/>
            <pc:sldMk cId="2079832875" sldId="408"/>
            <ac:spMk id="19" creationId="{62103A70-EDA6-0037-83E2-F1387B4633A9}"/>
          </ac:spMkLst>
        </pc:spChg>
        <pc:spChg chg="del mod">
          <ac:chgData name="Bess Dunlevy" userId="dd4b9a8537dbe9d0" providerId="LiveId" clId="{A6590021-783D-4C88-9777-94E9FFBD5FA9}" dt="2023-03-31T00:11:07.834" v="2311" actId="478"/>
          <ac:spMkLst>
            <pc:docMk/>
            <pc:sldMk cId="2079832875" sldId="408"/>
            <ac:spMk id="23" creationId="{DF739657-CD60-9EC2-BF1E-7237B6E6C6FD}"/>
          </ac:spMkLst>
        </pc:spChg>
        <pc:spChg chg="mod">
          <ac:chgData name="Bess Dunlevy" userId="dd4b9a8537dbe9d0" providerId="LiveId" clId="{A6590021-783D-4C88-9777-94E9FFBD5FA9}" dt="2023-03-31T00:10:50.557" v="2305"/>
          <ac:spMkLst>
            <pc:docMk/>
            <pc:sldMk cId="2079832875" sldId="408"/>
            <ac:spMk id="24" creationId="{E0039004-B698-893D-BF33-1ECEDA720613}"/>
          </ac:spMkLst>
        </pc:spChg>
        <pc:spChg chg="del mod">
          <ac:chgData name="Bess Dunlevy" userId="dd4b9a8537dbe9d0" providerId="LiveId" clId="{A6590021-783D-4C88-9777-94E9FFBD5FA9}" dt="2023-03-31T00:11:14.533" v="2314" actId="478"/>
          <ac:spMkLst>
            <pc:docMk/>
            <pc:sldMk cId="2079832875" sldId="408"/>
            <ac:spMk id="29" creationId="{A15D7A31-0039-94FD-9CAC-FC500A55BBB6}"/>
          </ac:spMkLst>
        </pc:spChg>
        <pc:spChg chg="mod">
          <ac:chgData name="Bess Dunlevy" userId="dd4b9a8537dbe9d0" providerId="LiveId" clId="{A6590021-783D-4C88-9777-94E9FFBD5FA9}" dt="2023-03-31T00:10:50.557" v="2305"/>
          <ac:spMkLst>
            <pc:docMk/>
            <pc:sldMk cId="2079832875" sldId="408"/>
            <ac:spMk id="30" creationId="{8AE79EB5-58D1-D007-6E23-A8365E2A82D1}"/>
          </ac:spMkLst>
        </pc:spChg>
        <pc:spChg chg="del">
          <ac:chgData name="Bess Dunlevy" userId="dd4b9a8537dbe9d0" providerId="LiveId" clId="{A6590021-783D-4C88-9777-94E9FFBD5FA9}" dt="2023-03-30T22:58:00.758" v="124" actId="478"/>
          <ac:spMkLst>
            <pc:docMk/>
            <pc:sldMk cId="2079832875" sldId="408"/>
            <ac:spMk id="40" creationId="{3D228105-4E93-5547-9BEF-E95CD9F56261}"/>
          </ac:spMkLst>
        </pc:spChg>
        <pc:spChg chg="del">
          <ac:chgData name="Bess Dunlevy" userId="dd4b9a8537dbe9d0" providerId="LiveId" clId="{A6590021-783D-4C88-9777-94E9FFBD5FA9}" dt="2023-03-30T22:57:44.281" v="117" actId="478"/>
          <ac:spMkLst>
            <pc:docMk/>
            <pc:sldMk cId="2079832875" sldId="408"/>
            <ac:spMk id="42" creationId="{654ED905-7DF4-7E45-815D-8A6F50BD2A35}"/>
          </ac:spMkLst>
        </pc:spChg>
        <pc:spChg chg="del">
          <ac:chgData name="Bess Dunlevy" userId="dd4b9a8537dbe9d0" providerId="LiveId" clId="{A6590021-783D-4C88-9777-94E9FFBD5FA9}" dt="2023-03-30T22:57:48.210" v="119" actId="478"/>
          <ac:spMkLst>
            <pc:docMk/>
            <pc:sldMk cId="2079832875" sldId="408"/>
            <ac:spMk id="44" creationId="{FD3A13C4-E78F-724D-BF30-9B4138762961}"/>
          </ac:spMkLst>
        </pc:spChg>
        <pc:spChg chg="del">
          <ac:chgData name="Bess Dunlevy" userId="dd4b9a8537dbe9d0" providerId="LiveId" clId="{A6590021-783D-4C88-9777-94E9FFBD5FA9}" dt="2023-03-30T22:57:46.465" v="118" actId="478"/>
          <ac:spMkLst>
            <pc:docMk/>
            <pc:sldMk cId="2079832875" sldId="408"/>
            <ac:spMk id="45" creationId="{160EF463-7BA4-C140-B281-29D544D6376D}"/>
          </ac:spMkLst>
        </pc:spChg>
        <pc:spChg chg="del">
          <ac:chgData name="Bess Dunlevy" userId="dd4b9a8537dbe9d0" providerId="LiveId" clId="{A6590021-783D-4C88-9777-94E9FFBD5FA9}" dt="2023-03-30T22:58:02.094" v="125" actId="478"/>
          <ac:spMkLst>
            <pc:docMk/>
            <pc:sldMk cId="2079832875" sldId="408"/>
            <ac:spMk id="46" creationId="{92054AB8-EBC5-1047-AD46-31E6D065CA45}"/>
          </ac:spMkLst>
        </pc:spChg>
        <pc:spChg chg="del">
          <ac:chgData name="Bess Dunlevy" userId="dd4b9a8537dbe9d0" providerId="LiveId" clId="{A6590021-783D-4C88-9777-94E9FFBD5FA9}" dt="2023-03-30T22:57:43.606" v="114" actId="478"/>
          <ac:spMkLst>
            <pc:docMk/>
            <pc:sldMk cId="2079832875" sldId="408"/>
            <ac:spMk id="47" creationId="{2548BEE3-A974-DC4E-9E9C-1EE7CFD5EF06}"/>
          </ac:spMkLst>
        </pc:spChg>
        <pc:spChg chg="del">
          <ac:chgData name="Bess Dunlevy" userId="dd4b9a8537dbe9d0" providerId="LiveId" clId="{A6590021-783D-4C88-9777-94E9FFBD5FA9}" dt="2023-03-30T22:57:54.022" v="120" actId="478"/>
          <ac:spMkLst>
            <pc:docMk/>
            <pc:sldMk cId="2079832875" sldId="408"/>
            <ac:spMk id="49" creationId="{96E0CE3B-1B24-344F-9D20-0D3E26721F3A}"/>
          </ac:spMkLst>
        </pc:spChg>
        <pc:spChg chg="del">
          <ac:chgData name="Bess Dunlevy" userId="dd4b9a8537dbe9d0" providerId="LiveId" clId="{A6590021-783D-4C88-9777-94E9FFBD5FA9}" dt="2023-03-30T22:57:40.954" v="112" actId="478"/>
          <ac:spMkLst>
            <pc:docMk/>
            <pc:sldMk cId="2079832875" sldId="408"/>
            <ac:spMk id="51" creationId="{268A1D8F-ED63-8F48-B9E4-4BDDDF9B48AB}"/>
          </ac:spMkLst>
        </pc:spChg>
        <pc:spChg chg="del mod">
          <ac:chgData name="Bess Dunlevy" userId="dd4b9a8537dbe9d0" providerId="LiveId" clId="{A6590021-783D-4C88-9777-94E9FFBD5FA9}" dt="2023-03-30T22:57:43.608" v="116"/>
          <ac:spMkLst>
            <pc:docMk/>
            <pc:sldMk cId="2079832875" sldId="408"/>
            <ac:spMk id="53" creationId="{BDA40E49-45E7-A744-88C0-12BC470C236A}"/>
          </ac:spMkLst>
        </pc:spChg>
        <pc:spChg chg="del">
          <ac:chgData name="Bess Dunlevy" userId="dd4b9a8537dbe9d0" providerId="LiveId" clId="{A6590021-783D-4C88-9777-94E9FFBD5FA9}" dt="2023-03-30T22:57:57.902" v="122" actId="478"/>
          <ac:spMkLst>
            <pc:docMk/>
            <pc:sldMk cId="2079832875" sldId="408"/>
            <ac:spMk id="55" creationId="{86746B7D-B52D-4941-A37D-E63B673D5DEE}"/>
          </ac:spMkLst>
        </pc:spChg>
        <pc:spChg chg="del">
          <ac:chgData name="Bess Dunlevy" userId="dd4b9a8537dbe9d0" providerId="LiveId" clId="{A6590021-783D-4C88-9777-94E9FFBD5FA9}" dt="2023-03-30T22:57:59.318" v="123" actId="478"/>
          <ac:spMkLst>
            <pc:docMk/>
            <pc:sldMk cId="2079832875" sldId="408"/>
            <ac:spMk id="64" creationId="{D29DD01A-13BF-744A-9B64-9D86AC88EDDE}"/>
          </ac:spMkLst>
        </pc:spChg>
        <pc:spChg chg="del">
          <ac:chgData name="Bess Dunlevy" userId="dd4b9a8537dbe9d0" providerId="LiveId" clId="{A6590021-783D-4C88-9777-94E9FFBD5FA9}" dt="2023-03-30T22:57:56.111" v="121" actId="478"/>
          <ac:spMkLst>
            <pc:docMk/>
            <pc:sldMk cId="2079832875" sldId="408"/>
            <ac:spMk id="65" creationId="{DCAE84B5-A598-8941-B4AD-51887AC426D8}"/>
          </ac:spMkLst>
        </pc:spChg>
        <pc:grpChg chg="add del mod">
          <ac:chgData name="Bess Dunlevy" userId="dd4b9a8537dbe9d0" providerId="LiveId" clId="{A6590021-783D-4C88-9777-94E9FFBD5FA9}" dt="2023-03-31T00:11:05.104" v="2310" actId="478"/>
          <ac:grpSpMkLst>
            <pc:docMk/>
            <pc:sldMk cId="2079832875" sldId="408"/>
            <ac:grpSpMk id="14" creationId="{A63DC85A-7731-E6A8-7F75-BB6E0238A650}"/>
          </ac:grpSpMkLst>
        </pc:grpChg>
        <pc:grpChg chg="mod topLvl">
          <ac:chgData name="Bess Dunlevy" userId="dd4b9a8537dbe9d0" providerId="LiveId" clId="{A6590021-783D-4C88-9777-94E9FFBD5FA9}" dt="2023-03-31T00:11:05.104" v="2310" actId="478"/>
          <ac:grpSpMkLst>
            <pc:docMk/>
            <pc:sldMk cId="2079832875" sldId="408"/>
            <ac:grpSpMk id="16" creationId="{DF38D61A-B763-8CB6-9EC8-EB7FB842B1F5}"/>
          </ac:grpSpMkLst>
        </pc:grpChg>
        <pc:grpChg chg="add mod">
          <ac:chgData name="Bess Dunlevy" userId="dd4b9a8537dbe9d0" providerId="LiveId" clId="{A6590021-783D-4C88-9777-94E9FFBD5FA9}" dt="2023-03-31T00:11:00.700" v="2308" actId="1076"/>
          <ac:grpSpMkLst>
            <pc:docMk/>
            <pc:sldMk cId="2079832875" sldId="408"/>
            <ac:grpSpMk id="20" creationId="{FA4C3007-6B83-0141-05C1-8EE065A7D8A9}"/>
          </ac:grpSpMkLst>
        </pc:grpChg>
        <pc:grpChg chg="del mod">
          <ac:chgData name="Bess Dunlevy" userId="dd4b9a8537dbe9d0" providerId="LiveId" clId="{A6590021-783D-4C88-9777-94E9FFBD5FA9}" dt="2023-03-31T00:11:09.952" v="2312" actId="478"/>
          <ac:grpSpMkLst>
            <pc:docMk/>
            <pc:sldMk cId="2079832875" sldId="408"/>
            <ac:grpSpMk id="21" creationId="{2BDAE388-5305-72A2-1C79-B1B49AD7EA1C}"/>
          </ac:grpSpMkLst>
        </pc:grpChg>
        <pc:grpChg chg="add mod">
          <ac:chgData name="Bess Dunlevy" userId="dd4b9a8537dbe9d0" providerId="LiveId" clId="{A6590021-783D-4C88-9777-94E9FFBD5FA9}" dt="2023-03-31T00:11:25.597" v="2334" actId="1076"/>
          <ac:grpSpMkLst>
            <pc:docMk/>
            <pc:sldMk cId="2079832875" sldId="408"/>
            <ac:grpSpMk id="26" creationId="{172CFFBD-9C85-2D1A-E418-91BE216A850A}"/>
          </ac:grpSpMkLst>
        </pc:grpChg>
        <pc:grpChg chg="del mod">
          <ac:chgData name="Bess Dunlevy" userId="dd4b9a8537dbe9d0" providerId="LiveId" clId="{A6590021-783D-4C88-9777-94E9FFBD5FA9}" dt="2023-03-31T00:11:14.533" v="2314" actId="478"/>
          <ac:grpSpMkLst>
            <pc:docMk/>
            <pc:sldMk cId="2079832875" sldId="408"/>
            <ac:grpSpMk id="27" creationId="{46756CD7-4192-5DCA-B036-350630C18387}"/>
          </ac:grpSpMkLst>
        </pc:grpChg>
        <pc:graphicFrameChg chg="add del mod">
          <ac:chgData name="Bess Dunlevy" userId="dd4b9a8537dbe9d0" providerId="LiveId" clId="{A6590021-783D-4C88-9777-94E9FFBD5FA9}" dt="2023-03-30T23:00:58.206" v="300"/>
          <ac:graphicFrameMkLst>
            <pc:docMk/>
            <pc:sldMk cId="2079832875" sldId="408"/>
            <ac:graphicFrameMk id="8" creationId="{ECFA9298-313E-42E1-D8A8-7C8B36B8D4A9}"/>
          </ac:graphicFrameMkLst>
        </pc:graphicFrameChg>
        <pc:graphicFrameChg chg="add mod modGraphic">
          <ac:chgData name="Bess Dunlevy" userId="dd4b9a8537dbe9d0" providerId="LiveId" clId="{A6590021-783D-4C88-9777-94E9FFBD5FA9}" dt="2023-03-31T00:10:53.448" v="2307" actId="14734"/>
          <ac:graphicFrameMkLst>
            <pc:docMk/>
            <pc:sldMk cId="2079832875" sldId="408"/>
            <ac:graphicFrameMk id="13" creationId="{3CDDA1B3-7873-CAA0-940C-9B363A2EB1BD}"/>
          </ac:graphicFrameMkLst>
        </pc:graphicFrameChg>
        <pc:picChg chg="add mod">
          <ac:chgData name="Bess Dunlevy" userId="dd4b9a8537dbe9d0" providerId="LiveId" clId="{A6590021-783D-4C88-9777-94E9FFBD5FA9}" dt="2023-03-30T22:58:06.726" v="127"/>
          <ac:picMkLst>
            <pc:docMk/>
            <pc:sldMk cId="2079832875" sldId="408"/>
            <ac:picMk id="2" creationId="{CCDD0F85-5309-8854-91CB-140148D9F376}"/>
          </ac:picMkLst>
        </pc:picChg>
        <pc:picChg chg="add del mod">
          <ac:chgData name="Bess Dunlevy" userId="dd4b9a8537dbe9d0" providerId="LiveId" clId="{A6590021-783D-4C88-9777-94E9FFBD5FA9}" dt="2023-03-30T23:01:46.466" v="310" actId="478"/>
          <ac:picMkLst>
            <pc:docMk/>
            <pc:sldMk cId="2079832875" sldId="408"/>
            <ac:picMk id="10" creationId="{88D87A82-2B32-D9D5-DBD7-AC88714E50F7}"/>
          </ac:picMkLst>
        </pc:picChg>
        <pc:picChg chg="mod">
          <ac:chgData name="Bess Dunlevy" userId="dd4b9a8537dbe9d0" providerId="LiveId" clId="{A6590021-783D-4C88-9777-94E9FFBD5FA9}" dt="2023-03-31T00:10:50.557" v="2305"/>
          <ac:picMkLst>
            <pc:docMk/>
            <pc:sldMk cId="2079832875" sldId="408"/>
            <ac:picMk id="18" creationId="{59910CA2-3B98-45CE-FD8B-ECE6446B17C3}"/>
          </ac:picMkLst>
        </pc:picChg>
        <pc:picChg chg="mod">
          <ac:chgData name="Bess Dunlevy" userId="dd4b9a8537dbe9d0" providerId="LiveId" clId="{A6590021-783D-4C88-9777-94E9FFBD5FA9}" dt="2023-03-31T00:10:50.557" v="2305"/>
          <ac:picMkLst>
            <pc:docMk/>
            <pc:sldMk cId="2079832875" sldId="408"/>
            <ac:picMk id="22" creationId="{283E99CE-B07B-8F56-AE0B-478158973673}"/>
          </ac:picMkLst>
        </pc:picChg>
        <pc:picChg chg="mod">
          <ac:chgData name="Bess Dunlevy" userId="dd4b9a8537dbe9d0" providerId="LiveId" clId="{A6590021-783D-4C88-9777-94E9FFBD5FA9}" dt="2023-03-31T00:10:50.557" v="2305"/>
          <ac:picMkLst>
            <pc:docMk/>
            <pc:sldMk cId="2079832875" sldId="408"/>
            <ac:picMk id="28" creationId="{04DC4E9A-0C97-B1F9-1935-5660C8EF6C37}"/>
          </ac:picMkLst>
        </pc:picChg>
        <pc:cxnChg chg="add mod">
          <ac:chgData name="Bess Dunlevy" userId="dd4b9a8537dbe9d0" providerId="LiveId" clId="{A6590021-783D-4C88-9777-94E9FFBD5FA9}" dt="2023-03-31T00:11:21.444" v="2333" actId="1036"/>
          <ac:cxnSpMkLst>
            <pc:docMk/>
            <pc:sldMk cId="2079832875" sldId="408"/>
            <ac:cxnSpMk id="12" creationId="{A2EED31C-1F71-3D9B-3771-BCD7E1804AA5}"/>
          </ac:cxnSpMkLst>
        </pc:cxnChg>
        <pc:cxnChg chg="del mod topLvl">
          <ac:chgData name="Bess Dunlevy" userId="dd4b9a8537dbe9d0" providerId="LiveId" clId="{A6590021-783D-4C88-9777-94E9FFBD5FA9}" dt="2023-03-31T00:11:05.104" v="2310" actId="478"/>
          <ac:cxnSpMkLst>
            <pc:docMk/>
            <pc:sldMk cId="2079832875" sldId="408"/>
            <ac:cxnSpMk id="17" creationId="{A19005D1-5732-45CC-5F89-C7D920E06D5C}"/>
          </ac:cxnSpMkLst>
        </pc:cxnChg>
        <pc:cxnChg chg="del mod">
          <ac:chgData name="Bess Dunlevy" userId="dd4b9a8537dbe9d0" providerId="LiveId" clId="{A6590021-783D-4C88-9777-94E9FFBD5FA9}" dt="2023-03-31T00:11:09.952" v="2312" actId="478"/>
          <ac:cxnSpMkLst>
            <pc:docMk/>
            <pc:sldMk cId="2079832875" sldId="408"/>
            <ac:cxnSpMk id="25" creationId="{2AC3EEF0-FC97-9465-E5A9-AC9D67BCFE9B}"/>
          </ac:cxnSpMkLst>
        </pc:cxnChg>
        <pc:cxnChg chg="del mod">
          <ac:chgData name="Bess Dunlevy" userId="dd4b9a8537dbe9d0" providerId="LiveId" clId="{A6590021-783D-4C88-9777-94E9FFBD5FA9}" dt="2023-03-31T00:11:11.727" v="2313" actId="478"/>
          <ac:cxnSpMkLst>
            <pc:docMk/>
            <pc:sldMk cId="2079832875" sldId="408"/>
            <ac:cxnSpMk id="31" creationId="{3FBDBCC8-3D42-089B-22AB-B97B2A1137BA}"/>
          </ac:cxnSpMkLst>
        </pc:cxnChg>
      </pc:sldChg>
      <pc:sldChg chg="addSp modSp add mod">
        <pc:chgData name="Bess Dunlevy" userId="dd4b9a8537dbe9d0" providerId="LiveId" clId="{A6590021-783D-4C88-9777-94E9FFBD5FA9}" dt="2023-03-30T23:47:38.035" v="1621" actId="1076"/>
        <pc:sldMkLst>
          <pc:docMk/>
          <pc:sldMk cId="3507051280" sldId="409"/>
        </pc:sldMkLst>
        <pc:spChg chg="mod">
          <ac:chgData name="Bess Dunlevy" userId="dd4b9a8537dbe9d0" providerId="LiveId" clId="{A6590021-783D-4C88-9777-94E9FFBD5FA9}" dt="2023-03-30T23:26:10.327" v="1089" actId="14826"/>
          <ac:spMkLst>
            <pc:docMk/>
            <pc:sldMk cId="3507051280" sldId="409"/>
            <ac:spMk id="8" creationId="{05B87D38-9910-4F23-DE5B-63AE4BF6FF52}"/>
          </ac:spMkLst>
        </pc:spChg>
        <pc:spChg chg="mod">
          <ac:chgData name="Bess Dunlevy" userId="dd4b9a8537dbe9d0" providerId="LiveId" clId="{A6590021-783D-4C88-9777-94E9FFBD5FA9}" dt="2023-03-30T23:23:29.649" v="1012" actId="20577"/>
          <ac:spMkLst>
            <pc:docMk/>
            <pc:sldMk cId="3507051280" sldId="409"/>
            <ac:spMk id="9" creationId="{CB9D49A6-86F7-B744-828A-D7C1D9D15D8C}"/>
          </ac:spMkLst>
        </pc:spChg>
        <pc:spChg chg="mod">
          <ac:chgData name="Bess Dunlevy" userId="dd4b9a8537dbe9d0" providerId="LiveId" clId="{A6590021-783D-4C88-9777-94E9FFBD5FA9}" dt="2023-03-30T23:26:10.327" v="1089" actId="14826"/>
          <ac:spMkLst>
            <pc:docMk/>
            <pc:sldMk cId="3507051280" sldId="409"/>
            <ac:spMk id="10" creationId="{C5DDD257-0E49-99AB-A10D-B03E9438F574}"/>
          </ac:spMkLst>
        </pc:spChg>
        <pc:spChg chg="mod">
          <ac:chgData name="Bess Dunlevy" userId="dd4b9a8537dbe9d0" providerId="LiveId" clId="{A6590021-783D-4C88-9777-94E9FFBD5FA9}" dt="2023-03-30T23:26:39.851" v="1101" actId="14826"/>
          <ac:spMkLst>
            <pc:docMk/>
            <pc:sldMk cId="3507051280" sldId="409"/>
            <ac:spMk id="20" creationId="{8F58E88E-1BF4-0F64-B48B-BE8A05BC467E}"/>
          </ac:spMkLst>
        </pc:spChg>
        <pc:spChg chg="mod">
          <ac:chgData name="Bess Dunlevy" userId="dd4b9a8537dbe9d0" providerId="LiveId" clId="{A6590021-783D-4C88-9777-94E9FFBD5FA9}" dt="2023-03-30T23:43:36.986" v="1299"/>
          <ac:spMkLst>
            <pc:docMk/>
            <pc:sldMk cId="3507051280" sldId="409"/>
            <ac:spMk id="21" creationId="{8EE33841-0A39-41D8-EA0D-295F12BC686E}"/>
          </ac:spMkLst>
        </pc:spChg>
        <pc:spChg chg="mod">
          <ac:chgData name="Bess Dunlevy" userId="dd4b9a8537dbe9d0" providerId="LiveId" clId="{A6590021-783D-4C88-9777-94E9FFBD5FA9}" dt="2023-03-30T23:43:36.986" v="1299"/>
          <ac:spMkLst>
            <pc:docMk/>
            <pc:sldMk cId="3507051280" sldId="409"/>
            <ac:spMk id="23" creationId="{E12DDEAC-010E-59C6-EBA4-DD247B71EBFC}"/>
          </ac:spMkLst>
        </pc:spChg>
        <pc:spChg chg="mod">
          <ac:chgData name="Bess Dunlevy" userId="dd4b9a8537dbe9d0" providerId="LiveId" clId="{A6590021-783D-4C88-9777-94E9FFBD5FA9}" dt="2023-03-30T23:26:39.851" v="1101" actId="14826"/>
          <ac:spMkLst>
            <pc:docMk/>
            <pc:sldMk cId="3507051280" sldId="409"/>
            <ac:spMk id="24" creationId="{62676983-5A72-11E1-C605-299CECEAAE1B}"/>
          </ac:spMkLst>
        </pc:spChg>
        <pc:spChg chg="mod">
          <ac:chgData name="Bess Dunlevy" userId="dd4b9a8537dbe9d0" providerId="LiveId" clId="{A6590021-783D-4C88-9777-94E9FFBD5FA9}" dt="2023-03-30T23:27:09.944" v="1121" actId="14826"/>
          <ac:spMkLst>
            <pc:docMk/>
            <pc:sldMk cId="3507051280" sldId="409"/>
            <ac:spMk id="33" creationId="{94677830-13E3-2768-6D24-296B389FC4F2}"/>
          </ac:spMkLst>
        </pc:spChg>
        <pc:spChg chg="mod">
          <ac:chgData name="Bess Dunlevy" userId="dd4b9a8537dbe9d0" providerId="LiveId" clId="{A6590021-783D-4C88-9777-94E9FFBD5FA9}" dt="2023-03-30T23:27:09.944" v="1121" actId="14826"/>
          <ac:spMkLst>
            <pc:docMk/>
            <pc:sldMk cId="3507051280" sldId="409"/>
            <ac:spMk id="34" creationId="{45FE32A4-2EBF-9E6C-7684-0EA47535B247}"/>
          </ac:spMkLst>
        </pc:spChg>
        <pc:spChg chg="mod">
          <ac:chgData name="Bess Dunlevy" userId="dd4b9a8537dbe9d0" providerId="LiveId" clId="{A6590021-783D-4C88-9777-94E9FFBD5FA9}" dt="2023-03-30T23:23:09.554" v="994" actId="20577"/>
          <ac:spMkLst>
            <pc:docMk/>
            <pc:sldMk cId="3507051280" sldId="409"/>
            <ac:spMk id="38" creationId="{A6C4B9E8-80D7-0E4C-98A0-080138C4551C}"/>
          </ac:spMkLst>
        </pc:spChg>
        <pc:spChg chg="mod">
          <ac:chgData name="Bess Dunlevy" userId="dd4b9a8537dbe9d0" providerId="LiveId" clId="{A6590021-783D-4C88-9777-94E9FFBD5FA9}" dt="2023-03-30T23:45:50.088" v="1512" actId="20577"/>
          <ac:spMkLst>
            <pc:docMk/>
            <pc:sldMk cId="3507051280" sldId="409"/>
            <ac:spMk id="39" creationId="{69A9D246-CD1C-795D-AF15-24F8001C471D}"/>
          </ac:spMkLst>
        </pc:spChg>
        <pc:grpChg chg="mod">
          <ac:chgData name="Bess Dunlevy" userId="dd4b9a8537dbe9d0" providerId="LiveId" clId="{A6590021-783D-4C88-9777-94E9FFBD5FA9}" dt="2023-03-30T23:26:10.327" v="1089" actId="14826"/>
          <ac:grpSpMkLst>
            <pc:docMk/>
            <pc:sldMk cId="3507051280" sldId="409"/>
            <ac:grpSpMk id="11" creationId="{C8B738DA-CAE0-7300-C387-4A694EED0F35}"/>
          </ac:grpSpMkLst>
        </pc:grpChg>
        <pc:grpChg chg="mod">
          <ac:chgData name="Bess Dunlevy" userId="dd4b9a8537dbe9d0" providerId="LiveId" clId="{A6590021-783D-4C88-9777-94E9FFBD5FA9}" dt="2023-03-30T23:45:42.672" v="1494" actId="1076"/>
          <ac:grpSpMkLst>
            <pc:docMk/>
            <pc:sldMk cId="3507051280" sldId="409"/>
            <ac:grpSpMk id="15" creationId="{78F19280-E82A-4BB3-B1E9-10010DE3C7DF}"/>
          </ac:grpSpMkLst>
        </pc:grpChg>
        <pc:grpChg chg="mod">
          <ac:chgData name="Bess Dunlevy" userId="dd4b9a8537dbe9d0" providerId="LiveId" clId="{A6590021-783D-4C88-9777-94E9FFBD5FA9}" dt="2023-03-30T23:26:39.851" v="1101" actId="14826"/>
          <ac:grpSpMkLst>
            <pc:docMk/>
            <pc:sldMk cId="3507051280" sldId="409"/>
            <ac:grpSpMk id="16" creationId="{44249192-50A5-4B29-701E-F47C3F19D22E}"/>
          </ac:grpSpMkLst>
        </pc:grpChg>
        <pc:grpChg chg="add mod">
          <ac:chgData name="Bess Dunlevy" userId="dd4b9a8537dbe9d0" providerId="LiveId" clId="{A6590021-783D-4C88-9777-94E9FFBD5FA9}" dt="2023-03-30T23:43:40.851" v="1300" actId="1076"/>
          <ac:grpSpMkLst>
            <pc:docMk/>
            <pc:sldMk cId="3507051280" sldId="409"/>
            <ac:grpSpMk id="17" creationId="{7AB7E10E-AE60-9B8E-7E26-3800D228A127}"/>
          </ac:grpSpMkLst>
        </pc:grpChg>
        <pc:grpChg chg="mod">
          <ac:chgData name="Bess Dunlevy" userId="dd4b9a8537dbe9d0" providerId="LiveId" clId="{A6590021-783D-4C88-9777-94E9FFBD5FA9}" dt="2023-03-30T23:43:36.986" v="1299"/>
          <ac:grpSpMkLst>
            <pc:docMk/>
            <pc:sldMk cId="3507051280" sldId="409"/>
            <ac:grpSpMk id="18" creationId="{DC8A82DE-41CC-7BF9-63FD-0FC7366796A6}"/>
          </ac:grpSpMkLst>
        </pc:grpChg>
        <pc:grpChg chg="mod">
          <ac:chgData name="Bess Dunlevy" userId="dd4b9a8537dbe9d0" providerId="LiveId" clId="{A6590021-783D-4C88-9777-94E9FFBD5FA9}" dt="2023-03-30T23:45:42.672" v="1494" actId="1076"/>
          <ac:grpSpMkLst>
            <pc:docMk/>
            <pc:sldMk cId="3507051280" sldId="409"/>
            <ac:grpSpMk id="27" creationId="{130B34F1-3060-3AEA-773B-1D7D57CAEB57}"/>
          </ac:grpSpMkLst>
        </pc:grpChg>
        <pc:grpChg chg="mod">
          <ac:chgData name="Bess Dunlevy" userId="dd4b9a8537dbe9d0" providerId="LiveId" clId="{A6590021-783D-4C88-9777-94E9FFBD5FA9}" dt="2023-03-30T23:27:09.944" v="1121" actId="14826"/>
          <ac:grpSpMkLst>
            <pc:docMk/>
            <pc:sldMk cId="3507051280" sldId="409"/>
            <ac:grpSpMk id="31" creationId="{2432CE22-1990-F774-54D1-2E2F0F068D26}"/>
          </ac:grpSpMkLst>
        </pc:grpChg>
        <pc:grpChg chg="mod">
          <ac:chgData name="Bess Dunlevy" userId="dd4b9a8537dbe9d0" providerId="LiveId" clId="{A6590021-783D-4C88-9777-94E9FFBD5FA9}" dt="2023-03-30T23:47:38.035" v="1621" actId="1076"/>
          <ac:grpSpMkLst>
            <pc:docMk/>
            <pc:sldMk cId="3507051280" sldId="409"/>
            <ac:grpSpMk id="37" creationId="{396719C3-C046-0EED-DBC8-90058D2517A6}"/>
          </ac:grpSpMkLst>
        </pc:grpChg>
        <pc:graphicFrameChg chg="mod modGraphic">
          <ac:chgData name="Bess Dunlevy" userId="dd4b9a8537dbe9d0" providerId="LiveId" clId="{A6590021-783D-4C88-9777-94E9FFBD5FA9}" dt="2023-03-30T23:45:31.786" v="1493" actId="6549"/>
          <ac:graphicFrameMkLst>
            <pc:docMk/>
            <pc:sldMk cId="3507051280" sldId="409"/>
            <ac:graphicFrameMk id="2" creationId="{128B22CB-5812-6E7E-A3B9-5646DB376F37}"/>
          </ac:graphicFrameMkLst>
        </pc:graphicFrameChg>
        <pc:picChg chg="mod">
          <ac:chgData name="Bess Dunlevy" userId="dd4b9a8537dbe9d0" providerId="LiveId" clId="{A6590021-783D-4C88-9777-94E9FFBD5FA9}" dt="2023-03-30T23:27:29.704" v="1135" actId="14100"/>
          <ac:picMkLst>
            <pc:docMk/>
            <pc:sldMk cId="3507051280" sldId="409"/>
            <ac:picMk id="4" creationId="{CDDBA9A7-565E-B195-DE74-93288529EDB5}"/>
          </ac:picMkLst>
        </pc:picChg>
        <pc:picChg chg="mod">
          <ac:chgData name="Bess Dunlevy" userId="dd4b9a8537dbe9d0" providerId="LiveId" clId="{A6590021-783D-4C88-9777-94E9FFBD5FA9}" dt="2023-03-30T23:43:36.986" v="1299"/>
          <ac:picMkLst>
            <pc:docMk/>
            <pc:sldMk cId="3507051280" sldId="409"/>
            <ac:picMk id="19" creationId="{55119FA4-0C6D-34F5-4543-1E58B73F1E3F}"/>
          </ac:picMkLst>
        </pc:picChg>
        <pc:picChg chg="mod">
          <ac:chgData name="Bess Dunlevy" userId="dd4b9a8537dbe9d0" providerId="LiveId" clId="{A6590021-783D-4C88-9777-94E9FFBD5FA9}" dt="2023-03-30T23:26:46.596" v="1109" actId="1035"/>
          <ac:picMkLst>
            <pc:docMk/>
            <pc:sldMk cId="3507051280" sldId="409"/>
            <ac:picMk id="26" creationId="{B7850983-CE3D-A9B8-6B43-6D3459E9947F}"/>
          </ac:picMkLst>
        </pc:picChg>
        <pc:picChg chg="mod">
          <ac:chgData name="Bess Dunlevy" userId="dd4b9a8537dbe9d0" providerId="LiveId" clId="{A6590021-783D-4C88-9777-94E9FFBD5FA9}" dt="2023-03-30T23:27:23.769" v="1134" actId="1035"/>
          <ac:picMkLst>
            <pc:docMk/>
            <pc:sldMk cId="3507051280" sldId="409"/>
            <ac:picMk id="36" creationId="{CD8870BE-3CC3-312E-1DF0-DFACDAB9F822}"/>
          </ac:picMkLst>
        </pc:picChg>
        <pc:cxnChg chg="mod">
          <ac:chgData name="Bess Dunlevy" userId="dd4b9a8537dbe9d0" providerId="LiveId" clId="{A6590021-783D-4C88-9777-94E9FFBD5FA9}" dt="2023-03-30T23:27:38.040" v="1136" actId="14100"/>
          <ac:cxnSpMkLst>
            <pc:docMk/>
            <pc:sldMk cId="3507051280" sldId="409"/>
            <ac:cxnSpMk id="13" creationId="{877CAF4E-05CC-9776-A2D3-CF31B82F4C12}"/>
          </ac:cxnSpMkLst>
        </pc:cxnChg>
        <pc:cxnChg chg="mod">
          <ac:chgData name="Bess Dunlevy" userId="dd4b9a8537dbe9d0" providerId="LiveId" clId="{A6590021-783D-4C88-9777-94E9FFBD5FA9}" dt="2023-03-30T23:27:47.066" v="1137" actId="14100"/>
          <ac:cxnSpMkLst>
            <pc:docMk/>
            <pc:sldMk cId="3507051280" sldId="409"/>
            <ac:cxnSpMk id="22" creationId="{E3E68B63-0E4E-4F7D-3D67-091B7AC5816E}"/>
          </ac:cxnSpMkLst>
        </pc:cxnChg>
        <pc:cxnChg chg="mod">
          <ac:chgData name="Bess Dunlevy" userId="dd4b9a8537dbe9d0" providerId="LiveId" clId="{A6590021-783D-4C88-9777-94E9FFBD5FA9}" dt="2023-03-30T23:43:36.986" v="1299"/>
          <ac:cxnSpMkLst>
            <pc:docMk/>
            <pc:sldMk cId="3507051280" sldId="409"/>
            <ac:cxnSpMk id="25" creationId="{E4142383-AA3A-3D28-2EB2-FCCD3C0D6BAE}"/>
          </ac:cxnSpMkLst>
        </pc:cxnChg>
        <pc:cxnChg chg="mod">
          <ac:chgData name="Bess Dunlevy" userId="dd4b9a8537dbe9d0" providerId="LiveId" clId="{A6590021-783D-4C88-9777-94E9FFBD5FA9}" dt="2023-03-30T23:27:56.147" v="1138" actId="14100"/>
          <ac:cxnSpMkLst>
            <pc:docMk/>
            <pc:sldMk cId="3507051280" sldId="409"/>
            <ac:cxnSpMk id="35" creationId="{19CD9BB8-B76E-8EF9-2E16-99B31F231E0F}"/>
          </ac:cxnSpMkLst>
        </pc:cxnChg>
      </pc:sldChg>
      <pc:sldChg chg="addSp delSp modSp add mod">
        <pc:chgData name="Bess Dunlevy" userId="dd4b9a8537dbe9d0" providerId="LiveId" clId="{A6590021-783D-4C88-9777-94E9FFBD5FA9}" dt="2023-03-30T23:48:46.171" v="1635" actId="1076"/>
        <pc:sldMkLst>
          <pc:docMk/>
          <pc:sldMk cId="986114593" sldId="410"/>
        </pc:sldMkLst>
        <pc:spChg chg="mod">
          <ac:chgData name="Bess Dunlevy" userId="dd4b9a8537dbe9d0" providerId="LiveId" clId="{A6590021-783D-4C88-9777-94E9FFBD5FA9}" dt="2023-03-30T23:46:18.804" v="1556" actId="20577"/>
          <ac:spMkLst>
            <pc:docMk/>
            <pc:sldMk cId="986114593" sldId="410"/>
            <ac:spMk id="9" creationId="{CB9D49A6-86F7-B744-828A-D7C1D9D15D8C}"/>
          </ac:spMkLst>
        </pc:spChg>
        <pc:spChg chg="mod">
          <ac:chgData name="Bess Dunlevy" userId="dd4b9a8537dbe9d0" providerId="LiveId" clId="{A6590021-783D-4C88-9777-94E9FFBD5FA9}" dt="2023-03-30T23:46:14.292" v="1539" actId="20577"/>
          <ac:spMkLst>
            <pc:docMk/>
            <pc:sldMk cId="986114593" sldId="410"/>
            <ac:spMk id="38" creationId="{A6C4B9E8-80D7-0E4C-98A0-080138C4551C}"/>
          </ac:spMkLst>
        </pc:spChg>
        <pc:spChg chg="del">
          <ac:chgData name="Bess Dunlevy" userId="dd4b9a8537dbe9d0" providerId="LiveId" clId="{A6590021-783D-4C88-9777-94E9FFBD5FA9}" dt="2023-03-30T23:47:10.250" v="1610" actId="478"/>
          <ac:spMkLst>
            <pc:docMk/>
            <pc:sldMk cId="986114593" sldId="410"/>
            <ac:spMk id="39" creationId="{69A9D246-CD1C-795D-AF15-24F8001C471D}"/>
          </ac:spMkLst>
        </pc:spChg>
        <pc:grpChg chg="del">
          <ac:chgData name="Bess Dunlevy" userId="dd4b9a8537dbe9d0" providerId="LiveId" clId="{A6590021-783D-4C88-9777-94E9FFBD5FA9}" dt="2023-03-30T23:47:11.500" v="1611" actId="478"/>
          <ac:grpSpMkLst>
            <pc:docMk/>
            <pc:sldMk cId="986114593" sldId="410"/>
            <ac:grpSpMk id="15" creationId="{78F19280-E82A-4BB3-B1E9-10010DE3C7DF}"/>
          </ac:grpSpMkLst>
        </pc:grpChg>
        <pc:grpChg chg="del">
          <ac:chgData name="Bess Dunlevy" userId="dd4b9a8537dbe9d0" providerId="LiveId" clId="{A6590021-783D-4C88-9777-94E9FFBD5FA9}" dt="2023-03-30T23:47:08.960" v="1609" actId="478"/>
          <ac:grpSpMkLst>
            <pc:docMk/>
            <pc:sldMk cId="986114593" sldId="410"/>
            <ac:grpSpMk id="17" creationId="{7AB7E10E-AE60-9B8E-7E26-3800D228A127}"/>
          </ac:grpSpMkLst>
        </pc:grpChg>
        <pc:grpChg chg="del">
          <ac:chgData name="Bess Dunlevy" userId="dd4b9a8537dbe9d0" providerId="LiveId" clId="{A6590021-783D-4C88-9777-94E9FFBD5FA9}" dt="2023-03-30T23:47:12.659" v="1612" actId="478"/>
          <ac:grpSpMkLst>
            <pc:docMk/>
            <pc:sldMk cId="986114593" sldId="410"/>
            <ac:grpSpMk id="27" creationId="{130B34F1-3060-3AEA-773B-1D7D57CAEB57}"/>
          </ac:grpSpMkLst>
        </pc:grpChg>
        <pc:grpChg chg="del topLvl">
          <ac:chgData name="Bess Dunlevy" userId="dd4b9a8537dbe9d0" providerId="LiveId" clId="{A6590021-783D-4C88-9777-94E9FFBD5FA9}" dt="2023-03-30T23:47:34.625" v="1619" actId="478"/>
          <ac:grpSpMkLst>
            <pc:docMk/>
            <pc:sldMk cId="986114593" sldId="410"/>
            <ac:grpSpMk id="31" creationId="{2432CE22-1990-F774-54D1-2E2F0F068D26}"/>
          </ac:grpSpMkLst>
        </pc:grpChg>
        <pc:grpChg chg="del">
          <ac:chgData name="Bess Dunlevy" userId="dd4b9a8537dbe9d0" providerId="LiveId" clId="{A6590021-783D-4C88-9777-94E9FFBD5FA9}" dt="2023-03-30T23:47:13.986" v="1613" actId="478"/>
          <ac:grpSpMkLst>
            <pc:docMk/>
            <pc:sldMk cId="986114593" sldId="410"/>
            <ac:grpSpMk id="37" creationId="{396719C3-C046-0EED-DBC8-90058D2517A6}"/>
          </ac:grpSpMkLst>
        </pc:grpChg>
        <pc:graphicFrameChg chg="mod modGraphic">
          <ac:chgData name="Bess Dunlevy" userId="dd4b9a8537dbe9d0" providerId="LiveId" clId="{A6590021-783D-4C88-9777-94E9FFBD5FA9}" dt="2023-03-30T23:48:46.171" v="1635" actId="1076"/>
          <ac:graphicFrameMkLst>
            <pc:docMk/>
            <pc:sldMk cId="986114593" sldId="410"/>
            <ac:graphicFrameMk id="2" creationId="{128B22CB-5812-6E7E-A3B9-5646DB376F37}"/>
          </ac:graphicFrameMkLst>
        </pc:graphicFrameChg>
        <pc:picChg chg="add mod">
          <ac:chgData name="Bess Dunlevy" userId="dd4b9a8537dbe9d0" providerId="LiveId" clId="{A6590021-783D-4C88-9777-94E9FFBD5FA9}" dt="2023-03-30T23:48:42.290" v="1634" actId="1076"/>
          <ac:picMkLst>
            <pc:docMk/>
            <pc:sldMk cId="986114593" sldId="410"/>
            <ac:picMk id="12" creationId="{B2DC4DB8-CDF4-33C1-2A5C-83DB514A932D}"/>
          </ac:picMkLst>
        </pc:picChg>
        <pc:picChg chg="del topLvl">
          <ac:chgData name="Bess Dunlevy" userId="dd4b9a8537dbe9d0" providerId="LiveId" clId="{A6590021-783D-4C88-9777-94E9FFBD5FA9}" dt="2023-03-30T23:47:13.986" v="1613" actId="478"/>
          <ac:picMkLst>
            <pc:docMk/>
            <pc:sldMk cId="986114593" sldId="410"/>
            <ac:picMk id="36" creationId="{CD8870BE-3CC3-312E-1DF0-DFACDAB9F822}"/>
          </ac:picMkLst>
        </pc:picChg>
      </pc:sldChg>
      <pc:sldChg chg="modSp add mod">
        <pc:chgData name="Bess Dunlevy" userId="dd4b9a8537dbe9d0" providerId="LiveId" clId="{A6590021-783D-4C88-9777-94E9FFBD5FA9}" dt="2023-03-30T23:49:58.361" v="1687" actId="207"/>
        <pc:sldMkLst>
          <pc:docMk/>
          <pc:sldMk cId="2510856216" sldId="411"/>
        </pc:sldMkLst>
        <pc:spChg chg="mod">
          <ac:chgData name="Bess Dunlevy" userId="dd4b9a8537dbe9d0" providerId="LiveId" clId="{A6590021-783D-4C88-9777-94E9FFBD5FA9}" dt="2023-03-30T23:49:05.400" v="1679" actId="20577"/>
          <ac:spMkLst>
            <pc:docMk/>
            <pc:sldMk cId="2510856216" sldId="411"/>
            <ac:spMk id="9" creationId="{CB9D49A6-86F7-B744-828A-D7C1D9D15D8C}"/>
          </ac:spMkLst>
        </pc:spChg>
        <pc:spChg chg="mod">
          <ac:chgData name="Bess Dunlevy" userId="dd4b9a8537dbe9d0" providerId="LiveId" clId="{A6590021-783D-4C88-9777-94E9FFBD5FA9}" dt="2023-03-30T23:49:00.038" v="1657" actId="20577"/>
          <ac:spMkLst>
            <pc:docMk/>
            <pc:sldMk cId="2510856216" sldId="411"/>
            <ac:spMk id="38" creationId="{A6C4B9E8-80D7-0E4C-98A0-080138C4551C}"/>
          </ac:spMkLst>
        </pc:spChg>
        <pc:graphicFrameChg chg="modGraphic">
          <ac:chgData name="Bess Dunlevy" userId="dd4b9a8537dbe9d0" providerId="LiveId" clId="{A6590021-783D-4C88-9777-94E9FFBD5FA9}" dt="2023-03-30T23:49:21.861" v="1685" actId="207"/>
          <ac:graphicFrameMkLst>
            <pc:docMk/>
            <pc:sldMk cId="2510856216" sldId="411"/>
            <ac:graphicFrameMk id="2" creationId="{128B22CB-5812-6E7E-A3B9-5646DB376F37}"/>
          </ac:graphicFrameMkLst>
        </pc:graphicFrameChg>
        <pc:picChg chg="mod">
          <ac:chgData name="Bess Dunlevy" userId="dd4b9a8537dbe9d0" providerId="LiveId" clId="{A6590021-783D-4C88-9777-94E9FFBD5FA9}" dt="2023-03-30T23:49:58.361" v="1687" actId="207"/>
          <ac:picMkLst>
            <pc:docMk/>
            <pc:sldMk cId="2510856216" sldId="411"/>
            <ac:picMk id="12" creationId="{B2DC4DB8-CDF4-33C1-2A5C-83DB514A932D}"/>
          </ac:picMkLst>
        </pc:picChg>
      </pc:sldChg>
      <pc:sldChg chg="modSp add mod">
        <pc:chgData name="Bess Dunlevy" userId="dd4b9a8537dbe9d0" providerId="LiveId" clId="{A6590021-783D-4C88-9777-94E9FFBD5FA9}" dt="2023-03-30T23:53:00.686" v="1921" actId="14100"/>
        <pc:sldMkLst>
          <pc:docMk/>
          <pc:sldMk cId="3282589506" sldId="412"/>
        </pc:sldMkLst>
        <pc:spChg chg="mod">
          <ac:chgData name="Bess Dunlevy" userId="dd4b9a8537dbe9d0" providerId="LiveId" clId="{A6590021-783D-4C88-9777-94E9FFBD5FA9}" dt="2023-03-30T23:50:24.530" v="1747" actId="20577"/>
          <ac:spMkLst>
            <pc:docMk/>
            <pc:sldMk cId="3282589506" sldId="412"/>
            <ac:spMk id="9" creationId="{CB9D49A6-86F7-B744-828A-D7C1D9D15D8C}"/>
          </ac:spMkLst>
        </pc:spChg>
        <pc:spChg chg="mod">
          <ac:chgData name="Bess Dunlevy" userId="dd4b9a8537dbe9d0" providerId="LiveId" clId="{A6590021-783D-4C88-9777-94E9FFBD5FA9}" dt="2023-03-30T23:50:18.587" v="1719" actId="20577"/>
          <ac:spMkLst>
            <pc:docMk/>
            <pc:sldMk cId="3282589506" sldId="412"/>
            <ac:spMk id="38" creationId="{A6C4B9E8-80D7-0E4C-98A0-080138C4551C}"/>
          </ac:spMkLst>
        </pc:spChg>
        <pc:graphicFrameChg chg="mod modGraphic">
          <ac:chgData name="Bess Dunlevy" userId="dd4b9a8537dbe9d0" providerId="LiveId" clId="{A6590021-783D-4C88-9777-94E9FFBD5FA9}" dt="2023-03-30T23:53:00.686" v="1921" actId="14100"/>
          <ac:graphicFrameMkLst>
            <pc:docMk/>
            <pc:sldMk cId="3282589506" sldId="412"/>
            <ac:graphicFrameMk id="2" creationId="{128B22CB-5812-6E7E-A3B9-5646DB376F37}"/>
          </ac:graphicFrameMkLst>
        </pc:graphicFrameChg>
        <pc:picChg chg="mod">
          <ac:chgData name="Bess Dunlevy" userId="dd4b9a8537dbe9d0" providerId="LiveId" clId="{A6590021-783D-4C88-9777-94E9FFBD5FA9}" dt="2023-03-30T23:52:18.950" v="1895" actId="207"/>
          <ac:picMkLst>
            <pc:docMk/>
            <pc:sldMk cId="3282589506" sldId="412"/>
            <ac:picMk id="12" creationId="{B2DC4DB8-CDF4-33C1-2A5C-83DB514A932D}"/>
          </ac:picMkLst>
        </pc:picChg>
      </pc:sldChg>
      <pc:sldChg chg="modSp add mod setBg">
        <pc:chgData name="Bess Dunlevy" userId="dd4b9a8537dbe9d0" providerId="LiveId" clId="{A6590021-783D-4C88-9777-94E9FFBD5FA9}" dt="2023-03-31T00:09:45.860" v="2289" actId="20577"/>
        <pc:sldMkLst>
          <pc:docMk/>
          <pc:sldMk cId="2303516070" sldId="413"/>
        </pc:sldMkLst>
        <pc:graphicFrameChg chg="modGraphic">
          <ac:chgData name="Bess Dunlevy" userId="dd4b9a8537dbe9d0" providerId="LiveId" clId="{A6590021-783D-4C88-9777-94E9FFBD5FA9}" dt="2023-03-31T00:09:45.860" v="2289" actId="20577"/>
          <ac:graphicFrameMkLst>
            <pc:docMk/>
            <pc:sldMk cId="2303516070" sldId="413"/>
            <ac:graphicFrameMk id="8" creationId="{F28B3B4A-5E4F-C757-A4A7-553E7F70B5D5}"/>
          </ac:graphicFrameMkLst>
        </pc:graphicFrameChg>
      </pc:sldChg>
      <pc:sldChg chg="addSp delSp modSp add del mod">
        <pc:chgData name="Bess Dunlevy" userId="dd4b9a8537dbe9d0" providerId="LiveId" clId="{A6590021-783D-4C88-9777-94E9FFBD5FA9}" dt="2023-03-30T23:58:39.397" v="2245" actId="47"/>
        <pc:sldMkLst>
          <pc:docMk/>
          <pc:sldMk cId="3037370849" sldId="413"/>
        </pc:sldMkLst>
        <pc:spChg chg="mod">
          <ac:chgData name="Bess Dunlevy" userId="dd4b9a8537dbe9d0" providerId="LiveId" clId="{A6590021-783D-4C88-9777-94E9FFBD5FA9}" dt="2023-03-30T23:54:06.955" v="1977"/>
          <ac:spMkLst>
            <pc:docMk/>
            <pc:sldMk cId="3037370849" sldId="413"/>
            <ac:spMk id="4" creationId="{DF1DB9AA-8342-49C1-42E7-1000776C8CCF}"/>
          </ac:spMkLst>
        </pc:spChg>
        <pc:spChg chg="mod">
          <ac:chgData name="Bess Dunlevy" userId="dd4b9a8537dbe9d0" providerId="LiveId" clId="{A6590021-783D-4C88-9777-94E9FFBD5FA9}" dt="2023-03-30T23:54:06.955" v="1977"/>
          <ac:spMkLst>
            <pc:docMk/>
            <pc:sldMk cId="3037370849" sldId="413"/>
            <ac:spMk id="8" creationId="{A3C26ED8-54A8-3F68-AAC6-081265B126A6}"/>
          </ac:spMkLst>
        </pc:spChg>
        <pc:spChg chg="mod">
          <ac:chgData name="Bess Dunlevy" userId="dd4b9a8537dbe9d0" providerId="LiveId" clId="{A6590021-783D-4C88-9777-94E9FFBD5FA9}" dt="2023-03-30T23:53:28.540" v="1974" actId="20577"/>
          <ac:spMkLst>
            <pc:docMk/>
            <pc:sldMk cId="3037370849" sldId="413"/>
            <ac:spMk id="9" creationId="{CB9D49A6-86F7-B744-828A-D7C1D9D15D8C}"/>
          </ac:spMkLst>
        </pc:spChg>
        <pc:spChg chg="mod">
          <ac:chgData name="Bess Dunlevy" userId="dd4b9a8537dbe9d0" providerId="LiveId" clId="{A6590021-783D-4C88-9777-94E9FFBD5FA9}" dt="2023-03-30T23:54:06.955" v="1977"/>
          <ac:spMkLst>
            <pc:docMk/>
            <pc:sldMk cId="3037370849" sldId="413"/>
            <ac:spMk id="11" creationId="{224A6AFB-3A65-8969-E123-20B781BABE7A}"/>
          </ac:spMkLst>
        </pc:spChg>
        <pc:spChg chg="mod">
          <ac:chgData name="Bess Dunlevy" userId="dd4b9a8537dbe9d0" providerId="LiveId" clId="{A6590021-783D-4C88-9777-94E9FFBD5FA9}" dt="2023-03-30T23:54:06.955" v="1977"/>
          <ac:spMkLst>
            <pc:docMk/>
            <pc:sldMk cId="3037370849" sldId="413"/>
            <ac:spMk id="13" creationId="{18EA3D58-5A00-76BF-DCB5-FBFE1A9250B9}"/>
          </ac:spMkLst>
        </pc:spChg>
        <pc:spChg chg="mod">
          <ac:chgData name="Bess Dunlevy" userId="dd4b9a8537dbe9d0" providerId="LiveId" clId="{A6590021-783D-4C88-9777-94E9FFBD5FA9}" dt="2023-03-30T23:54:06.955" v="1977"/>
          <ac:spMkLst>
            <pc:docMk/>
            <pc:sldMk cId="3037370849" sldId="413"/>
            <ac:spMk id="14" creationId="{945FEF65-AC3F-417B-8A4B-D101F6C0358B}"/>
          </ac:spMkLst>
        </pc:spChg>
        <pc:spChg chg="mod">
          <ac:chgData name="Bess Dunlevy" userId="dd4b9a8537dbe9d0" providerId="LiveId" clId="{A6590021-783D-4C88-9777-94E9FFBD5FA9}" dt="2023-03-30T23:54:06.955" v="1977"/>
          <ac:spMkLst>
            <pc:docMk/>
            <pc:sldMk cId="3037370849" sldId="413"/>
            <ac:spMk id="15" creationId="{9B052506-F3AC-5DEA-9946-9C9BAEE94C89}"/>
          </ac:spMkLst>
        </pc:spChg>
        <pc:spChg chg="mod">
          <ac:chgData name="Bess Dunlevy" userId="dd4b9a8537dbe9d0" providerId="LiveId" clId="{A6590021-783D-4C88-9777-94E9FFBD5FA9}" dt="2023-03-30T23:54:06.955" v="1977"/>
          <ac:spMkLst>
            <pc:docMk/>
            <pc:sldMk cId="3037370849" sldId="413"/>
            <ac:spMk id="16" creationId="{8530E319-D2CC-1BF9-6400-5008EFEB710B}"/>
          </ac:spMkLst>
        </pc:spChg>
        <pc:spChg chg="mod">
          <ac:chgData name="Bess Dunlevy" userId="dd4b9a8537dbe9d0" providerId="LiveId" clId="{A6590021-783D-4C88-9777-94E9FFBD5FA9}" dt="2023-03-30T23:54:06.955" v="1977"/>
          <ac:spMkLst>
            <pc:docMk/>
            <pc:sldMk cId="3037370849" sldId="413"/>
            <ac:spMk id="17" creationId="{91A1E148-A002-2C8F-A25E-B10BA766A820}"/>
          </ac:spMkLst>
        </pc:spChg>
        <pc:spChg chg="mod">
          <ac:chgData name="Bess Dunlevy" userId="dd4b9a8537dbe9d0" providerId="LiveId" clId="{A6590021-783D-4C88-9777-94E9FFBD5FA9}" dt="2023-03-30T23:54:06.955" v="1977"/>
          <ac:spMkLst>
            <pc:docMk/>
            <pc:sldMk cId="3037370849" sldId="413"/>
            <ac:spMk id="19" creationId="{31365AB3-DC48-BA86-AE62-FCAFC926A018}"/>
          </ac:spMkLst>
        </pc:spChg>
        <pc:spChg chg="mod">
          <ac:chgData name="Bess Dunlevy" userId="dd4b9a8537dbe9d0" providerId="LiveId" clId="{A6590021-783D-4C88-9777-94E9FFBD5FA9}" dt="2023-03-30T23:54:06.955" v="1977"/>
          <ac:spMkLst>
            <pc:docMk/>
            <pc:sldMk cId="3037370849" sldId="413"/>
            <ac:spMk id="20" creationId="{CD831501-4609-0429-A4C4-E24ACD93193E}"/>
          </ac:spMkLst>
        </pc:spChg>
        <pc:spChg chg="mod">
          <ac:chgData name="Bess Dunlevy" userId="dd4b9a8537dbe9d0" providerId="LiveId" clId="{A6590021-783D-4C88-9777-94E9FFBD5FA9}" dt="2023-03-30T23:54:06.955" v="1977"/>
          <ac:spMkLst>
            <pc:docMk/>
            <pc:sldMk cId="3037370849" sldId="413"/>
            <ac:spMk id="21" creationId="{F9CD382F-EBF2-C819-9369-B3BCDBFF007C}"/>
          </ac:spMkLst>
        </pc:spChg>
        <pc:spChg chg="mod">
          <ac:chgData name="Bess Dunlevy" userId="dd4b9a8537dbe9d0" providerId="LiveId" clId="{A6590021-783D-4C88-9777-94E9FFBD5FA9}" dt="2023-03-30T23:54:06.955" v="1977"/>
          <ac:spMkLst>
            <pc:docMk/>
            <pc:sldMk cId="3037370849" sldId="413"/>
            <ac:spMk id="22" creationId="{997776B9-EB73-2AAE-5E60-7978B49BAC9E}"/>
          </ac:spMkLst>
        </pc:spChg>
        <pc:spChg chg="mod">
          <ac:chgData name="Bess Dunlevy" userId="dd4b9a8537dbe9d0" providerId="LiveId" clId="{A6590021-783D-4C88-9777-94E9FFBD5FA9}" dt="2023-03-30T23:54:06.955" v="1977"/>
          <ac:spMkLst>
            <pc:docMk/>
            <pc:sldMk cId="3037370849" sldId="413"/>
            <ac:spMk id="23" creationId="{13A02864-AD3F-6CD4-2616-C55BF87AF347}"/>
          </ac:spMkLst>
        </pc:spChg>
        <pc:spChg chg="mod">
          <ac:chgData name="Bess Dunlevy" userId="dd4b9a8537dbe9d0" providerId="LiveId" clId="{A6590021-783D-4C88-9777-94E9FFBD5FA9}" dt="2023-03-30T23:54:06.955" v="1977"/>
          <ac:spMkLst>
            <pc:docMk/>
            <pc:sldMk cId="3037370849" sldId="413"/>
            <ac:spMk id="26" creationId="{EAB3DD02-4B11-7121-9F6C-177E96C8C839}"/>
          </ac:spMkLst>
        </pc:spChg>
        <pc:spChg chg="mod">
          <ac:chgData name="Bess Dunlevy" userId="dd4b9a8537dbe9d0" providerId="LiveId" clId="{A6590021-783D-4C88-9777-94E9FFBD5FA9}" dt="2023-03-30T23:54:06.955" v="1977"/>
          <ac:spMkLst>
            <pc:docMk/>
            <pc:sldMk cId="3037370849" sldId="413"/>
            <ac:spMk id="27" creationId="{C3291E8D-05A1-71A8-C157-B5AB5B2799DB}"/>
          </ac:spMkLst>
        </pc:spChg>
        <pc:spChg chg="mod">
          <ac:chgData name="Bess Dunlevy" userId="dd4b9a8537dbe9d0" providerId="LiveId" clId="{A6590021-783D-4C88-9777-94E9FFBD5FA9}" dt="2023-03-30T23:54:06.955" v="1977"/>
          <ac:spMkLst>
            <pc:docMk/>
            <pc:sldMk cId="3037370849" sldId="413"/>
            <ac:spMk id="28" creationId="{C5848D2D-53CF-4BDE-AADE-365395D65F55}"/>
          </ac:spMkLst>
        </pc:spChg>
        <pc:spChg chg="mod">
          <ac:chgData name="Bess Dunlevy" userId="dd4b9a8537dbe9d0" providerId="LiveId" clId="{A6590021-783D-4C88-9777-94E9FFBD5FA9}" dt="2023-03-30T23:54:06.955" v="1977"/>
          <ac:spMkLst>
            <pc:docMk/>
            <pc:sldMk cId="3037370849" sldId="413"/>
            <ac:spMk id="29" creationId="{BD440886-8FFB-31E1-CFC6-339A63A28EC6}"/>
          </ac:spMkLst>
        </pc:spChg>
        <pc:spChg chg="mod">
          <ac:chgData name="Bess Dunlevy" userId="dd4b9a8537dbe9d0" providerId="LiveId" clId="{A6590021-783D-4C88-9777-94E9FFBD5FA9}" dt="2023-03-30T23:54:06.955" v="1977"/>
          <ac:spMkLst>
            <pc:docMk/>
            <pc:sldMk cId="3037370849" sldId="413"/>
            <ac:spMk id="30" creationId="{CDC2EA11-7446-BD36-432D-A357067A679A}"/>
          </ac:spMkLst>
        </pc:spChg>
        <pc:spChg chg="mod">
          <ac:chgData name="Bess Dunlevy" userId="dd4b9a8537dbe9d0" providerId="LiveId" clId="{A6590021-783D-4C88-9777-94E9FFBD5FA9}" dt="2023-03-30T23:54:06.955" v="1977"/>
          <ac:spMkLst>
            <pc:docMk/>
            <pc:sldMk cId="3037370849" sldId="413"/>
            <ac:spMk id="31" creationId="{78BF0B27-1111-B7A8-79B4-F6D427DBB174}"/>
          </ac:spMkLst>
        </pc:spChg>
        <pc:spChg chg="mod">
          <ac:chgData name="Bess Dunlevy" userId="dd4b9a8537dbe9d0" providerId="LiveId" clId="{A6590021-783D-4C88-9777-94E9FFBD5FA9}" dt="2023-03-30T23:54:06.955" v="1977"/>
          <ac:spMkLst>
            <pc:docMk/>
            <pc:sldMk cId="3037370849" sldId="413"/>
            <ac:spMk id="32" creationId="{8699A6FD-BC89-F884-D7FA-F9A60C49B163}"/>
          </ac:spMkLst>
        </pc:spChg>
        <pc:spChg chg="mod">
          <ac:chgData name="Bess Dunlevy" userId="dd4b9a8537dbe9d0" providerId="LiveId" clId="{A6590021-783D-4C88-9777-94E9FFBD5FA9}" dt="2023-03-30T23:54:06.955" v="1977"/>
          <ac:spMkLst>
            <pc:docMk/>
            <pc:sldMk cId="3037370849" sldId="413"/>
            <ac:spMk id="33" creationId="{52A9766C-3EE6-A317-3CC8-712D6AAC3E05}"/>
          </ac:spMkLst>
        </pc:spChg>
        <pc:spChg chg="mod">
          <ac:chgData name="Bess Dunlevy" userId="dd4b9a8537dbe9d0" providerId="LiveId" clId="{A6590021-783D-4C88-9777-94E9FFBD5FA9}" dt="2023-03-30T23:54:06.955" v="1977"/>
          <ac:spMkLst>
            <pc:docMk/>
            <pc:sldMk cId="3037370849" sldId="413"/>
            <ac:spMk id="37" creationId="{741B716E-63A3-33FE-8C5E-650912603F25}"/>
          </ac:spMkLst>
        </pc:spChg>
        <pc:spChg chg="mod">
          <ac:chgData name="Bess Dunlevy" userId="dd4b9a8537dbe9d0" providerId="LiveId" clId="{A6590021-783D-4C88-9777-94E9FFBD5FA9}" dt="2023-03-30T23:53:21.142" v="1953" actId="20577"/>
          <ac:spMkLst>
            <pc:docMk/>
            <pc:sldMk cId="3037370849" sldId="413"/>
            <ac:spMk id="38" creationId="{A6C4B9E8-80D7-0E4C-98A0-080138C4551C}"/>
          </ac:spMkLst>
        </pc:spChg>
        <pc:spChg chg="mod">
          <ac:chgData name="Bess Dunlevy" userId="dd4b9a8537dbe9d0" providerId="LiveId" clId="{A6590021-783D-4C88-9777-94E9FFBD5FA9}" dt="2023-03-30T23:54:06.955" v="1977"/>
          <ac:spMkLst>
            <pc:docMk/>
            <pc:sldMk cId="3037370849" sldId="413"/>
            <ac:spMk id="39" creationId="{887D6809-B3A4-3DA4-032B-5B909AD8815C}"/>
          </ac:spMkLst>
        </pc:spChg>
        <pc:spChg chg="mod">
          <ac:chgData name="Bess Dunlevy" userId="dd4b9a8537dbe9d0" providerId="LiveId" clId="{A6590021-783D-4C88-9777-94E9FFBD5FA9}" dt="2023-03-30T23:54:06.955" v="1977"/>
          <ac:spMkLst>
            <pc:docMk/>
            <pc:sldMk cId="3037370849" sldId="413"/>
            <ac:spMk id="40" creationId="{E7AC3E49-7CBD-9742-9A6E-6758040EE7D1}"/>
          </ac:spMkLst>
        </pc:spChg>
        <pc:spChg chg="mod">
          <ac:chgData name="Bess Dunlevy" userId="dd4b9a8537dbe9d0" providerId="LiveId" clId="{A6590021-783D-4C88-9777-94E9FFBD5FA9}" dt="2023-03-30T23:54:06.955" v="1977"/>
          <ac:spMkLst>
            <pc:docMk/>
            <pc:sldMk cId="3037370849" sldId="413"/>
            <ac:spMk id="41" creationId="{E1FE73A4-26B8-4039-ACBC-EEE9488982D9}"/>
          </ac:spMkLst>
        </pc:spChg>
        <pc:spChg chg="mod">
          <ac:chgData name="Bess Dunlevy" userId="dd4b9a8537dbe9d0" providerId="LiveId" clId="{A6590021-783D-4C88-9777-94E9FFBD5FA9}" dt="2023-03-30T23:54:06.955" v="1977"/>
          <ac:spMkLst>
            <pc:docMk/>
            <pc:sldMk cId="3037370849" sldId="413"/>
            <ac:spMk id="42" creationId="{B8A3FD51-1E70-D56F-1573-8D14F42FDC16}"/>
          </ac:spMkLst>
        </pc:spChg>
        <pc:spChg chg="mod">
          <ac:chgData name="Bess Dunlevy" userId="dd4b9a8537dbe9d0" providerId="LiveId" clId="{A6590021-783D-4C88-9777-94E9FFBD5FA9}" dt="2023-03-30T23:54:06.955" v="1977"/>
          <ac:spMkLst>
            <pc:docMk/>
            <pc:sldMk cId="3037370849" sldId="413"/>
            <ac:spMk id="43" creationId="{5F3E8CF1-D7B5-5569-DE03-17D58E429BDD}"/>
          </ac:spMkLst>
        </pc:spChg>
        <pc:spChg chg="mod">
          <ac:chgData name="Bess Dunlevy" userId="dd4b9a8537dbe9d0" providerId="LiveId" clId="{A6590021-783D-4C88-9777-94E9FFBD5FA9}" dt="2023-03-30T23:54:06.955" v="1977"/>
          <ac:spMkLst>
            <pc:docMk/>
            <pc:sldMk cId="3037370849" sldId="413"/>
            <ac:spMk id="44" creationId="{D92CDC2A-8CB6-F68E-FDC0-87849B732AE2}"/>
          </ac:spMkLst>
        </pc:spChg>
        <pc:spChg chg="mod">
          <ac:chgData name="Bess Dunlevy" userId="dd4b9a8537dbe9d0" providerId="LiveId" clId="{A6590021-783D-4C88-9777-94E9FFBD5FA9}" dt="2023-03-30T23:54:06.955" v="1977"/>
          <ac:spMkLst>
            <pc:docMk/>
            <pc:sldMk cId="3037370849" sldId="413"/>
            <ac:spMk id="45" creationId="{12C451DB-6FEF-340E-FEE5-137AA5AEF87B}"/>
          </ac:spMkLst>
        </pc:spChg>
        <pc:spChg chg="mod">
          <ac:chgData name="Bess Dunlevy" userId="dd4b9a8537dbe9d0" providerId="LiveId" clId="{A6590021-783D-4C88-9777-94E9FFBD5FA9}" dt="2023-03-30T23:54:06.955" v="1977"/>
          <ac:spMkLst>
            <pc:docMk/>
            <pc:sldMk cId="3037370849" sldId="413"/>
            <ac:spMk id="47" creationId="{A43DA591-AAD2-43A7-D9F5-3E3197797191}"/>
          </ac:spMkLst>
        </pc:spChg>
        <pc:spChg chg="mod">
          <ac:chgData name="Bess Dunlevy" userId="dd4b9a8537dbe9d0" providerId="LiveId" clId="{A6590021-783D-4C88-9777-94E9FFBD5FA9}" dt="2023-03-30T23:54:06.955" v="1977"/>
          <ac:spMkLst>
            <pc:docMk/>
            <pc:sldMk cId="3037370849" sldId="413"/>
            <ac:spMk id="49" creationId="{3B16A283-C15A-4E86-FD61-F939F2ADB5A8}"/>
          </ac:spMkLst>
        </pc:spChg>
        <pc:spChg chg="mod">
          <ac:chgData name="Bess Dunlevy" userId="dd4b9a8537dbe9d0" providerId="LiveId" clId="{A6590021-783D-4C88-9777-94E9FFBD5FA9}" dt="2023-03-30T23:54:06.955" v="1977"/>
          <ac:spMkLst>
            <pc:docMk/>
            <pc:sldMk cId="3037370849" sldId="413"/>
            <ac:spMk id="50" creationId="{31BEF567-268D-7FDD-6D03-005026E1962E}"/>
          </ac:spMkLst>
        </pc:spChg>
        <pc:spChg chg="mod">
          <ac:chgData name="Bess Dunlevy" userId="dd4b9a8537dbe9d0" providerId="LiveId" clId="{A6590021-783D-4C88-9777-94E9FFBD5FA9}" dt="2023-03-30T23:54:06.955" v="1977"/>
          <ac:spMkLst>
            <pc:docMk/>
            <pc:sldMk cId="3037370849" sldId="413"/>
            <ac:spMk id="51" creationId="{F06B6295-2ED2-A0B7-F12C-256DD5F27328}"/>
          </ac:spMkLst>
        </pc:spChg>
        <pc:spChg chg="mod">
          <ac:chgData name="Bess Dunlevy" userId="dd4b9a8537dbe9d0" providerId="LiveId" clId="{A6590021-783D-4C88-9777-94E9FFBD5FA9}" dt="2023-03-30T23:54:06.955" v="1977"/>
          <ac:spMkLst>
            <pc:docMk/>
            <pc:sldMk cId="3037370849" sldId="413"/>
            <ac:spMk id="52" creationId="{A30B241E-5E35-DDBD-7035-51E60CC5479F}"/>
          </ac:spMkLst>
        </pc:spChg>
        <pc:spChg chg="mod">
          <ac:chgData name="Bess Dunlevy" userId="dd4b9a8537dbe9d0" providerId="LiveId" clId="{A6590021-783D-4C88-9777-94E9FFBD5FA9}" dt="2023-03-30T23:54:06.955" v="1977"/>
          <ac:spMkLst>
            <pc:docMk/>
            <pc:sldMk cId="3037370849" sldId="413"/>
            <ac:spMk id="53" creationId="{258FB718-4F66-D528-4246-2898284EE095}"/>
          </ac:spMkLst>
        </pc:spChg>
        <pc:spChg chg="mod">
          <ac:chgData name="Bess Dunlevy" userId="dd4b9a8537dbe9d0" providerId="LiveId" clId="{A6590021-783D-4C88-9777-94E9FFBD5FA9}" dt="2023-03-30T23:54:06.955" v="1977"/>
          <ac:spMkLst>
            <pc:docMk/>
            <pc:sldMk cId="3037370849" sldId="413"/>
            <ac:spMk id="54" creationId="{18D4D6B1-1EFB-F33F-ECC0-F16890A43574}"/>
          </ac:spMkLst>
        </pc:spChg>
        <pc:grpChg chg="add mod">
          <ac:chgData name="Bess Dunlevy" userId="dd4b9a8537dbe9d0" providerId="LiveId" clId="{A6590021-783D-4C88-9777-94E9FFBD5FA9}" dt="2023-03-30T23:54:33.591" v="1988" actId="14100"/>
          <ac:grpSpMkLst>
            <pc:docMk/>
            <pc:sldMk cId="3037370849" sldId="413"/>
            <ac:grpSpMk id="3" creationId="{BA5B4262-676D-B4D2-6D09-A364C6F80DEA}"/>
          </ac:grpSpMkLst>
        </pc:grpChg>
        <pc:grpChg chg="add mod">
          <ac:chgData name="Bess Dunlevy" userId="dd4b9a8537dbe9d0" providerId="LiveId" clId="{A6590021-783D-4C88-9777-94E9FFBD5FA9}" dt="2023-03-30T23:54:33.591" v="1988" actId="14100"/>
          <ac:grpSpMkLst>
            <pc:docMk/>
            <pc:sldMk cId="3037370849" sldId="413"/>
            <ac:grpSpMk id="18" creationId="{EB3FD7DB-86F8-9BDE-3A62-CE92D3A13A9F}"/>
          </ac:grpSpMkLst>
        </pc:grpChg>
        <pc:grpChg chg="add mod">
          <ac:chgData name="Bess Dunlevy" userId="dd4b9a8537dbe9d0" providerId="LiveId" clId="{A6590021-783D-4C88-9777-94E9FFBD5FA9}" dt="2023-03-30T23:54:33.591" v="1988" actId="14100"/>
          <ac:grpSpMkLst>
            <pc:docMk/>
            <pc:sldMk cId="3037370849" sldId="413"/>
            <ac:grpSpMk id="25" creationId="{00196A0C-8C2F-3D84-58C4-AA5582DE2602}"/>
          </ac:grpSpMkLst>
        </pc:grpChg>
        <pc:grpChg chg="add mod">
          <ac:chgData name="Bess Dunlevy" userId="dd4b9a8537dbe9d0" providerId="LiveId" clId="{A6590021-783D-4C88-9777-94E9FFBD5FA9}" dt="2023-03-30T23:54:33.591" v="1988" actId="14100"/>
          <ac:grpSpMkLst>
            <pc:docMk/>
            <pc:sldMk cId="3037370849" sldId="413"/>
            <ac:grpSpMk id="36" creationId="{DD2B3DE0-7C2C-641A-C245-C41730EAB7C8}"/>
          </ac:grpSpMkLst>
        </pc:grpChg>
        <pc:grpChg chg="add mod">
          <ac:chgData name="Bess Dunlevy" userId="dd4b9a8537dbe9d0" providerId="LiveId" clId="{A6590021-783D-4C88-9777-94E9FFBD5FA9}" dt="2023-03-30T23:54:33.591" v="1988" actId="14100"/>
          <ac:grpSpMkLst>
            <pc:docMk/>
            <pc:sldMk cId="3037370849" sldId="413"/>
            <ac:grpSpMk id="48" creationId="{F79E0E0C-CE00-09B8-B680-6C8A2513BA2E}"/>
          </ac:grpSpMkLst>
        </pc:grpChg>
        <pc:graphicFrameChg chg="del">
          <ac:chgData name="Bess Dunlevy" userId="dd4b9a8537dbe9d0" providerId="LiveId" clId="{A6590021-783D-4C88-9777-94E9FFBD5FA9}" dt="2023-03-30T23:53:23.719" v="1954" actId="478"/>
          <ac:graphicFrameMkLst>
            <pc:docMk/>
            <pc:sldMk cId="3037370849" sldId="413"/>
            <ac:graphicFrameMk id="2" creationId="{128B22CB-5812-6E7E-A3B9-5646DB376F37}"/>
          </ac:graphicFrameMkLst>
        </pc:graphicFrameChg>
        <pc:graphicFrameChg chg="add mod modGraphic">
          <ac:chgData name="Bess Dunlevy" userId="dd4b9a8537dbe9d0" providerId="LiveId" clId="{A6590021-783D-4C88-9777-94E9FFBD5FA9}" dt="2023-03-30T23:54:54.930" v="2024" actId="20577"/>
          <ac:graphicFrameMkLst>
            <pc:docMk/>
            <pc:sldMk cId="3037370849" sldId="413"/>
            <ac:graphicFrameMk id="55" creationId="{2D5A8D60-CDB8-223D-EAF4-5D192E3F397F}"/>
          </ac:graphicFrameMkLst>
        </pc:graphicFrameChg>
        <pc:picChg chg="mod">
          <ac:chgData name="Bess Dunlevy" userId="dd4b9a8537dbe9d0" providerId="LiveId" clId="{A6590021-783D-4C88-9777-94E9FFBD5FA9}" dt="2023-03-30T23:54:06.955" v="1977"/>
          <ac:picMkLst>
            <pc:docMk/>
            <pc:sldMk cId="3037370849" sldId="413"/>
            <ac:picMk id="10" creationId="{56A95ACD-6BE3-26FA-F55D-87CBA8AA4E00}"/>
          </ac:picMkLst>
        </pc:picChg>
        <pc:picChg chg="mod">
          <ac:chgData name="Bess Dunlevy" userId="dd4b9a8537dbe9d0" providerId="LiveId" clId="{A6590021-783D-4C88-9777-94E9FFBD5FA9}" dt="2023-03-30T23:53:46.105" v="1976" actId="207"/>
          <ac:picMkLst>
            <pc:docMk/>
            <pc:sldMk cId="3037370849" sldId="413"/>
            <ac:picMk id="12" creationId="{B2DC4DB8-CDF4-33C1-2A5C-83DB514A932D}"/>
          </ac:picMkLst>
        </pc:picChg>
        <pc:picChg chg="mod">
          <ac:chgData name="Bess Dunlevy" userId="dd4b9a8537dbe9d0" providerId="LiveId" clId="{A6590021-783D-4C88-9777-94E9FFBD5FA9}" dt="2023-03-30T23:54:06.955" v="1977"/>
          <ac:picMkLst>
            <pc:docMk/>
            <pc:sldMk cId="3037370849" sldId="413"/>
            <ac:picMk id="24" creationId="{88B3E35C-72F5-BBE3-FCA0-EBF3BF6AFC15}"/>
          </ac:picMkLst>
        </pc:picChg>
        <pc:picChg chg="mod">
          <ac:chgData name="Bess Dunlevy" userId="dd4b9a8537dbe9d0" providerId="LiveId" clId="{A6590021-783D-4C88-9777-94E9FFBD5FA9}" dt="2023-03-30T23:54:06.955" v="1977"/>
          <ac:picMkLst>
            <pc:docMk/>
            <pc:sldMk cId="3037370849" sldId="413"/>
            <ac:picMk id="34" creationId="{5626037F-E71E-882C-06D4-5D226491F6EC}"/>
          </ac:picMkLst>
        </pc:picChg>
        <pc:picChg chg="mod">
          <ac:chgData name="Bess Dunlevy" userId="dd4b9a8537dbe9d0" providerId="LiveId" clId="{A6590021-783D-4C88-9777-94E9FFBD5FA9}" dt="2023-03-30T23:54:06.955" v="1977"/>
          <ac:picMkLst>
            <pc:docMk/>
            <pc:sldMk cId="3037370849" sldId="413"/>
            <ac:picMk id="35" creationId="{E4B0B295-9364-8DFA-FBDB-5707DF4538C0}"/>
          </ac:picMkLst>
        </pc:picChg>
        <pc:picChg chg="mod">
          <ac:chgData name="Bess Dunlevy" userId="dd4b9a8537dbe9d0" providerId="LiveId" clId="{A6590021-783D-4C88-9777-94E9FFBD5FA9}" dt="2023-03-30T23:54:06.955" v="1977"/>
          <ac:picMkLst>
            <pc:docMk/>
            <pc:sldMk cId="3037370849" sldId="413"/>
            <ac:picMk id="46" creationId="{651FBB30-D65C-BB09-A4A1-3B80C9014078}"/>
          </ac:picMkLst>
        </pc:picChg>
      </pc:sldChg>
      <pc:sldChg chg="modSp add mod">
        <pc:chgData name="Bess Dunlevy" userId="dd4b9a8537dbe9d0" providerId="LiveId" clId="{A6590021-783D-4C88-9777-94E9FFBD5FA9}" dt="2023-03-31T00:10:03.450" v="2294" actId="20577"/>
        <pc:sldMkLst>
          <pc:docMk/>
          <pc:sldMk cId="1453029406" sldId="414"/>
        </pc:sldMkLst>
        <pc:graphicFrameChg chg="modGraphic">
          <ac:chgData name="Bess Dunlevy" userId="dd4b9a8537dbe9d0" providerId="LiveId" clId="{A6590021-783D-4C88-9777-94E9FFBD5FA9}" dt="2023-03-31T00:10:03.450" v="2294" actId="20577"/>
          <ac:graphicFrameMkLst>
            <pc:docMk/>
            <pc:sldMk cId="1453029406" sldId="414"/>
            <ac:graphicFrameMk id="8" creationId="{F28B3B4A-5E4F-C757-A4A7-553E7F70B5D5}"/>
          </ac:graphicFrameMkLst>
        </pc:graphicFrameChg>
      </pc:sldChg>
      <pc:sldChg chg="addSp delSp modSp add mod">
        <pc:chgData name="Bess Dunlevy" userId="dd4b9a8537dbe9d0" providerId="LiveId" clId="{A6590021-783D-4C88-9777-94E9FFBD5FA9}" dt="2023-03-31T00:10:32.582" v="2303"/>
        <pc:sldMkLst>
          <pc:docMk/>
          <pc:sldMk cId="1518768116" sldId="415"/>
        </pc:sldMkLst>
        <pc:spChg chg="del">
          <ac:chgData name="Bess Dunlevy" userId="dd4b9a8537dbe9d0" providerId="LiveId" clId="{A6590021-783D-4C88-9777-94E9FFBD5FA9}" dt="2023-03-31T00:10:29.227" v="2299" actId="478"/>
          <ac:spMkLst>
            <pc:docMk/>
            <pc:sldMk cId="1518768116" sldId="415"/>
            <ac:spMk id="5" creationId="{CF8312F4-008A-8B46-B9CC-E4456F84C996}"/>
          </ac:spMkLst>
        </pc:spChg>
        <pc:spChg chg="del">
          <ac:chgData name="Bess Dunlevy" userId="dd4b9a8537dbe9d0" providerId="LiveId" clId="{A6590021-783D-4C88-9777-94E9FFBD5FA9}" dt="2023-03-31T00:10:30.387" v="2300" actId="478"/>
          <ac:spMkLst>
            <pc:docMk/>
            <pc:sldMk cId="1518768116" sldId="415"/>
            <ac:spMk id="6" creationId="{8A162E46-AFAD-E846-BF5C-F20FF11EA0EF}"/>
          </ac:spMkLst>
        </pc:spChg>
        <pc:spChg chg="del">
          <ac:chgData name="Bess Dunlevy" userId="dd4b9a8537dbe9d0" providerId="LiveId" clId="{A6590021-783D-4C88-9777-94E9FFBD5FA9}" dt="2023-03-31T00:10:28.748" v="2298" actId="478"/>
          <ac:spMkLst>
            <pc:docMk/>
            <pc:sldMk cId="1518768116" sldId="415"/>
            <ac:spMk id="9" creationId="{CB9D49A6-86F7-B744-828A-D7C1D9D15D8C}"/>
          </ac:spMkLst>
        </pc:spChg>
        <pc:spChg chg="del">
          <ac:chgData name="Bess Dunlevy" userId="dd4b9a8537dbe9d0" providerId="LiveId" clId="{A6590021-783D-4C88-9777-94E9FFBD5FA9}" dt="2023-03-31T00:10:26.550" v="2297" actId="478"/>
          <ac:spMkLst>
            <pc:docMk/>
            <pc:sldMk cId="1518768116" sldId="415"/>
            <ac:spMk id="38" creationId="{A6C4B9E8-80D7-0E4C-98A0-080138C4551C}"/>
          </ac:spMkLst>
        </pc:spChg>
        <pc:graphicFrameChg chg="del">
          <ac:chgData name="Bess Dunlevy" userId="dd4b9a8537dbe9d0" providerId="LiveId" clId="{A6590021-783D-4C88-9777-94E9FFBD5FA9}" dt="2023-03-31T00:10:31.813" v="2302" actId="478"/>
          <ac:graphicFrameMkLst>
            <pc:docMk/>
            <pc:sldMk cId="1518768116" sldId="415"/>
            <ac:graphicFrameMk id="2" creationId="{128B22CB-5812-6E7E-A3B9-5646DB376F37}"/>
          </ac:graphicFrameMkLst>
        </pc:graphicFrameChg>
        <pc:graphicFrameChg chg="add mod">
          <ac:chgData name="Bess Dunlevy" userId="dd4b9a8537dbe9d0" providerId="LiveId" clId="{A6590021-783D-4C88-9777-94E9FFBD5FA9}" dt="2023-03-31T00:10:32.582" v="2303"/>
          <ac:graphicFrameMkLst>
            <pc:docMk/>
            <pc:sldMk cId="1518768116" sldId="415"/>
            <ac:graphicFrameMk id="3" creationId="{AE0581D1-6FEA-A955-42D3-6D515A3F3104}"/>
          </ac:graphicFrameMkLst>
        </pc:graphicFrameChg>
        <pc:picChg chg="del">
          <ac:chgData name="Bess Dunlevy" userId="dd4b9a8537dbe9d0" providerId="LiveId" clId="{A6590021-783D-4C88-9777-94E9FFBD5FA9}" dt="2023-03-31T00:10:31.237" v="2301" actId="478"/>
          <ac:picMkLst>
            <pc:docMk/>
            <pc:sldMk cId="1518768116" sldId="415"/>
            <ac:picMk id="12" creationId="{B2DC4DB8-CDF4-33C1-2A5C-83DB514A932D}"/>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Century Gothic" panose="020B0502020202020204" pitchFamily="34" charset="0"/>
                <a:ea typeface="+mn-ea"/>
                <a:cs typeface="+mn-cs"/>
              </a:defRPr>
            </a:pPr>
            <a:r>
              <a:rPr lang="en-US" sz="2400" b="1" dirty="0"/>
              <a:t>KPI</a:t>
            </a:r>
            <a:r>
              <a:rPr lang="en-US" sz="2400" b="1" baseline="0" dirty="0"/>
              <a:t> Snapshot</a:t>
            </a:r>
            <a:endParaRPr lang="en-US" sz="2400" b="1" dirty="0"/>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barChart>
        <c:barDir val="bar"/>
        <c:grouping val="clustered"/>
        <c:varyColors val="0"/>
        <c:ser>
          <c:idx val="0"/>
          <c:order val="0"/>
          <c:tx>
            <c:strRef>
              <c:f>Sheet1!$B$1</c:f>
              <c:strCache>
                <c:ptCount val="1"/>
                <c:pt idx="0">
                  <c:v>Current Value</c:v>
                </c:pt>
              </c:strCache>
            </c:strRef>
          </c:tx>
          <c:spPr>
            <a:solidFill>
              <a:srgbClr val="FFFF00"/>
            </a:solidFill>
            <a:ln>
              <a:noFill/>
            </a:ln>
            <a:effectLst/>
          </c:spPr>
          <c:invertIfNegative val="0"/>
          <c:cat>
            <c:strRef>
              <c:f>Sheet1!$A$2:$A$4</c:f>
              <c:strCache>
                <c:ptCount val="3"/>
                <c:pt idx="0">
                  <c:v>Sprint Completion Rate</c:v>
                </c:pt>
                <c:pt idx="1">
                  <c:v>Budget Utilization (%)</c:v>
                </c:pt>
                <c:pt idx="2">
                  <c:v>QA Test Pass Rate (%)</c:v>
                </c:pt>
              </c:strCache>
            </c:strRef>
          </c:cat>
          <c:val>
            <c:numRef>
              <c:f>Sheet1!$B$2:$B$4</c:f>
              <c:numCache>
                <c:formatCode>"$"#,##0.00</c:formatCode>
                <c:ptCount val="3"/>
                <c:pt idx="0">
                  <c:v>230</c:v>
                </c:pt>
                <c:pt idx="1">
                  <c:v>400</c:v>
                </c:pt>
                <c:pt idx="2">
                  <c:v>460</c:v>
                </c:pt>
              </c:numCache>
            </c:numRef>
          </c:val>
          <c:extLst>
            <c:ext xmlns:c16="http://schemas.microsoft.com/office/drawing/2014/chart" uri="{C3380CC4-5D6E-409C-BE32-E72D297353CC}">
              <c16:uniqueId val="{00000000-1112-664B-B18A-B296E684A221}"/>
            </c:ext>
          </c:extLst>
        </c:ser>
        <c:ser>
          <c:idx val="1"/>
          <c:order val="1"/>
          <c:tx>
            <c:strRef>
              <c:f>Sheet1!$C$1</c:f>
              <c:strCache>
                <c:ptCount val="1"/>
                <c:pt idx="0">
                  <c:v>Previous Value</c:v>
                </c:pt>
              </c:strCache>
            </c:strRef>
          </c:tx>
          <c:spPr>
            <a:solidFill>
              <a:srgbClr val="06BA32"/>
            </a:solidFill>
            <a:ln>
              <a:noFill/>
            </a:ln>
            <a:effectLst/>
          </c:spPr>
          <c:invertIfNegative val="0"/>
          <c:cat>
            <c:strRef>
              <c:f>Sheet1!$A$2:$A$4</c:f>
              <c:strCache>
                <c:ptCount val="3"/>
                <c:pt idx="0">
                  <c:v>Sprint Completion Rate</c:v>
                </c:pt>
                <c:pt idx="1">
                  <c:v>Budget Utilization (%)</c:v>
                </c:pt>
                <c:pt idx="2">
                  <c:v>QA Test Pass Rate (%)</c:v>
                </c:pt>
              </c:strCache>
            </c:strRef>
          </c:cat>
          <c:val>
            <c:numRef>
              <c:f>Sheet1!$C$2:$C$4</c:f>
              <c:numCache>
                <c:formatCode>"$"#,##0.00</c:formatCode>
                <c:ptCount val="3"/>
                <c:pt idx="0">
                  <c:v>240</c:v>
                </c:pt>
                <c:pt idx="1">
                  <c:v>575</c:v>
                </c:pt>
                <c:pt idx="2">
                  <c:v>445</c:v>
                </c:pt>
              </c:numCache>
            </c:numRef>
          </c:val>
          <c:extLst>
            <c:ext xmlns:c16="http://schemas.microsoft.com/office/drawing/2014/chart" uri="{C3380CC4-5D6E-409C-BE32-E72D297353CC}">
              <c16:uniqueId val="{00000001-1112-664B-B18A-B296E684A221}"/>
            </c:ext>
          </c:extLst>
        </c:ser>
        <c:ser>
          <c:idx val="2"/>
          <c:order val="2"/>
          <c:tx>
            <c:strRef>
              <c:f>Sheet1!$D$1</c:f>
              <c:strCache>
                <c:ptCount val="1"/>
                <c:pt idx="0">
                  <c:v>Trend (↑/ ↓/ -)</c:v>
                </c:pt>
              </c:strCache>
            </c:strRef>
          </c:tx>
          <c:spPr>
            <a:solidFill>
              <a:schemeClr val="accent3"/>
            </a:solidFill>
            <a:ln>
              <a:noFill/>
            </a:ln>
            <a:effectLst/>
          </c:spPr>
          <c:invertIfNegative val="0"/>
          <c:cat>
            <c:strRef>
              <c:f>Sheet1!$A$2:$A$4</c:f>
              <c:strCache>
                <c:ptCount val="3"/>
                <c:pt idx="0">
                  <c:v>Sprint Completion Rate</c:v>
                </c:pt>
                <c:pt idx="1">
                  <c:v>Budget Utilization (%)</c:v>
                </c:pt>
                <c:pt idx="2">
                  <c:v>QA Test Pass Rate (%)</c:v>
                </c:pt>
              </c:strCache>
            </c:strRef>
          </c:cat>
          <c:val>
            <c:numRef>
              <c:f>Sheet1!$D$2:$D$4</c:f>
              <c:numCache>
                <c:formatCode>General</c:formatCode>
                <c:ptCount val="3"/>
                <c:pt idx="0">
                  <c:v>0</c:v>
                </c:pt>
                <c:pt idx="1">
                  <c:v>0</c:v>
                </c:pt>
                <c:pt idx="2">
                  <c:v>0</c:v>
                </c:pt>
              </c:numCache>
            </c:numRef>
          </c:val>
          <c:extLst>
            <c:ext xmlns:c16="http://schemas.microsoft.com/office/drawing/2014/chart" uri="{C3380CC4-5D6E-409C-BE32-E72D297353CC}">
              <c16:uniqueId val="{00000002-1112-664B-B18A-B296E684A221}"/>
            </c:ext>
          </c:extLst>
        </c:ser>
        <c:dLbls>
          <c:showLegendKey val="0"/>
          <c:showVal val="0"/>
          <c:showCatName val="0"/>
          <c:showSerName val="0"/>
          <c:showPercent val="0"/>
          <c:showBubbleSize val="0"/>
        </c:dLbls>
        <c:gapWidth val="182"/>
        <c:axId val="958513536"/>
        <c:axId val="787617791"/>
      </c:barChart>
      <c:catAx>
        <c:axId val="9585135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787617791"/>
        <c:crosses val="autoZero"/>
        <c:auto val="1"/>
        <c:lblAlgn val="ctr"/>
        <c:lblOffset val="100"/>
        <c:noMultiLvlLbl val="0"/>
      </c:catAx>
      <c:valAx>
        <c:axId val="787617791"/>
        <c:scaling>
          <c:orientation val="minMax"/>
        </c:scaling>
        <c:delete val="0"/>
        <c:axPos val="b"/>
        <c:majorGridlines>
          <c:spPr>
            <a:ln w="9525" cap="flat" cmpd="sng" algn="ctr">
              <a:solidFill>
                <a:schemeClr val="tx1">
                  <a:lumMod val="15000"/>
                  <a:lumOff val="85000"/>
                </a:schemeClr>
              </a:solidFill>
              <a:round/>
            </a:ln>
            <a:effectLst/>
          </c:spPr>
        </c:majorGridlines>
        <c:numFmt formatCode="&quot;$&quot;#,##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958513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Count</c:v>
                </c:pt>
              </c:strCache>
            </c:strRef>
          </c:tx>
          <c:dPt>
            <c:idx val="0"/>
            <c:bubble3D val="0"/>
            <c:spPr>
              <a:solidFill>
                <a:srgbClr val="00B050"/>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2DC0-6E43-9734-AE99D9428428}"/>
              </c:ext>
            </c:extLst>
          </c:dPt>
          <c:dPt>
            <c:idx val="1"/>
            <c:bubble3D val="0"/>
            <c:spPr>
              <a:solidFill>
                <a:srgbClr val="FFC000"/>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2DC0-6E43-9734-AE99D9428428}"/>
              </c:ext>
            </c:extLst>
          </c:dPt>
          <c:dPt>
            <c:idx val="2"/>
            <c:bubble3D val="0"/>
            <c:spPr>
              <a:solidFill>
                <a:srgbClr val="FF0000"/>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2DC0-6E43-9734-AE99D9428428}"/>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2-2DC0-6E43-9734-AE99D9428428}"/>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3-2DC0-6E43-9734-AE99D9428428}"/>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2DC0-6E43-9734-AE99D9428428}"/>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Item 1</c:v>
                </c:pt>
                <c:pt idx="1">
                  <c:v>Item 2</c:v>
                </c:pt>
                <c:pt idx="2">
                  <c:v>Item 3</c:v>
                </c:pt>
              </c:strCache>
            </c:strRef>
          </c:cat>
          <c:val>
            <c:numRef>
              <c:f>Sheet1!$B$2:$B$4</c:f>
              <c:numCache>
                <c:formatCode>General</c:formatCode>
                <c:ptCount val="3"/>
                <c:pt idx="0">
                  <c:v>6</c:v>
                </c:pt>
                <c:pt idx="1">
                  <c:v>8</c:v>
                </c:pt>
                <c:pt idx="2">
                  <c:v>12</c:v>
                </c:pt>
              </c:numCache>
            </c:numRef>
          </c:val>
          <c:extLst>
            <c:ext xmlns:c16="http://schemas.microsoft.com/office/drawing/2014/chart" uri="{C3380CC4-5D6E-409C-BE32-E72D297353CC}">
              <c16:uniqueId val="{00000000-2DC0-6E43-9734-AE99D9428428}"/>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5/26/25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567759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939659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51847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221211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16813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4162344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50430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4002552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0891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9805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915978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5497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81E756-E947-FD4A-8A23-D2C983A1A8BD}" type="datetimeFigureOut">
              <a:rPr lang="en-US" smtClean="0"/>
              <a:t>5/26/25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161570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81E756-E947-FD4A-8A23-D2C983A1A8BD}" type="datetimeFigureOut">
              <a:rPr lang="en-US" smtClean="0"/>
              <a:t>5/26/25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6237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81E756-E947-FD4A-8A23-D2C983A1A8BD}" type="datetimeFigureOut">
              <a:rPr lang="en-US" smtClean="0"/>
              <a:t>5/26/25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60281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502715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4270202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133775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81E756-E947-FD4A-8A23-D2C983A1A8BD}" type="datetimeFigureOut">
              <a:rPr lang="en-US" smtClean="0"/>
              <a:t>5/26/25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2231066922"/>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 id="2147484104" r:id="rId12"/>
    <p:sldLayoutId id="2147484105" r:id="rId13"/>
    <p:sldLayoutId id="2147484106" r:id="rId14"/>
    <p:sldLayoutId id="2147484107" r:id="rId15"/>
    <p:sldLayoutId id="214748410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33963B4-4E0A-77DE-5C4C-C56FE205B941}"/>
              </a:ext>
            </a:extLst>
          </p:cNvPr>
          <p:cNvSpPr txBox="1"/>
          <p:nvPr/>
        </p:nvSpPr>
        <p:spPr>
          <a:xfrm>
            <a:off x="367748" y="493397"/>
            <a:ext cx="10530478" cy="736612"/>
          </a:xfrm>
          <a:prstGeom prst="rect">
            <a:avLst/>
          </a:prstGeom>
          <a:noFill/>
        </p:spPr>
        <p:txBody>
          <a:bodyPr wrap="square" rtlCol="0">
            <a:spAutoFit/>
          </a:bodyPr>
          <a:lstStyle/>
          <a:p>
            <a:pPr marL="0" marR="0">
              <a:lnSpc>
                <a:spcPct val="115000"/>
              </a:lnSpc>
              <a:spcAft>
                <a:spcPts val="800"/>
              </a:spcAft>
            </a:pPr>
            <a:r>
              <a:rPr lang="en-US" sz="4000" b="1"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rPr>
              <a:t>Project Status Report Dashboard Template</a:t>
            </a:r>
            <a:endParaRPr lang="en-US" sz="40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517457DF-4369-553F-C39B-527FABAF7F72}"/>
              </a:ext>
            </a:extLst>
          </p:cNvPr>
          <p:cNvSpPr txBox="1"/>
          <p:nvPr/>
        </p:nvSpPr>
        <p:spPr>
          <a:xfrm>
            <a:off x="446757" y="2025933"/>
            <a:ext cx="11221474" cy="1015663"/>
          </a:xfrm>
          <a:prstGeom prst="rect">
            <a:avLst/>
          </a:prstGeom>
          <a:noFill/>
        </p:spPr>
        <p:txBody>
          <a:bodyPr wrap="square" rtlCol="0">
            <a:spAutoFit/>
          </a:bodyPr>
          <a:lstStyle/>
          <a:p>
            <a:r>
              <a:rPr lang="en-US" sz="6000" dirty="0">
                <a:solidFill>
                  <a:schemeClr val="accent6">
                    <a:lumMod val="50000"/>
                  </a:schemeClr>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A2EED31C-1F71-3D9B-3771-BCD7E1804AA5}"/>
              </a:ext>
            </a:extLst>
          </p:cNvPr>
          <p:cNvCxnSpPr>
            <a:cxnSpLocks/>
          </p:cNvCxnSpPr>
          <p:nvPr/>
        </p:nvCxnSpPr>
        <p:spPr>
          <a:xfrm>
            <a:off x="221258" y="3670534"/>
            <a:ext cx="11070972" cy="0"/>
          </a:xfrm>
          <a:prstGeom prst="line">
            <a:avLst/>
          </a:prstGeom>
          <a:ln w="28575">
            <a:solidFill>
              <a:schemeClr val="bg1">
                <a:lumMod val="95000"/>
              </a:schemeClr>
            </a:solidFill>
          </a:ln>
        </p:spPr>
        <p:style>
          <a:lnRef idx="1">
            <a:schemeClr val="dk1"/>
          </a:lnRef>
          <a:fillRef idx="0">
            <a:schemeClr val="dk1"/>
          </a:fillRef>
          <a:effectRef idx="0">
            <a:schemeClr val="dk1"/>
          </a:effectRef>
          <a:fontRef idx="minor">
            <a:schemeClr val="tx1"/>
          </a:fontRef>
        </p:style>
      </p:cxnSp>
      <p:graphicFrame>
        <p:nvGraphicFramePr>
          <p:cNvPr id="3" name="Table 2">
            <a:extLst>
              <a:ext uri="{FF2B5EF4-FFF2-40B4-BE49-F238E27FC236}">
                <a16:creationId xmlns:a16="http://schemas.microsoft.com/office/drawing/2014/main" id="{52021886-4145-3C3E-E2F5-EA10D137ABA9}"/>
              </a:ext>
            </a:extLst>
          </p:cNvPr>
          <p:cNvGraphicFramePr>
            <a:graphicFrameLocks noGrp="1"/>
          </p:cNvGraphicFramePr>
          <p:nvPr>
            <p:extLst>
              <p:ext uri="{D42A27DB-BD31-4B8C-83A1-F6EECF244321}">
                <p14:modId xmlns:p14="http://schemas.microsoft.com/office/powerpoint/2010/main" val="1342279301"/>
              </p:ext>
            </p:extLst>
          </p:nvPr>
        </p:nvGraphicFramePr>
        <p:xfrm>
          <a:off x="552658" y="4009913"/>
          <a:ext cx="8470761" cy="1339327"/>
        </p:xfrm>
        <a:graphic>
          <a:graphicData uri="http://schemas.openxmlformats.org/drawingml/2006/table">
            <a:tbl>
              <a:tblPr firstRow="1" bandRow="1">
                <a:tableStyleId>{5C22544A-7EE6-4342-B048-85BDC9FD1C3A}</a:tableStyleId>
              </a:tblPr>
              <a:tblGrid>
                <a:gridCol w="1507253">
                  <a:extLst>
                    <a:ext uri="{9D8B030D-6E8A-4147-A177-3AD203B41FA5}">
                      <a16:colId xmlns:a16="http://schemas.microsoft.com/office/drawing/2014/main" val="2128445276"/>
                    </a:ext>
                  </a:extLst>
                </a:gridCol>
                <a:gridCol w="2160396">
                  <a:extLst>
                    <a:ext uri="{9D8B030D-6E8A-4147-A177-3AD203B41FA5}">
                      <a16:colId xmlns:a16="http://schemas.microsoft.com/office/drawing/2014/main" val="3304608290"/>
                    </a:ext>
                  </a:extLst>
                </a:gridCol>
                <a:gridCol w="2140299">
                  <a:extLst>
                    <a:ext uri="{9D8B030D-6E8A-4147-A177-3AD203B41FA5}">
                      <a16:colId xmlns:a16="http://schemas.microsoft.com/office/drawing/2014/main" val="3069970154"/>
                    </a:ext>
                  </a:extLst>
                </a:gridCol>
                <a:gridCol w="2662813">
                  <a:extLst>
                    <a:ext uri="{9D8B030D-6E8A-4147-A177-3AD203B41FA5}">
                      <a16:colId xmlns:a16="http://schemas.microsoft.com/office/drawing/2014/main" val="4130154943"/>
                    </a:ext>
                  </a:extLst>
                </a:gridCol>
              </a:tblGrid>
              <a:tr h="659266">
                <a:tc>
                  <a:txBody>
                    <a:bodyPr/>
                    <a:lstStyle/>
                    <a:p>
                      <a:pPr algn="l" fontAlgn="ctr"/>
                      <a:r>
                        <a:rPr lang="en-US" sz="1000" b="0" i="0" u="none" strike="noStrike" dirty="0">
                          <a:solidFill>
                            <a:srgbClr val="262626"/>
                          </a:solidFill>
                          <a:effectLst/>
                          <a:latin typeface="Century Gothic" panose="020B0502020202020204" pitchFamily="34" charset="0"/>
                        </a:rPr>
                        <a:t>Project No.</a:t>
                      </a:r>
                    </a:p>
                  </a:txBody>
                  <a:tcPr marL="85725" marR="9525" marT="9525" marB="0" anchor="ctr">
                    <a:solidFill>
                      <a:srgbClr val="E8F0F4"/>
                    </a:solidFill>
                  </a:tcPr>
                </a:tc>
                <a:tc>
                  <a:txBody>
                    <a:bodyPr/>
                    <a:lstStyle/>
                    <a:p>
                      <a:endParaRPr lang="en-US" dirty="0"/>
                    </a:p>
                  </a:txBody>
                  <a:tcPr>
                    <a:solidFill>
                      <a:srgbClr val="E8F0F4"/>
                    </a:solidFill>
                  </a:tcPr>
                </a:tc>
                <a:tc>
                  <a:txBody>
                    <a:bodyPr/>
                    <a:lstStyle/>
                    <a:p>
                      <a:pPr algn="l" fontAlgn="ctr"/>
                      <a:r>
                        <a:rPr lang="en-US" sz="1000" b="0" i="0" u="none" strike="noStrike" dirty="0">
                          <a:solidFill>
                            <a:srgbClr val="262626"/>
                          </a:solidFill>
                          <a:effectLst/>
                          <a:latin typeface="Century Gothic" panose="020B0502020202020204" pitchFamily="34" charset="0"/>
                        </a:rPr>
                        <a:t>Period Covered</a:t>
                      </a:r>
                    </a:p>
                  </a:txBody>
                  <a:tcPr marL="85725" marR="9525" marT="9525" marB="0" anchor="ctr">
                    <a:solidFill>
                      <a:srgbClr val="E8F0F4"/>
                    </a:solidFill>
                  </a:tcPr>
                </a:tc>
                <a:tc>
                  <a:txBody>
                    <a:bodyPr/>
                    <a:lstStyle/>
                    <a:p>
                      <a:endParaRPr lang="en-US" dirty="0"/>
                    </a:p>
                  </a:txBody>
                  <a:tcPr>
                    <a:solidFill>
                      <a:srgbClr val="E8F0F4"/>
                    </a:solidFill>
                  </a:tcPr>
                </a:tc>
                <a:extLst>
                  <a:ext uri="{0D108BD9-81ED-4DB2-BD59-A6C34878D82A}">
                    <a16:rowId xmlns:a16="http://schemas.microsoft.com/office/drawing/2014/main" val="660398281"/>
                  </a:ext>
                </a:extLst>
              </a:tr>
              <a:tr h="680061">
                <a:tc>
                  <a:txBody>
                    <a:bodyPr/>
                    <a:lstStyle/>
                    <a:p>
                      <a:pPr algn="l" fontAlgn="ctr"/>
                      <a:r>
                        <a:rPr lang="en-US" sz="1000" b="0" i="0" u="none" strike="noStrike" dirty="0">
                          <a:solidFill>
                            <a:srgbClr val="262626"/>
                          </a:solidFill>
                          <a:effectLst/>
                          <a:latin typeface="Century Gothic" panose="020B0502020202020204" pitchFamily="34" charset="0"/>
                        </a:rPr>
                        <a:t>Date of Status Entry</a:t>
                      </a:r>
                    </a:p>
                  </a:txBody>
                  <a:tcPr marL="85725" marR="9525" marT="9525" marB="0" anchor="ctr"/>
                </a:tc>
                <a:tc>
                  <a:txBody>
                    <a:bodyPr/>
                    <a:lstStyle/>
                    <a:p>
                      <a:endParaRPr lang="en-US" dirty="0"/>
                    </a:p>
                  </a:txBody>
                  <a:tcPr/>
                </a:tc>
                <a:tc>
                  <a:txBody>
                    <a:bodyPr/>
                    <a:lstStyle/>
                    <a:p>
                      <a:pPr algn="l" fontAlgn="ctr"/>
                      <a:r>
                        <a:rPr lang="en-US" sz="1000" b="0" i="0" u="none" strike="noStrike" dirty="0">
                          <a:solidFill>
                            <a:srgbClr val="262626"/>
                          </a:solidFill>
                          <a:effectLst/>
                          <a:latin typeface="Century Gothic" panose="020B0502020202020204" pitchFamily="34" charset="0"/>
                        </a:rPr>
                        <a:t>Projected Date of Completion</a:t>
                      </a:r>
                    </a:p>
                  </a:txBody>
                  <a:tcPr marL="85725" marR="9525" marT="9525" marB="0" anchor="ctr"/>
                </a:tc>
                <a:tc>
                  <a:txBody>
                    <a:bodyPr/>
                    <a:lstStyle/>
                    <a:p>
                      <a:endParaRPr lang="en-US" dirty="0"/>
                    </a:p>
                  </a:txBody>
                  <a:tcPr/>
                </a:tc>
                <a:extLst>
                  <a:ext uri="{0D108BD9-81ED-4DB2-BD59-A6C34878D82A}">
                    <a16:rowId xmlns:a16="http://schemas.microsoft.com/office/drawing/2014/main" val="765514406"/>
                  </a:ext>
                </a:extLst>
              </a:tr>
            </a:tbl>
          </a:graphicData>
        </a:graphic>
      </p:graphicFrame>
      <p:graphicFrame>
        <p:nvGraphicFramePr>
          <p:cNvPr id="8" name="Table 7">
            <a:extLst>
              <a:ext uri="{FF2B5EF4-FFF2-40B4-BE49-F238E27FC236}">
                <a16:creationId xmlns:a16="http://schemas.microsoft.com/office/drawing/2014/main" id="{A1136A3F-C22A-6339-8C20-34226CE312E4}"/>
              </a:ext>
            </a:extLst>
          </p:cNvPr>
          <p:cNvGraphicFramePr>
            <a:graphicFrameLocks noGrp="1"/>
          </p:cNvGraphicFramePr>
          <p:nvPr>
            <p:extLst>
              <p:ext uri="{D42A27DB-BD31-4B8C-83A1-F6EECF244321}">
                <p14:modId xmlns:p14="http://schemas.microsoft.com/office/powerpoint/2010/main" val="166790046"/>
              </p:ext>
            </p:extLst>
          </p:nvPr>
        </p:nvGraphicFramePr>
        <p:xfrm>
          <a:off x="552658" y="3170645"/>
          <a:ext cx="8470761" cy="370840"/>
        </p:xfrm>
        <a:graphic>
          <a:graphicData uri="http://schemas.openxmlformats.org/drawingml/2006/table">
            <a:tbl>
              <a:tblPr firstRow="1" bandRow="1">
                <a:tableStyleId>{5C22544A-7EE6-4342-B048-85BDC9FD1C3A}</a:tableStyleId>
              </a:tblPr>
              <a:tblGrid>
                <a:gridCol w="2021114">
                  <a:extLst>
                    <a:ext uri="{9D8B030D-6E8A-4147-A177-3AD203B41FA5}">
                      <a16:colId xmlns:a16="http://schemas.microsoft.com/office/drawing/2014/main" val="89525860"/>
                    </a:ext>
                  </a:extLst>
                </a:gridCol>
                <a:gridCol w="6449647">
                  <a:extLst>
                    <a:ext uri="{9D8B030D-6E8A-4147-A177-3AD203B41FA5}">
                      <a16:colId xmlns:a16="http://schemas.microsoft.com/office/drawing/2014/main" val="716965878"/>
                    </a:ext>
                  </a:extLst>
                </a:gridCol>
              </a:tblGrid>
              <a:tr h="370840">
                <a:tc>
                  <a:txBody>
                    <a:bodyPr/>
                    <a:lstStyle/>
                    <a:p>
                      <a:r>
                        <a:rPr lang="en-US" dirty="0"/>
                        <a:t>Project Manager</a:t>
                      </a:r>
                    </a:p>
                  </a:txBody>
                  <a:tcPr/>
                </a:tc>
                <a:tc>
                  <a:txBody>
                    <a:bodyPr/>
                    <a:lstStyle/>
                    <a:p>
                      <a:endParaRPr lang="en-US" dirty="0"/>
                    </a:p>
                  </a:txBody>
                  <a:tcPr/>
                </a:tc>
                <a:extLst>
                  <a:ext uri="{0D108BD9-81ED-4DB2-BD59-A6C34878D82A}">
                    <a16:rowId xmlns:a16="http://schemas.microsoft.com/office/drawing/2014/main" val="3112382430"/>
                  </a:ext>
                </a:extLst>
              </a:tr>
            </a:tbl>
          </a:graphicData>
        </a:graphic>
      </p:graphicFrame>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70" name="TextBox 69">
            <a:extLst>
              <a:ext uri="{FF2B5EF4-FFF2-40B4-BE49-F238E27FC236}">
                <a16:creationId xmlns:a16="http://schemas.microsoft.com/office/drawing/2014/main" id="{2F48D835-A538-2C64-9973-F9B6E08EFE45}"/>
              </a:ext>
            </a:extLst>
          </p:cNvPr>
          <p:cNvSpPr txBox="1"/>
          <p:nvPr/>
        </p:nvSpPr>
        <p:spPr>
          <a:xfrm>
            <a:off x="263313" y="5672108"/>
            <a:ext cx="2719137" cy="830997"/>
          </a:xfrm>
          <a:prstGeom prst="rect">
            <a:avLst/>
          </a:prstGeom>
          <a:noFill/>
        </p:spPr>
        <p:txBody>
          <a:bodyPr wrap="square" rtlCol="0">
            <a:spAutoFit/>
          </a:bodyPr>
          <a:lstStyle/>
          <a:p>
            <a:pPr algn="r"/>
            <a:r>
              <a:rPr lang="en-US" sz="1200" b="1" i="1" dirty="0">
                <a:solidFill>
                  <a:schemeClr val="accent1">
                    <a:lumMod val="50000"/>
                  </a:schemeClr>
                </a:solidFill>
                <a:latin typeface="Century Gothic" panose="020B0502020202020204" pitchFamily="34" charset="0"/>
              </a:rPr>
              <a:t>Choose an icon, at right, to reflect the OVERALL HEALTH STATUS. Drag the icon and place it in the Project status Section above.</a:t>
            </a:r>
          </a:p>
        </p:txBody>
      </p:sp>
      <p:sp>
        <p:nvSpPr>
          <p:cNvPr id="3" name="TextBox 2">
            <a:extLst>
              <a:ext uri="{FF2B5EF4-FFF2-40B4-BE49-F238E27FC236}">
                <a16:creationId xmlns:a16="http://schemas.microsoft.com/office/drawing/2014/main" id="{BB8421E8-1C8E-412D-24E5-BA08107E134D}"/>
              </a:ext>
            </a:extLst>
          </p:cNvPr>
          <p:cNvSpPr txBox="1"/>
          <p:nvPr/>
        </p:nvSpPr>
        <p:spPr>
          <a:xfrm>
            <a:off x="263313" y="320259"/>
            <a:ext cx="3164649" cy="646331"/>
          </a:xfrm>
          <a:prstGeom prst="rect">
            <a:avLst/>
          </a:prstGeom>
          <a:noFill/>
        </p:spPr>
        <p:txBody>
          <a:bodyPr wrap="none" rtlCol="0">
            <a:spAutoFit/>
          </a:bodyPr>
          <a:lstStyle/>
          <a:p>
            <a:r>
              <a:rPr lang="en-US" sz="3600" b="1" dirty="0">
                <a:solidFill>
                  <a:schemeClr val="tx1">
                    <a:lumMod val="65000"/>
                    <a:lumOff val="35000"/>
                  </a:schemeClr>
                </a:solidFill>
                <a:latin typeface="Century Gothic" panose="020B0502020202020204" pitchFamily="34" charset="0"/>
              </a:rPr>
              <a:t>Project Status</a:t>
            </a:r>
          </a:p>
        </p:txBody>
      </p:sp>
      <p:grpSp>
        <p:nvGrpSpPr>
          <p:cNvPr id="4" name="Group 3">
            <a:extLst>
              <a:ext uri="{FF2B5EF4-FFF2-40B4-BE49-F238E27FC236}">
                <a16:creationId xmlns:a16="http://schemas.microsoft.com/office/drawing/2014/main" id="{7F4FED60-694F-7ECB-EEA9-806796ECC714}"/>
              </a:ext>
            </a:extLst>
          </p:cNvPr>
          <p:cNvGrpSpPr/>
          <p:nvPr/>
        </p:nvGrpSpPr>
        <p:grpSpPr>
          <a:xfrm>
            <a:off x="3628726" y="186224"/>
            <a:ext cx="2185399" cy="914400"/>
            <a:chOff x="347650" y="5516880"/>
            <a:chExt cx="2185399" cy="914400"/>
          </a:xfrm>
        </p:grpSpPr>
        <p:sp>
          <p:nvSpPr>
            <p:cNvPr id="5" name="Oval 4">
              <a:extLst>
                <a:ext uri="{FF2B5EF4-FFF2-40B4-BE49-F238E27FC236}">
                  <a16:creationId xmlns:a16="http://schemas.microsoft.com/office/drawing/2014/main" id="{DFB683C5-F82C-E4F4-882E-5611520F65B2}"/>
                </a:ext>
              </a:extLst>
            </p:cNvPr>
            <p:cNvSpPr/>
            <p:nvPr/>
          </p:nvSpPr>
          <p:spPr>
            <a:xfrm>
              <a:off x="347650" y="5516880"/>
              <a:ext cx="914400" cy="9144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3DBCDDC-91E1-BCFA-893A-12829284648B}"/>
                </a:ext>
              </a:extLst>
            </p:cNvPr>
            <p:cNvSpPr txBox="1"/>
            <p:nvPr/>
          </p:nvSpPr>
          <p:spPr>
            <a:xfrm>
              <a:off x="1210251" y="5725783"/>
              <a:ext cx="1322798" cy="461665"/>
            </a:xfrm>
            <a:prstGeom prst="rect">
              <a:avLst/>
            </a:prstGeom>
            <a:noFill/>
          </p:spPr>
          <p:txBody>
            <a:bodyPr wrap="none" rtlCol="0">
              <a:spAutoFit/>
            </a:bodyPr>
            <a:lstStyle/>
            <a:p>
              <a:r>
                <a:rPr lang="en-US" sz="2400" dirty="0">
                  <a:latin typeface="Century Gothic" panose="020B0502020202020204" pitchFamily="34" charset="0"/>
                </a:rPr>
                <a:t>Healthy</a:t>
              </a:r>
            </a:p>
          </p:txBody>
        </p:sp>
      </p:grpSp>
      <p:grpSp>
        <p:nvGrpSpPr>
          <p:cNvPr id="8" name="Group 7">
            <a:extLst>
              <a:ext uri="{FF2B5EF4-FFF2-40B4-BE49-F238E27FC236}">
                <a16:creationId xmlns:a16="http://schemas.microsoft.com/office/drawing/2014/main" id="{97B4FD14-C4DE-FF04-276E-1C420283A53F}"/>
              </a:ext>
            </a:extLst>
          </p:cNvPr>
          <p:cNvGrpSpPr/>
          <p:nvPr/>
        </p:nvGrpSpPr>
        <p:grpSpPr>
          <a:xfrm>
            <a:off x="3185276" y="5665042"/>
            <a:ext cx="3342944" cy="914400"/>
            <a:chOff x="347650" y="5516880"/>
            <a:chExt cx="3342944" cy="914400"/>
          </a:xfrm>
        </p:grpSpPr>
        <p:sp>
          <p:nvSpPr>
            <p:cNvPr id="9" name="Oval 8">
              <a:extLst>
                <a:ext uri="{FF2B5EF4-FFF2-40B4-BE49-F238E27FC236}">
                  <a16:creationId xmlns:a16="http://schemas.microsoft.com/office/drawing/2014/main" id="{7238C04C-0E0E-B867-7107-AFC09517174D}"/>
                </a:ext>
              </a:extLst>
            </p:cNvPr>
            <p:cNvSpPr/>
            <p:nvPr/>
          </p:nvSpPr>
          <p:spPr>
            <a:xfrm>
              <a:off x="347650" y="5516880"/>
              <a:ext cx="914400" cy="914400"/>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F885B03C-D039-4904-47FE-568BE3FCDF6D}"/>
                </a:ext>
              </a:extLst>
            </p:cNvPr>
            <p:cNvSpPr txBox="1"/>
            <p:nvPr/>
          </p:nvSpPr>
          <p:spPr>
            <a:xfrm>
              <a:off x="1205618" y="5755948"/>
              <a:ext cx="2484976" cy="461665"/>
            </a:xfrm>
            <a:prstGeom prst="rect">
              <a:avLst/>
            </a:prstGeom>
            <a:noFill/>
          </p:spPr>
          <p:txBody>
            <a:bodyPr wrap="none" rtlCol="0">
              <a:spAutoFit/>
            </a:bodyPr>
            <a:lstStyle/>
            <a:p>
              <a:r>
                <a:rPr lang="en-US" sz="2400" dirty="0">
                  <a:latin typeface="Century Gothic" panose="020B0502020202020204" pitchFamily="34" charset="0"/>
                </a:rPr>
                <a:t>Progress Halted</a:t>
              </a:r>
            </a:p>
          </p:txBody>
        </p:sp>
      </p:grpSp>
      <p:grpSp>
        <p:nvGrpSpPr>
          <p:cNvPr id="14" name="Group 13">
            <a:extLst>
              <a:ext uri="{FF2B5EF4-FFF2-40B4-BE49-F238E27FC236}">
                <a16:creationId xmlns:a16="http://schemas.microsoft.com/office/drawing/2014/main" id="{455086CA-0CF7-0A96-588D-B6868611FB83}"/>
              </a:ext>
            </a:extLst>
          </p:cNvPr>
          <p:cNvGrpSpPr/>
          <p:nvPr/>
        </p:nvGrpSpPr>
        <p:grpSpPr>
          <a:xfrm>
            <a:off x="6764779" y="5665042"/>
            <a:ext cx="1975194" cy="914400"/>
            <a:chOff x="347650" y="5516880"/>
            <a:chExt cx="1975194" cy="914400"/>
          </a:xfrm>
          <a:solidFill>
            <a:srgbClr val="FFC000"/>
          </a:solidFill>
        </p:grpSpPr>
        <p:sp>
          <p:nvSpPr>
            <p:cNvPr id="15" name="Oval 14">
              <a:extLst>
                <a:ext uri="{FF2B5EF4-FFF2-40B4-BE49-F238E27FC236}">
                  <a16:creationId xmlns:a16="http://schemas.microsoft.com/office/drawing/2014/main" id="{CA64C007-FA49-DA8F-3B0D-DF0387D2D1C5}"/>
                </a:ext>
              </a:extLst>
            </p:cNvPr>
            <p:cNvSpPr/>
            <p:nvPr/>
          </p:nvSpPr>
          <p:spPr>
            <a:xfrm>
              <a:off x="347650" y="5516880"/>
              <a:ext cx="914400" cy="914400"/>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17DB35D3-34BD-06F0-E651-C69B84348E5C}"/>
                </a:ext>
              </a:extLst>
            </p:cNvPr>
            <p:cNvSpPr txBox="1"/>
            <p:nvPr/>
          </p:nvSpPr>
          <p:spPr>
            <a:xfrm>
              <a:off x="1198818" y="5754000"/>
              <a:ext cx="1124026" cy="461665"/>
            </a:xfrm>
            <a:prstGeom prst="rect">
              <a:avLst/>
            </a:prstGeom>
            <a:noFill/>
          </p:spPr>
          <p:txBody>
            <a:bodyPr wrap="none" rtlCol="0">
              <a:spAutoFit/>
            </a:bodyPr>
            <a:lstStyle/>
            <a:p>
              <a:r>
                <a:rPr lang="en-US" sz="2400" dirty="0">
                  <a:latin typeface="Century Gothic" panose="020B0502020202020204" pitchFamily="34" charset="0"/>
                </a:rPr>
                <a:t>At Risk</a:t>
              </a:r>
            </a:p>
          </p:txBody>
        </p:sp>
      </p:grpSp>
      <p:graphicFrame>
        <p:nvGraphicFramePr>
          <p:cNvPr id="18" name="Table 17">
            <a:extLst>
              <a:ext uri="{FF2B5EF4-FFF2-40B4-BE49-F238E27FC236}">
                <a16:creationId xmlns:a16="http://schemas.microsoft.com/office/drawing/2014/main" id="{DE728A92-DC9D-CD97-47CF-7C1BDDB2B6B0}"/>
              </a:ext>
            </a:extLst>
          </p:cNvPr>
          <p:cNvGraphicFramePr>
            <a:graphicFrameLocks noGrp="1"/>
          </p:cNvGraphicFramePr>
          <p:nvPr>
            <p:extLst>
              <p:ext uri="{D42A27DB-BD31-4B8C-83A1-F6EECF244321}">
                <p14:modId xmlns:p14="http://schemas.microsoft.com/office/powerpoint/2010/main" val="2502616444"/>
              </p:ext>
            </p:extLst>
          </p:nvPr>
        </p:nvGraphicFramePr>
        <p:xfrm>
          <a:off x="618582" y="1309527"/>
          <a:ext cx="10954835" cy="3980355"/>
        </p:xfrm>
        <a:graphic>
          <a:graphicData uri="http://schemas.openxmlformats.org/drawingml/2006/table">
            <a:tbl>
              <a:tblPr>
                <a:tableStyleId>{5C22544A-7EE6-4342-B048-85BDC9FD1C3A}</a:tableStyleId>
              </a:tblPr>
              <a:tblGrid>
                <a:gridCol w="2943746">
                  <a:extLst>
                    <a:ext uri="{9D8B030D-6E8A-4147-A177-3AD203B41FA5}">
                      <a16:colId xmlns:a16="http://schemas.microsoft.com/office/drawing/2014/main" val="3609277069"/>
                    </a:ext>
                  </a:extLst>
                </a:gridCol>
                <a:gridCol w="2372571">
                  <a:extLst>
                    <a:ext uri="{9D8B030D-6E8A-4147-A177-3AD203B41FA5}">
                      <a16:colId xmlns:a16="http://schemas.microsoft.com/office/drawing/2014/main" val="3273899334"/>
                    </a:ext>
                  </a:extLst>
                </a:gridCol>
                <a:gridCol w="2079661">
                  <a:extLst>
                    <a:ext uri="{9D8B030D-6E8A-4147-A177-3AD203B41FA5}">
                      <a16:colId xmlns:a16="http://schemas.microsoft.com/office/drawing/2014/main" val="1095375147"/>
                    </a:ext>
                  </a:extLst>
                </a:gridCol>
                <a:gridCol w="3558857">
                  <a:extLst>
                    <a:ext uri="{9D8B030D-6E8A-4147-A177-3AD203B41FA5}">
                      <a16:colId xmlns:a16="http://schemas.microsoft.com/office/drawing/2014/main" val="2056833352"/>
                    </a:ext>
                  </a:extLst>
                </a:gridCol>
              </a:tblGrid>
              <a:tr h="865295">
                <a:tc>
                  <a:txBody>
                    <a:bodyPr/>
                    <a:lstStyle/>
                    <a:p>
                      <a:pPr algn="l" fontAlgn="ctr"/>
                      <a:r>
                        <a:rPr lang="en-US" sz="1600" b="1" u="none" strike="noStrike" dirty="0">
                          <a:effectLst/>
                          <a:latin typeface="Century Gothic" panose="020B0502020202020204" pitchFamily="34" charset="0"/>
                        </a:rPr>
                        <a:t>Milestone </a:t>
                      </a:r>
                      <a:endParaRPr lang="en-US" sz="1600" b="1" i="0" u="none" strike="noStrike" dirty="0">
                        <a:solidFill>
                          <a:srgbClr val="404040"/>
                        </a:solidFill>
                        <a:effectLst/>
                        <a:latin typeface="Century Gothic" panose="020B0502020202020204" pitchFamily="34" charset="0"/>
                      </a:endParaRPr>
                    </a:p>
                  </a:txBody>
                  <a:tcPr marL="77574"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fontAlgn="ctr"/>
                      <a:r>
                        <a:rPr lang="en-US" sz="1600" b="1" u="none" strike="noStrike" dirty="0">
                          <a:effectLst/>
                          <a:latin typeface="Century Gothic" panose="020B0502020202020204" pitchFamily="34" charset="0"/>
                        </a:rPr>
                        <a:t>Target Date</a:t>
                      </a:r>
                      <a:endParaRPr lang="en-US" sz="1600" b="1" i="0" u="none" strike="noStrike" dirty="0">
                        <a:solidFill>
                          <a:srgbClr val="40404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fontAlgn="ctr"/>
                      <a:r>
                        <a:rPr lang="en-US" sz="1600" b="1" u="none" strike="noStrike" dirty="0">
                          <a:effectLst/>
                          <a:latin typeface="Century Gothic" panose="020B0502020202020204" pitchFamily="34" charset="0"/>
                        </a:rPr>
                        <a:t>Status</a:t>
                      </a:r>
                      <a:endParaRPr lang="en-US" sz="1600" b="1" i="0" u="none" strike="noStrike" dirty="0">
                        <a:solidFill>
                          <a:srgbClr val="40404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fontAlgn="ctr"/>
                      <a:r>
                        <a:rPr lang="en-US" sz="1600" b="1" u="none" strike="noStrike" dirty="0">
                          <a:effectLst/>
                          <a:latin typeface="Century Gothic" panose="020B0502020202020204" pitchFamily="34" charset="0"/>
                        </a:rPr>
                        <a:t>Notes</a:t>
                      </a:r>
                      <a:endParaRPr lang="en-US" sz="1600" b="1" i="0" u="none" strike="noStrike" dirty="0">
                        <a:solidFill>
                          <a:srgbClr val="40404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69708172"/>
                  </a:ext>
                </a:extLst>
              </a:tr>
              <a:tr h="593344">
                <a:tc>
                  <a:txBody>
                    <a:bodyPr/>
                    <a:lstStyle/>
                    <a:p>
                      <a:pPr algn="l" fontAlgn="ctr"/>
                      <a:r>
                        <a:rPr lang="en-US" sz="1400" u="none" strike="noStrike" dirty="0">
                          <a:effectLst/>
                          <a:latin typeface="Century Gothic" panose="020B0502020202020204" pitchFamily="34" charset="0"/>
                        </a:rPr>
                        <a:t>Milestone 1</a:t>
                      </a:r>
                      <a:endParaRPr lang="en-US" sz="1400" b="0" i="0" u="none" strike="noStrike" dirty="0">
                        <a:solidFill>
                          <a:srgbClr val="000000"/>
                        </a:solidFill>
                        <a:effectLst/>
                        <a:latin typeface="Century Gothic" panose="020B0502020202020204" pitchFamily="34" charset="0"/>
                      </a:endParaRPr>
                    </a:p>
                  </a:txBody>
                  <a:tcPr marL="77574"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en-US" sz="1400" u="none" strike="noStrike">
                          <a:effectLst/>
                          <a:latin typeface="Century Gothic" panose="020B0502020202020204" pitchFamily="34" charset="0"/>
                        </a:rPr>
                        <a:t>5/5</a:t>
                      </a:r>
                      <a:endParaRPr lang="en-US" sz="14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en-US" sz="1400" u="none" strike="noStrike" dirty="0">
                          <a:solidFill>
                            <a:schemeClr val="bg1"/>
                          </a:solidFill>
                          <a:effectLst/>
                          <a:latin typeface="Century Gothic" panose="020B0502020202020204" pitchFamily="34" charset="0"/>
                        </a:rPr>
                        <a:t>Healthy</a:t>
                      </a:r>
                      <a:endParaRPr lang="en-US" sz="14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2">
                        <a:lumMod val="50000"/>
                      </a:schemeClr>
                    </a:solidFill>
                  </a:tcPr>
                </a:tc>
                <a:tc>
                  <a:txBody>
                    <a:bodyPr/>
                    <a:lstStyle/>
                    <a:p>
                      <a:pPr algn="ctr" fontAlgn="ctr"/>
                      <a:r>
                        <a:rPr lang="en-US" sz="1400" u="none" strike="noStrike">
                          <a:effectLst/>
                          <a:latin typeface="Century Gothic" panose="020B0502020202020204" pitchFamily="34" charset="0"/>
                        </a:rPr>
                        <a:t> </a:t>
                      </a:r>
                      <a:endParaRPr lang="en-US" sz="14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292163541"/>
                  </a:ext>
                </a:extLst>
              </a:tr>
              <a:tr h="593344">
                <a:tc>
                  <a:txBody>
                    <a:bodyPr/>
                    <a:lstStyle/>
                    <a:p>
                      <a:pPr algn="l" fontAlgn="ctr"/>
                      <a:r>
                        <a:rPr lang="en-US" sz="1400" u="none" strike="noStrike">
                          <a:effectLst/>
                          <a:latin typeface="Century Gothic" panose="020B0502020202020204" pitchFamily="34" charset="0"/>
                        </a:rPr>
                        <a:t>Milestone 2</a:t>
                      </a:r>
                      <a:endParaRPr lang="en-US" sz="1400" b="0" i="0" u="none" strike="noStrike">
                        <a:solidFill>
                          <a:srgbClr val="000000"/>
                        </a:solidFill>
                        <a:effectLst/>
                        <a:latin typeface="Century Gothic" panose="020B0502020202020204" pitchFamily="34" charset="0"/>
                      </a:endParaRPr>
                    </a:p>
                  </a:txBody>
                  <a:tcPr marL="77574"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en-US" sz="1400" u="none" strike="noStrike" dirty="0">
                          <a:effectLst/>
                          <a:latin typeface="Century Gothic" panose="020B0502020202020204" pitchFamily="34" charset="0"/>
                        </a:rPr>
                        <a:t>5/11</a:t>
                      </a:r>
                      <a:endParaRPr lang="en-US" sz="14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en-US" sz="1400" u="none" strike="noStrike" dirty="0">
                          <a:solidFill>
                            <a:schemeClr val="bg1"/>
                          </a:solidFill>
                          <a:effectLst/>
                          <a:latin typeface="Century Gothic" panose="020B0502020202020204" pitchFamily="34" charset="0"/>
                        </a:rPr>
                        <a:t>At Risk</a:t>
                      </a:r>
                      <a:endParaRPr lang="en-US" sz="14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C000"/>
                    </a:solidFill>
                  </a:tcPr>
                </a:tc>
                <a:tc>
                  <a:txBody>
                    <a:bodyPr/>
                    <a:lstStyle/>
                    <a:p>
                      <a:pPr algn="ctr"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992161468"/>
                  </a:ext>
                </a:extLst>
              </a:tr>
              <a:tr h="593344">
                <a:tc>
                  <a:txBody>
                    <a:bodyPr/>
                    <a:lstStyle/>
                    <a:p>
                      <a:pPr algn="l" fontAlgn="ctr"/>
                      <a:r>
                        <a:rPr lang="en-US" sz="1400" u="none" strike="noStrike" dirty="0">
                          <a:effectLst/>
                          <a:latin typeface="Century Gothic" panose="020B0502020202020204" pitchFamily="34" charset="0"/>
                        </a:rPr>
                        <a:t>Milestone 3</a:t>
                      </a:r>
                      <a:endParaRPr lang="en-US" sz="1400" b="0" i="0" u="none" strike="noStrike" dirty="0">
                        <a:solidFill>
                          <a:srgbClr val="000000"/>
                        </a:solidFill>
                        <a:effectLst/>
                        <a:latin typeface="Century Gothic" panose="020B0502020202020204" pitchFamily="34" charset="0"/>
                      </a:endParaRPr>
                    </a:p>
                  </a:txBody>
                  <a:tcPr marL="77574"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en-US" sz="1400" u="none" strike="noStrike">
                          <a:effectLst/>
                          <a:latin typeface="Century Gothic" panose="020B0502020202020204" pitchFamily="34" charset="0"/>
                        </a:rPr>
                        <a:t>5/17</a:t>
                      </a:r>
                      <a:endParaRPr lang="en-US" sz="14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en-US" sz="1400" u="none" strike="noStrike" dirty="0">
                          <a:solidFill>
                            <a:schemeClr val="bg1"/>
                          </a:solidFill>
                          <a:effectLst/>
                          <a:latin typeface="Century Gothic" panose="020B0502020202020204" pitchFamily="34" charset="0"/>
                        </a:rPr>
                        <a:t>Progress Halted</a:t>
                      </a:r>
                      <a:endParaRPr lang="en-US" sz="14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00000"/>
                    </a:solidFill>
                  </a:tcPr>
                </a:tc>
                <a:tc>
                  <a:txBody>
                    <a:bodyPr/>
                    <a:lstStyle/>
                    <a:p>
                      <a:pPr algn="ctr"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76503561"/>
                  </a:ext>
                </a:extLst>
              </a:tr>
              <a:tr h="667514">
                <a:tc>
                  <a:txBody>
                    <a:bodyPr/>
                    <a:lstStyle/>
                    <a:p>
                      <a:pPr algn="l" fontAlgn="ctr"/>
                      <a:r>
                        <a:rPr lang="en-US" sz="1400" u="none" strike="noStrike">
                          <a:effectLst/>
                          <a:latin typeface="Century Gothic" panose="020B0502020202020204" pitchFamily="34" charset="0"/>
                        </a:rPr>
                        <a:t>Milestone 4</a:t>
                      </a:r>
                      <a:endParaRPr lang="en-US" sz="1400" b="0" i="0" u="none" strike="noStrike">
                        <a:solidFill>
                          <a:srgbClr val="000000"/>
                        </a:solidFill>
                        <a:effectLst/>
                        <a:latin typeface="Century Gothic" panose="020B0502020202020204" pitchFamily="34" charset="0"/>
                      </a:endParaRPr>
                    </a:p>
                  </a:txBody>
                  <a:tcPr marL="77574"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en-US" sz="1400" u="none" strike="noStrike">
                          <a:effectLst/>
                          <a:latin typeface="Century Gothic" panose="020B0502020202020204" pitchFamily="34" charset="0"/>
                        </a:rPr>
                        <a:t>5/25</a:t>
                      </a:r>
                      <a:endParaRPr lang="en-US" sz="14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en-US" sz="1400" u="none" strike="noStrike" dirty="0">
                          <a:solidFill>
                            <a:schemeClr val="bg1"/>
                          </a:solidFill>
                          <a:effectLst/>
                          <a:latin typeface="Century Gothic" panose="020B0502020202020204" pitchFamily="34" charset="0"/>
                        </a:rPr>
                        <a:t>At Risk</a:t>
                      </a:r>
                      <a:endParaRPr lang="en-US" sz="14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C000"/>
                    </a:solidFill>
                  </a:tcPr>
                </a:tc>
                <a:tc>
                  <a:txBody>
                    <a:bodyPr/>
                    <a:lstStyle/>
                    <a:p>
                      <a:pPr algn="ctr"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938658516"/>
                  </a:ext>
                </a:extLst>
              </a:tr>
              <a:tr h="667514">
                <a:tc>
                  <a:txBody>
                    <a:bodyPr/>
                    <a:lstStyle/>
                    <a:p>
                      <a:pPr algn="l" fontAlgn="ctr"/>
                      <a:r>
                        <a:rPr lang="en-US" sz="1400" u="none" strike="noStrike">
                          <a:effectLst/>
                          <a:latin typeface="Century Gothic" panose="020B0502020202020204" pitchFamily="34" charset="0"/>
                        </a:rPr>
                        <a:t>Milestone 5</a:t>
                      </a:r>
                      <a:endParaRPr lang="en-US" sz="1400" b="0" i="0" u="none" strike="noStrike">
                        <a:solidFill>
                          <a:srgbClr val="000000"/>
                        </a:solidFill>
                        <a:effectLst/>
                        <a:latin typeface="Century Gothic" panose="020B0502020202020204" pitchFamily="34" charset="0"/>
                      </a:endParaRPr>
                    </a:p>
                  </a:txBody>
                  <a:tcPr marL="77574"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en-US" sz="1400" u="none" strike="noStrike">
                          <a:effectLst/>
                          <a:latin typeface="Century Gothic" panose="020B0502020202020204" pitchFamily="34" charset="0"/>
                        </a:rPr>
                        <a:t>6/2</a:t>
                      </a:r>
                      <a:endParaRPr lang="en-US" sz="14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en-US" sz="1400" u="none" strike="noStrike" dirty="0">
                          <a:solidFill>
                            <a:schemeClr val="bg1"/>
                          </a:solidFill>
                          <a:effectLst/>
                          <a:latin typeface="Century Gothic" panose="020B0502020202020204" pitchFamily="34" charset="0"/>
                        </a:rPr>
                        <a:t>Healthy</a:t>
                      </a:r>
                      <a:endParaRPr lang="en-US" sz="14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2">
                        <a:lumMod val="50000"/>
                      </a:schemeClr>
                    </a:solidFill>
                  </a:tcPr>
                </a:tc>
                <a:tc>
                  <a:txBody>
                    <a:bodyPr/>
                    <a:lstStyle/>
                    <a:p>
                      <a:pPr algn="ctr"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004107907"/>
                  </a:ext>
                </a:extLst>
              </a:tr>
            </a:tbl>
          </a:graphicData>
        </a:graphic>
      </p:graphicFrame>
      <p:grpSp>
        <p:nvGrpSpPr>
          <p:cNvPr id="28" name="Group 27">
            <a:extLst>
              <a:ext uri="{FF2B5EF4-FFF2-40B4-BE49-F238E27FC236}">
                <a16:creationId xmlns:a16="http://schemas.microsoft.com/office/drawing/2014/main" id="{AAEE4500-A90D-CAE9-E5AF-E46D804172C7}"/>
              </a:ext>
            </a:extLst>
          </p:cNvPr>
          <p:cNvGrpSpPr/>
          <p:nvPr/>
        </p:nvGrpSpPr>
        <p:grpSpPr>
          <a:xfrm>
            <a:off x="9171273" y="5665042"/>
            <a:ext cx="2185399" cy="914400"/>
            <a:chOff x="347650" y="5516880"/>
            <a:chExt cx="2185399" cy="914400"/>
          </a:xfrm>
        </p:grpSpPr>
        <p:sp>
          <p:nvSpPr>
            <p:cNvPr id="29" name="Oval 28">
              <a:extLst>
                <a:ext uri="{FF2B5EF4-FFF2-40B4-BE49-F238E27FC236}">
                  <a16:creationId xmlns:a16="http://schemas.microsoft.com/office/drawing/2014/main" id="{4610B1EB-5B25-4A7E-90A3-91904659FA2A}"/>
                </a:ext>
              </a:extLst>
            </p:cNvPr>
            <p:cNvSpPr/>
            <p:nvPr/>
          </p:nvSpPr>
          <p:spPr>
            <a:xfrm>
              <a:off x="347650" y="5516880"/>
              <a:ext cx="914400" cy="9144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6BE4570B-01C7-5BA5-0C61-EB1829C2FDE8}"/>
                </a:ext>
              </a:extLst>
            </p:cNvPr>
            <p:cNvSpPr txBox="1"/>
            <p:nvPr/>
          </p:nvSpPr>
          <p:spPr>
            <a:xfrm>
              <a:off x="1210251" y="5725783"/>
              <a:ext cx="1322798" cy="461665"/>
            </a:xfrm>
            <a:prstGeom prst="rect">
              <a:avLst/>
            </a:prstGeom>
            <a:noFill/>
          </p:spPr>
          <p:txBody>
            <a:bodyPr wrap="none" rtlCol="0">
              <a:spAutoFit/>
            </a:bodyPr>
            <a:lstStyle/>
            <a:p>
              <a:r>
                <a:rPr lang="en-US" sz="2400" dirty="0">
                  <a:latin typeface="Century Gothic" panose="020B0502020202020204" pitchFamily="34" charset="0"/>
                </a:rPr>
                <a:t>Healthy</a:t>
              </a:r>
            </a:p>
          </p:txBody>
        </p:sp>
      </p:grpSp>
    </p:spTree>
    <p:extLst>
      <p:ext uri="{BB962C8B-B14F-4D97-AF65-F5344CB8AC3E}">
        <p14:creationId xmlns:p14="http://schemas.microsoft.com/office/powerpoint/2010/main" val="3697502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370" y="292000"/>
            <a:ext cx="3475631" cy="523220"/>
          </a:xfrm>
          <a:prstGeom prst="rect">
            <a:avLst/>
          </a:prstGeom>
          <a:noFill/>
        </p:spPr>
        <p:txBody>
          <a:bodyPr wrap="none" rtlCol="0">
            <a:spAutoFit/>
          </a:bodyPr>
          <a:lstStyle/>
          <a:p>
            <a:r>
              <a:rPr lang="en-US" sz="2800" dirty="0">
                <a:solidFill>
                  <a:schemeClr val="tx1">
                    <a:lumMod val="65000"/>
                    <a:lumOff val="35000"/>
                  </a:schemeClr>
                </a:solidFill>
                <a:latin typeface="Century Gothic" panose="020B0502020202020204" pitchFamily="34" charset="0"/>
              </a:rPr>
              <a:t>Milestones Timeline</a:t>
            </a:r>
          </a:p>
        </p:txBody>
      </p:sp>
      <p:grpSp>
        <p:nvGrpSpPr>
          <p:cNvPr id="56" name="Group 55">
            <a:extLst>
              <a:ext uri="{FF2B5EF4-FFF2-40B4-BE49-F238E27FC236}">
                <a16:creationId xmlns:a16="http://schemas.microsoft.com/office/drawing/2014/main" id="{C6F3C8FD-16C8-05D0-A7A3-4C71C7CF6364}"/>
              </a:ext>
            </a:extLst>
          </p:cNvPr>
          <p:cNvGrpSpPr/>
          <p:nvPr/>
        </p:nvGrpSpPr>
        <p:grpSpPr>
          <a:xfrm>
            <a:off x="316484" y="3395882"/>
            <a:ext cx="11559032" cy="497332"/>
            <a:chOff x="0" y="0"/>
            <a:chExt cx="11559032" cy="497332"/>
          </a:xfrm>
          <a:solidFill>
            <a:schemeClr val="accent2">
              <a:lumMod val="50000"/>
            </a:schemeClr>
          </a:solidFill>
        </p:grpSpPr>
        <p:cxnSp>
          <p:nvCxnSpPr>
            <p:cNvPr id="57" name="Straight Connector 56">
              <a:extLst>
                <a:ext uri="{FF2B5EF4-FFF2-40B4-BE49-F238E27FC236}">
                  <a16:creationId xmlns:a16="http://schemas.microsoft.com/office/drawing/2014/main" id="{92B90F19-3F97-133C-85AE-18C5CECF8261}"/>
                </a:ext>
              </a:extLst>
            </p:cNvPr>
            <p:cNvCxnSpPr/>
            <p:nvPr/>
          </p:nvCxnSpPr>
          <p:spPr>
            <a:xfrm>
              <a:off x="458216" y="255016"/>
              <a:ext cx="10832084" cy="11684"/>
            </a:xfrm>
            <a:prstGeom prst="line">
              <a:avLst/>
            </a:prstGeom>
            <a:grpFill/>
          </p:spPr>
          <p:style>
            <a:lnRef idx="2">
              <a:schemeClr val="accent1"/>
            </a:lnRef>
            <a:fillRef idx="0">
              <a:schemeClr val="accent1"/>
            </a:fillRef>
            <a:effectRef idx="1">
              <a:schemeClr val="accent1"/>
            </a:effectRef>
            <a:fontRef idx="minor">
              <a:schemeClr val="tx1"/>
            </a:fontRef>
          </p:style>
        </p:cxnSp>
        <p:sp>
          <p:nvSpPr>
            <p:cNvPr id="58" name="Chevron 57">
              <a:extLst>
                <a:ext uri="{FF2B5EF4-FFF2-40B4-BE49-F238E27FC236}">
                  <a16:creationId xmlns:a16="http://schemas.microsoft.com/office/drawing/2014/main" id="{C63EA3D5-01E8-7ED4-FD49-786D05CC28D5}"/>
                </a:ext>
              </a:extLst>
            </p:cNvPr>
            <p:cNvSpPr/>
            <p:nvPr/>
          </p:nvSpPr>
          <p:spPr>
            <a:xfrm>
              <a:off x="11074400" y="12700"/>
              <a:ext cx="484632" cy="484632"/>
            </a:xfrm>
            <a:prstGeom prst="chevron">
              <a:avLst/>
            </a:prstGeom>
            <a:grp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59" name="Chevron 58">
              <a:extLst>
                <a:ext uri="{FF2B5EF4-FFF2-40B4-BE49-F238E27FC236}">
                  <a16:creationId xmlns:a16="http://schemas.microsoft.com/office/drawing/2014/main" id="{7A3B120D-909E-3E4E-AC3D-8A94DC97404E}"/>
                </a:ext>
              </a:extLst>
            </p:cNvPr>
            <p:cNvSpPr/>
            <p:nvPr/>
          </p:nvSpPr>
          <p:spPr>
            <a:xfrm>
              <a:off x="0" y="0"/>
              <a:ext cx="484632" cy="484632"/>
            </a:xfrm>
            <a:prstGeom prst="chevron">
              <a:avLst/>
            </a:prstGeom>
            <a:grp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grpSp>
      <p:grpSp>
        <p:nvGrpSpPr>
          <p:cNvPr id="60" name="Group 59">
            <a:extLst>
              <a:ext uri="{FF2B5EF4-FFF2-40B4-BE49-F238E27FC236}">
                <a16:creationId xmlns:a16="http://schemas.microsoft.com/office/drawing/2014/main" id="{8F7553CE-EEB4-AAB5-8E64-1714A93E593E}"/>
              </a:ext>
            </a:extLst>
          </p:cNvPr>
          <p:cNvGrpSpPr/>
          <p:nvPr/>
        </p:nvGrpSpPr>
        <p:grpSpPr>
          <a:xfrm>
            <a:off x="801116" y="1892130"/>
            <a:ext cx="2171700" cy="1752600"/>
            <a:chOff x="0" y="0"/>
            <a:chExt cx="2171700" cy="2133600"/>
          </a:xfrm>
        </p:grpSpPr>
        <p:sp>
          <p:nvSpPr>
            <p:cNvPr id="61" name="Rectangle 60">
              <a:extLst>
                <a:ext uri="{FF2B5EF4-FFF2-40B4-BE49-F238E27FC236}">
                  <a16:creationId xmlns:a16="http://schemas.microsoft.com/office/drawing/2014/main" id="{2C9C0848-A8A0-768C-BC18-4EF0F554BBFC}"/>
                </a:ext>
              </a:extLst>
            </p:cNvPr>
            <p:cNvSpPr/>
            <p:nvPr/>
          </p:nvSpPr>
          <p:spPr>
            <a:xfrm>
              <a:off x="0" y="1685235"/>
              <a:ext cx="317500" cy="448365"/>
            </a:xfrm>
            <a:prstGeom prst="rect">
              <a:avLst/>
            </a:prstGeom>
            <a:solidFill>
              <a:srgbClr val="00BD32"/>
            </a:solidFill>
            <a:ln>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800" b="1">
                  <a:latin typeface="Century Gothic" panose="020B0502020202020204" pitchFamily="34" charset="0"/>
                </a:rPr>
                <a:t>1</a:t>
              </a:r>
            </a:p>
          </p:txBody>
        </p:sp>
        <p:cxnSp>
          <p:nvCxnSpPr>
            <p:cNvPr id="62" name="Straight Connector 61">
              <a:extLst>
                <a:ext uri="{FF2B5EF4-FFF2-40B4-BE49-F238E27FC236}">
                  <a16:creationId xmlns:a16="http://schemas.microsoft.com/office/drawing/2014/main" id="{D7645662-BCDB-7BB1-6203-940CCBAB6BAE}"/>
                </a:ext>
              </a:extLst>
            </p:cNvPr>
            <p:cNvCxnSpPr/>
            <p:nvPr/>
          </p:nvCxnSpPr>
          <p:spPr>
            <a:xfrm>
              <a:off x="177800" y="193814"/>
              <a:ext cx="0" cy="1447800"/>
            </a:xfrm>
            <a:prstGeom prst="line">
              <a:avLst/>
            </a:prstGeom>
            <a:ln>
              <a:solidFill>
                <a:schemeClr val="accent5">
                  <a:lumMod val="20000"/>
                  <a:lumOff val="80000"/>
                </a:schemeClr>
              </a:solidFill>
              <a:prstDash val="sysDash"/>
            </a:ln>
          </p:spPr>
          <p:style>
            <a:lnRef idx="2">
              <a:schemeClr val="accent1"/>
            </a:lnRef>
            <a:fillRef idx="0">
              <a:schemeClr val="accent1"/>
            </a:fillRef>
            <a:effectRef idx="1">
              <a:schemeClr val="accent1"/>
            </a:effectRef>
            <a:fontRef idx="minor">
              <a:schemeClr val="tx1"/>
            </a:fontRef>
          </p:style>
        </p:cxnSp>
        <p:sp>
          <p:nvSpPr>
            <p:cNvPr id="63" name="TextBox 33">
              <a:extLst>
                <a:ext uri="{FF2B5EF4-FFF2-40B4-BE49-F238E27FC236}">
                  <a16:creationId xmlns:a16="http://schemas.microsoft.com/office/drawing/2014/main" id="{2FB59323-C40B-1502-D2C7-70D8B87B897F}"/>
                </a:ext>
              </a:extLst>
            </p:cNvPr>
            <p:cNvSpPr txBox="1"/>
            <p:nvPr/>
          </p:nvSpPr>
          <p:spPr>
            <a:xfrm>
              <a:off x="114300" y="0"/>
              <a:ext cx="2057400" cy="12827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chemeClr val="tx1">
                      <a:lumMod val="75000"/>
                      <a:lumOff val="25000"/>
                    </a:schemeClr>
                  </a:solidFill>
                  <a:latin typeface="Century Gothic" panose="020B0502020202020204" pitchFamily="34" charset="0"/>
                </a:rPr>
                <a:t>Milestone 1: Enter Text</a:t>
              </a:r>
            </a:p>
          </p:txBody>
        </p:sp>
      </p:grpSp>
      <p:grpSp>
        <p:nvGrpSpPr>
          <p:cNvPr id="64" name="Group 63">
            <a:extLst>
              <a:ext uri="{FF2B5EF4-FFF2-40B4-BE49-F238E27FC236}">
                <a16:creationId xmlns:a16="http://schemas.microsoft.com/office/drawing/2014/main" id="{2043839A-E8D9-11ED-01CE-F48B9825A0EB}"/>
              </a:ext>
            </a:extLst>
          </p:cNvPr>
          <p:cNvGrpSpPr/>
          <p:nvPr/>
        </p:nvGrpSpPr>
        <p:grpSpPr>
          <a:xfrm rot="10800000">
            <a:off x="1832966" y="3645303"/>
            <a:ext cx="1948620" cy="1554962"/>
            <a:chOff x="146880" y="0"/>
            <a:chExt cx="1948620" cy="1816100"/>
          </a:xfrm>
        </p:grpSpPr>
        <p:cxnSp>
          <p:nvCxnSpPr>
            <p:cNvPr id="65" name="Straight Connector 64">
              <a:extLst>
                <a:ext uri="{FF2B5EF4-FFF2-40B4-BE49-F238E27FC236}">
                  <a16:creationId xmlns:a16="http://schemas.microsoft.com/office/drawing/2014/main" id="{8A059334-5DA7-6048-95C1-8A0826C0F7DA}"/>
                </a:ext>
              </a:extLst>
            </p:cNvPr>
            <p:cNvCxnSpPr/>
            <p:nvPr/>
          </p:nvCxnSpPr>
          <p:spPr>
            <a:xfrm>
              <a:off x="1905000" y="368300"/>
              <a:ext cx="0" cy="1447800"/>
            </a:xfrm>
            <a:prstGeom prst="line">
              <a:avLst/>
            </a:prstGeom>
            <a:ln>
              <a:solidFill>
                <a:schemeClr val="accent5">
                  <a:lumMod val="20000"/>
                  <a:lumOff val="80000"/>
                </a:schemeClr>
              </a:solidFill>
              <a:prstDash val="sysDash"/>
            </a:ln>
          </p:spPr>
          <p:style>
            <a:lnRef idx="2">
              <a:schemeClr val="accent1"/>
            </a:lnRef>
            <a:fillRef idx="0">
              <a:schemeClr val="accent1"/>
            </a:fillRef>
            <a:effectRef idx="1">
              <a:schemeClr val="accent1"/>
            </a:effectRef>
            <a:fontRef idx="minor">
              <a:schemeClr val="tx1"/>
            </a:fontRef>
          </p:style>
        </p:cxnSp>
        <p:sp>
          <p:nvSpPr>
            <p:cNvPr id="66" name="Rectangle 65">
              <a:extLst>
                <a:ext uri="{FF2B5EF4-FFF2-40B4-BE49-F238E27FC236}">
                  <a16:creationId xmlns:a16="http://schemas.microsoft.com/office/drawing/2014/main" id="{549BD40D-E1D0-1548-9036-ECCF56792515}"/>
                </a:ext>
              </a:extLst>
            </p:cNvPr>
            <p:cNvSpPr/>
            <p:nvPr/>
          </p:nvSpPr>
          <p:spPr>
            <a:xfrm rot="10800000">
              <a:off x="1778000" y="0"/>
              <a:ext cx="317500" cy="430152"/>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800" b="1" dirty="0">
                  <a:latin typeface="Century Gothic" panose="020B0502020202020204" pitchFamily="34" charset="0"/>
                </a:rPr>
                <a:t>2</a:t>
              </a:r>
            </a:p>
          </p:txBody>
        </p:sp>
        <p:sp>
          <p:nvSpPr>
            <p:cNvPr id="67" name="TextBox 36">
              <a:extLst>
                <a:ext uri="{FF2B5EF4-FFF2-40B4-BE49-F238E27FC236}">
                  <a16:creationId xmlns:a16="http://schemas.microsoft.com/office/drawing/2014/main" id="{9D204E73-4FAA-A442-BD8B-80A416326322}"/>
                </a:ext>
              </a:extLst>
            </p:cNvPr>
            <p:cNvSpPr txBox="1"/>
            <p:nvPr/>
          </p:nvSpPr>
          <p:spPr>
            <a:xfrm rot="10800000">
              <a:off x="146880" y="501348"/>
              <a:ext cx="1676400" cy="11049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solidFill>
                    <a:schemeClr val="tx1">
                      <a:lumMod val="75000"/>
                      <a:lumOff val="25000"/>
                    </a:schemeClr>
                  </a:solidFill>
                  <a:latin typeface="Century Gothic" panose="020B0502020202020204" pitchFamily="34" charset="0"/>
                </a:rPr>
                <a:t>Milestone 2: Enter Text</a:t>
              </a:r>
            </a:p>
          </p:txBody>
        </p:sp>
      </p:grpSp>
      <p:grpSp>
        <p:nvGrpSpPr>
          <p:cNvPr id="68" name="Group 67">
            <a:extLst>
              <a:ext uri="{FF2B5EF4-FFF2-40B4-BE49-F238E27FC236}">
                <a16:creationId xmlns:a16="http://schemas.microsoft.com/office/drawing/2014/main" id="{4118AF1A-A6F7-BCCE-B17A-8A2E063B3AB3}"/>
              </a:ext>
            </a:extLst>
          </p:cNvPr>
          <p:cNvGrpSpPr/>
          <p:nvPr/>
        </p:nvGrpSpPr>
        <p:grpSpPr>
          <a:xfrm>
            <a:off x="2530980" y="1999028"/>
            <a:ext cx="2133600" cy="1625600"/>
            <a:chOff x="0" y="0"/>
            <a:chExt cx="2133600" cy="1625600"/>
          </a:xfrm>
        </p:grpSpPr>
        <p:sp>
          <p:nvSpPr>
            <p:cNvPr id="69" name="Rectangle 68">
              <a:extLst>
                <a:ext uri="{FF2B5EF4-FFF2-40B4-BE49-F238E27FC236}">
                  <a16:creationId xmlns:a16="http://schemas.microsoft.com/office/drawing/2014/main" id="{D6AB2D19-B541-994A-BCE3-2855E84E8257}"/>
                </a:ext>
              </a:extLst>
            </p:cNvPr>
            <p:cNvSpPr/>
            <p:nvPr/>
          </p:nvSpPr>
          <p:spPr>
            <a:xfrm>
              <a:off x="0" y="1270000"/>
              <a:ext cx="317500" cy="355600"/>
            </a:xfrm>
            <a:prstGeom prst="rect">
              <a:avLst/>
            </a:prstGeom>
            <a:solidFill>
              <a:srgbClr val="00BD32"/>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800" b="1">
                  <a:latin typeface="Century Gothic" panose="020B0502020202020204" pitchFamily="34" charset="0"/>
                </a:rPr>
                <a:t>3</a:t>
              </a:r>
            </a:p>
          </p:txBody>
        </p:sp>
        <p:cxnSp>
          <p:nvCxnSpPr>
            <p:cNvPr id="70" name="Straight Connector 69">
              <a:extLst>
                <a:ext uri="{FF2B5EF4-FFF2-40B4-BE49-F238E27FC236}">
                  <a16:creationId xmlns:a16="http://schemas.microsoft.com/office/drawing/2014/main" id="{B678CFDA-D113-7245-AB0B-F654ED3EB571}"/>
                </a:ext>
              </a:extLst>
            </p:cNvPr>
            <p:cNvCxnSpPr/>
            <p:nvPr/>
          </p:nvCxnSpPr>
          <p:spPr>
            <a:xfrm>
              <a:off x="177800" y="203200"/>
              <a:ext cx="0" cy="1054100"/>
            </a:xfrm>
            <a:prstGeom prst="line">
              <a:avLst/>
            </a:prstGeom>
            <a:ln>
              <a:solidFill>
                <a:schemeClr val="accent5">
                  <a:lumMod val="20000"/>
                  <a:lumOff val="80000"/>
                </a:schemeClr>
              </a:solidFill>
              <a:prstDash val="sysDash"/>
            </a:ln>
          </p:spPr>
          <p:style>
            <a:lnRef idx="2">
              <a:schemeClr val="accent1"/>
            </a:lnRef>
            <a:fillRef idx="0">
              <a:schemeClr val="accent1"/>
            </a:fillRef>
            <a:effectRef idx="1">
              <a:schemeClr val="accent1"/>
            </a:effectRef>
            <a:fontRef idx="minor">
              <a:schemeClr val="tx1"/>
            </a:fontRef>
          </p:style>
        </p:cxnSp>
        <p:sp>
          <p:nvSpPr>
            <p:cNvPr id="71" name="TextBox 34">
              <a:extLst>
                <a:ext uri="{FF2B5EF4-FFF2-40B4-BE49-F238E27FC236}">
                  <a16:creationId xmlns:a16="http://schemas.microsoft.com/office/drawing/2014/main" id="{2D016D5E-60D9-3949-BFC6-1EC9AD4A3905}"/>
                </a:ext>
              </a:extLst>
            </p:cNvPr>
            <p:cNvSpPr txBox="1"/>
            <p:nvPr/>
          </p:nvSpPr>
          <p:spPr>
            <a:xfrm>
              <a:off x="76200" y="0"/>
              <a:ext cx="2057400" cy="8128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chemeClr val="tx1">
                      <a:lumMod val="75000"/>
                      <a:lumOff val="25000"/>
                    </a:schemeClr>
                  </a:solidFill>
                  <a:latin typeface="Century Gothic" panose="020B0502020202020204" pitchFamily="34" charset="0"/>
                </a:rPr>
                <a:t>Milestone 3: Enter Text</a:t>
              </a:r>
            </a:p>
          </p:txBody>
        </p:sp>
      </p:grpSp>
      <p:grpSp>
        <p:nvGrpSpPr>
          <p:cNvPr id="72" name="Group 71">
            <a:extLst>
              <a:ext uri="{FF2B5EF4-FFF2-40B4-BE49-F238E27FC236}">
                <a16:creationId xmlns:a16="http://schemas.microsoft.com/office/drawing/2014/main" id="{105B9DA1-39A8-EBB8-B0D3-0105109399A1}"/>
              </a:ext>
            </a:extLst>
          </p:cNvPr>
          <p:cNvGrpSpPr/>
          <p:nvPr/>
        </p:nvGrpSpPr>
        <p:grpSpPr>
          <a:xfrm rot="10800000">
            <a:off x="3762880" y="3673790"/>
            <a:ext cx="1975194" cy="1601036"/>
            <a:chOff x="-171794" y="-592303"/>
            <a:chExt cx="1975194" cy="2090904"/>
          </a:xfrm>
        </p:grpSpPr>
        <p:grpSp>
          <p:nvGrpSpPr>
            <p:cNvPr id="73" name="Group 72">
              <a:extLst>
                <a:ext uri="{FF2B5EF4-FFF2-40B4-BE49-F238E27FC236}">
                  <a16:creationId xmlns:a16="http://schemas.microsoft.com/office/drawing/2014/main" id="{39A9C0F5-DF4F-C160-EDFB-BFC9EE65FBFF}"/>
                </a:ext>
              </a:extLst>
            </p:cNvPr>
            <p:cNvGrpSpPr/>
            <p:nvPr/>
          </p:nvGrpSpPr>
          <p:grpSpPr>
            <a:xfrm>
              <a:off x="1485900" y="0"/>
              <a:ext cx="317500" cy="1498601"/>
              <a:chOff x="1485900" y="0"/>
              <a:chExt cx="317500" cy="1498601"/>
            </a:xfrm>
          </p:grpSpPr>
          <p:cxnSp>
            <p:nvCxnSpPr>
              <p:cNvPr id="75" name="Straight Connector 74">
                <a:extLst>
                  <a:ext uri="{FF2B5EF4-FFF2-40B4-BE49-F238E27FC236}">
                    <a16:creationId xmlns:a16="http://schemas.microsoft.com/office/drawing/2014/main" id="{B0F11A4C-0598-944A-A19B-68EC2CA6C3E5}"/>
                  </a:ext>
                </a:extLst>
              </p:cNvPr>
              <p:cNvCxnSpPr/>
              <p:nvPr/>
            </p:nvCxnSpPr>
            <p:spPr>
              <a:xfrm>
                <a:off x="1651000" y="368301"/>
                <a:ext cx="0" cy="1130300"/>
              </a:xfrm>
              <a:prstGeom prst="line">
                <a:avLst/>
              </a:prstGeom>
              <a:ln>
                <a:solidFill>
                  <a:schemeClr val="accent5">
                    <a:lumMod val="20000"/>
                    <a:lumOff val="80000"/>
                  </a:schemeClr>
                </a:solidFill>
                <a:prstDash val="sysDash"/>
              </a:ln>
            </p:spPr>
            <p:style>
              <a:lnRef idx="2">
                <a:schemeClr val="accent1"/>
              </a:lnRef>
              <a:fillRef idx="0">
                <a:schemeClr val="accent1"/>
              </a:fillRef>
              <a:effectRef idx="1">
                <a:schemeClr val="accent1"/>
              </a:effectRef>
              <a:fontRef idx="minor">
                <a:schemeClr val="tx1"/>
              </a:fontRef>
            </p:style>
          </p:cxnSp>
          <p:sp>
            <p:nvSpPr>
              <p:cNvPr id="76" name="Rectangle 75">
                <a:extLst>
                  <a:ext uri="{FF2B5EF4-FFF2-40B4-BE49-F238E27FC236}">
                    <a16:creationId xmlns:a16="http://schemas.microsoft.com/office/drawing/2014/main" id="{15A6A3B7-AAAA-584F-9C51-BC6B6A38AF84}"/>
                  </a:ext>
                </a:extLst>
              </p:cNvPr>
              <p:cNvSpPr/>
              <p:nvPr/>
            </p:nvSpPr>
            <p:spPr>
              <a:xfrm rot="10800000">
                <a:off x="1485900" y="0"/>
                <a:ext cx="317500" cy="480987"/>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800" b="1" dirty="0">
                    <a:latin typeface="Century Gothic" panose="020B0502020202020204" pitchFamily="34" charset="0"/>
                  </a:rPr>
                  <a:t>4</a:t>
                </a:r>
              </a:p>
            </p:txBody>
          </p:sp>
        </p:grpSp>
        <p:sp>
          <p:nvSpPr>
            <p:cNvPr id="74" name="TextBox 37">
              <a:extLst>
                <a:ext uri="{FF2B5EF4-FFF2-40B4-BE49-F238E27FC236}">
                  <a16:creationId xmlns:a16="http://schemas.microsoft.com/office/drawing/2014/main" id="{C22036C0-B481-364F-9D89-A272351C277E}"/>
                </a:ext>
              </a:extLst>
            </p:cNvPr>
            <p:cNvSpPr txBox="1"/>
            <p:nvPr/>
          </p:nvSpPr>
          <p:spPr>
            <a:xfrm rot="10800000">
              <a:off x="-171794" y="-592303"/>
              <a:ext cx="1676400" cy="119417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solidFill>
                    <a:schemeClr val="tx1">
                      <a:lumMod val="75000"/>
                      <a:lumOff val="25000"/>
                    </a:schemeClr>
                  </a:solidFill>
                  <a:latin typeface="Century Gothic" panose="020B0502020202020204" pitchFamily="34" charset="0"/>
                </a:rPr>
                <a:t>Milestone 4: Enter Text</a:t>
              </a:r>
            </a:p>
          </p:txBody>
        </p:sp>
      </p:grpSp>
      <p:grpSp>
        <p:nvGrpSpPr>
          <p:cNvPr id="77" name="Group 76">
            <a:extLst>
              <a:ext uri="{FF2B5EF4-FFF2-40B4-BE49-F238E27FC236}">
                <a16:creationId xmlns:a16="http://schemas.microsoft.com/office/drawing/2014/main" id="{87BFD8E3-D5C8-E0B0-9D14-2C0468299E86}"/>
              </a:ext>
            </a:extLst>
          </p:cNvPr>
          <p:cNvGrpSpPr/>
          <p:nvPr/>
        </p:nvGrpSpPr>
        <p:grpSpPr>
          <a:xfrm>
            <a:off x="4766180" y="1864514"/>
            <a:ext cx="2260600" cy="1752598"/>
            <a:chOff x="0" y="0"/>
            <a:chExt cx="2260600" cy="2044700"/>
          </a:xfrm>
        </p:grpSpPr>
        <p:sp>
          <p:nvSpPr>
            <p:cNvPr id="78" name="Rectangle 77">
              <a:extLst>
                <a:ext uri="{FF2B5EF4-FFF2-40B4-BE49-F238E27FC236}">
                  <a16:creationId xmlns:a16="http://schemas.microsoft.com/office/drawing/2014/main" id="{D66E7CCD-D1ED-E24E-9641-E80472A2A445}"/>
                </a:ext>
              </a:extLst>
            </p:cNvPr>
            <p:cNvSpPr/>
            <p:nvPr/>
          </p:nvSpPr>
          <p:spPr>
            <a:xfrm>
              <a:off x="0" y="1585383"/>
              <a:ext cx="317500" cy="459317"/>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800" b="1">
                  <a:latin typeface="Century Gothic" panose="020B0502020202020204" pitchFamily="34" charset="0"/>
                </a:rPr>
                <a:t>5</a:t>
              </a:r>
            </a:p>
          </p:txBody>
        </p:sp>
        <p:cxnSp>
          <p:nvCxnSpPr>
            <p:cNvPr id="79" name="Straight Connector 78">
              <a:extLst>
                <a:ext uri="{FF2B5EF4-FFF2-40B4-BE49-F238E27FC236}">
                  <a16:creationId xmlns:a16="http://schemas.microsoft.com/office/drawing/2014/main" id="{C234895D-290A-674C-B4CC-BFD484F2C47F}"/>
                </a:ext>
              </a:extLst>
            </p:cNvPr>
            <p:cNvCxnSpPr/>
            <p:nvPr/>
          </p:nvCxnSpPr>
          <p:spPr>
            <a:xfrm>
              <a:off x="177800" y="80434"/>
              <a:ext cx="0" cy="1447800"/>
            </a:xfrm>
            <a:prstGeom prst="line">
              <a:avLst/>
            </a:prstGeom>
            <a:ln>
              <a:solidFill>
                <a:schemeClr val="accent5">
                  <a:lumMod val="20000"/>
                  <a:lumOff val="80000"/>
                </a:schemeClr>
              </a:solidFill>
              <a:prstDash val="sysDash"/>
            </a:ln>
          </p:spPr>
          <p:style>
            <a:lnRef idx="2">
              <a:schemeClr val="accent1"/>
            </a:lnRef>
            <a:fillRef idx="0">
              <a:schemeClr val="accent1"/>
            </a:fillRef>
            <a:effectRef idx="1">
              <a:schemeClr val="accent1"/>
            </a:effectRef>
            <a:fontRef idx="minor">
              <a:schemeClr val="tx1"/>
            </a:fontRef>
          </p:style>
        </p:cxnSp>
        <p:sp>
          <p:nvSpPr>
            <p:cNvPr id="80" name="TextBox 38">
              <a:extLst>
                <a:ext uri="{FF2B5EF4-FFF2-40B4-BE49-F238E27FC236}">
                  <a16:creationId xmlns:a16="http://schemas.microsoft.com/office/drawing/2014/main" id="{71B2EBCD-68A0-204C-86C3-6990E481F300}"/>
                </a:ext>
              </a:extLst>
            </p:cNvPr>
            <p:cNvSpPr txBox="1"/>
            <p:nvPr/>
          </p:nvSpPr>
          <p:spPr>
            <a:xfrm>
              <a:off x="203200" y="0"/>
              <a:ext cx="2057400" cy="15113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chemeClr val="tx1">
                      <a:lumMod val="75000"/>
                      <a:lumOff val="25000"/>
                    </a:schemeClr>
                  </a:solidFill>
                  <a:latin typeface="Century Gothic" panose="020B0502020202020204" pitchFamily="34" charset="0"/>
                </a:rPr>
                <a:t>Milestone 5: Enter Text</a:t>
              </a:r>
            </a:p>
          </p:txBody>
        </p:sp>
      </p:grpSp>
      <p:grpSp>
        <p:nvGrpSpPr>
          <p:cNvPr id="81" name="Group 80">
            <a:extLst>
              <a:ext uri="{FF2B5EF4-FFF2-40B4-BE49-F238E27FC236}">
                <a16:creationId xmlns:a16="http://schemas.microsoft.com/office/drawing/2014/main" id="{75A341C1-418E-CBFE-F985-558FD11BF267}"/>
              </a:ext>
            </a:extLst>
          </p:cNvPr>
          <p:cNvGrpSpPr/>
          <p:nvPr/>
        </p:nvGrpSpPr>
        <p:grpSpPr>
          <a:xfrm rot="10800000">
            <a:off x="4943980" y="3638680"/>
            <a:ext cx="2140294" cy="1352552"/>
            <a:chOff x="0" y="-112296"/>
            <a:chExt cx="2140294" cy="1518654"/>
          </a:xfrm>
        </p:grpSpPr>
        <p:sp>
          <p:nvSpPr>
            <p:cNvPr id="82" name="Rectangle 81">
              <a:extLst>
                <a:ext uri="{FF2B5EF4-FFF2-40B4-BE49-F238E27FC236}">
                  <a16:creationId xmlns:a16="http://schemas.microsoft.com/office/drawing/2014/main" id="{EED93D68-CC34-CE46-A620-CDE2585B9258}"/>
                </a:ext>
              </a:extLst>
            </p:cNvPr>
            <p:cNvSpPr/>
            <p:nvPr/>
          </p:nvSpPr>
          <p:spPr>
            <a:xfrm rot="10800000">
              <a:off x="0" y="0"/>
              <a:ext cx="317500" cy="427789"/>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800" b="1" dirty="0">
                  <a:latin typeface="Century Gothic" panose="020B0502020202020204" pitchFamily="34" charset="0"/>
                </a:rPr>
                <a:t>6</a:t>
              </a:r>
            </a:p>
          </p:txBody>
        </p:sp>
        <p:cxnSp>
          <p:nvCxnSpPr>
            <p:cNvPr id="83" name="Straight Connector 82">
              <a:extLst>
                <a:ext uri="{FF2B5EF4-FFF2-40B4-BE49-F238E27FC236}">
                  <a16:creationId xmlns:a16="http://schemas.microsoft.com/office/drawing/2014/main" id="{E9CB918F-F895-8B4E-B858-5DA11FA849C5}"/>
                </a:ext>
              </a:extLst>
            </p:cNvPr>
            <p:cNvCxnSpPr/>
            <p:nvPr/>
          </p:nvCxnSpPr>
          <p:spPr>
            <a:xfrm>
              <a:off x="152400" y="479258"/>
              <a:ext cx="0" cy="927100"/>
            </a:xfrm>
            <a:prstGeom prst="line">
              <a:avLst/>
            </a:prstGeom>
            <a:ln>
              <a:solidFill>
                <a:schemeClr val="accent5">
                  <a:lumMod val="20000"/>
                  <a:lumOff val="80000"/>
                </a:schemeClr>
              </a:solidFill>
              <a:prstDash val="sysDash"/>
            </a:ln>
          </p:spPr>
          <p:style>
            <a:lnRef idx="2">
              <a:schemeClr val="accent1"/>
            </a:lnRef>
            <a:fillRef idx="0">
              <a:schemeClr val="accent1"/>
            </a:fillRef>
            <a:effectRef idx="1">
              <a:schemeClr val="accent1"/>
            </a:effectRef>
            <a:fontRef idx="minor">
              <a:schemeClr val="tx1"/>
            </a:fontRef>
          </p:style>
        </p:cxnSp>
        <p:sp>
          <p:nvSpPr>
            <p:cNvPr id="84" name="TextBox 39">
              <a:extLst>
                <a:ext uri="{FF2B5EF4-FFF2-40B4-BE49-F238E27FC236}">
                  <a16:creationId xmlns:a16="http://schemas.microsoft.com/office/drawing/2014/main" id="{DAED1998-CE79-1548-8479-BEFDA044EBF2}"/>
                </a:ext>
              </a:extLst>
            </p:cNvPr>
            <p:cNvSpPr txBox="1"/>
            <p:nvPr/>
          </p:nvSpPr>
          <p:spPr>
            <a:xfrm rot="10800000">
              <a:off x="463894" y="-112296"/>
              <a:ext cx="1676400" cy="13208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solidFill>
                    <a:schemeClr val="tx1">
                      <a:lumMod val="75000"/>
                      <a:lumOff val="25000"/>
                    </a:schemeClr>
                  </a:solidFill>
                  <a:latin typeface="Century Gothic" panose="020B0502020202020204" pitchFamily="34" charset="0"/>
                </a:rPr>
                <a:t>Milestone 6: Enter Text</a:t>
              </a:r>
            </a:p>
          </p:txBody>
        </p:sp>
      </p:grpSp>
      <p:grpSp>
        <p:nvGrpSpPr>
          <p:cNvPr id="85" name="Group 84">
            <a:extLst>
              <a:ext uri="{FF2B5EF4-FFF2-40B4-BE49-F238E27FC236}">
                <a16:creationId xmlns:a16="http://schemas.microsoft.com/office/drawing/2014/main" id="{AAE5AE59-067F-0306-BE6A-B873FE2DC2EA}"/>
              </a:ext>
            </a:extLst>
          </p:cNvPr>
          <p:cNvGrpSpPr/>
          <p:nvPr/>
        </p:nvGrpSpPr>
        <p:grpSpPr>
          <a:xfrm>
            <a:off x="7595603" y="2037128"/>
            <a:ext cx="2222500" cy="1587500"/>
            <a:chOff x="0" y="0"/>
            <a:chExt cx="2222500" cy="1587500"/>
          </a:xfrm>
        </p:grpSpPr>
        <p:sp>
          <p:nvSpPr>
            <p:cNvPr id="86" name="Rectangle 85">
              <a:extLst>
                <a:ext uri="{FF2B5EF4-FFF2-40B4-BE49-F238E27FC236}">
                  <a16:creationId xmlns:a16="http://schemas.microsoft.com/office/drawing/2014/main" id="{5881AA3A-3003-2C42-8C1C-0D73850D6855}"/>
                </a:ext>
              </a:extLst>
            </p:cNvPr>
            <p:cNvSpPr/>
            <p:nvPr/>
          </p:nvSpPr>
          <p:spPr>
            <a:xfrm>
              <a:off x="0" y="1231900"/>
              <a:ext cx="317500" cy="355600"/>
            </a:xfrm>
            <a:prstGeom prst="rect">
              <a:avLst/>
            </a:prstGeom>
            <a:solidFill>
              <a:srgbClr val="00BD32"/>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800" b="1">
                  <a:latin typeface="Century Gothic" panose="020B0502020202020204" pitchFamily="34" charset="0"/>
                </a:rPr>
                <a:t>7</a:t>
              </a:r>
            </a:p>
          </p:txBody>
        </p:sp>
        <p:cxnSp>
          <p:nvCxnSpPr>
            <p:cNvPr id="87" name="Straight Connector 86">
              <a:extLst>
                <a:ext uri="{FF2B5EF4-FFF2-40B4-BE49-F238E27FC236}">
                  <a16:creationId xmlns:a16="http://schemas.microsoft.com/office/drawing/2014/main" id="{B692CE40-A31A-4848-A946-B47381130386}"/>
                </a:ext>
              </a:extLst>
            </p:cNvPr>
            <p:cNvCxnSpPr/>
            <p:nvPr/>
          </p:nvCxnSpPr>
          <p:spPr>
            <a:xfrm>
              <a:off x="152400" y="152400"/>
              <a:ext cx="0" cy="1066800"/>
            </a:xfrm>
            <a:prstGeom prst="line">
              <a:avLst/>
            </a:prstGeom>
            <a:ln>
              <a:solidFill>
                <a:schemeClr val="accent5">
                  <a:lumMod val="20000"/>
                  <a:lumOff val="80000"/>
                </a:schemeClr>
              </a:solidFill>
              <a:prstDash val="sysDash"/>
            </a:ln>
          </p:spPr>
          <p:style>
            <a:lnRef idx="2">
              <a:schemeClr val="accent1"/>
            </a:lnRef>
            <a:fillRef idx="0">
              <a:schemeClr val="accent1"/>
            </a:fillRef>
            <a:effectRef idx="1">
              <a:schemeClr val="accent1"/>
            </a:effectRef>
            <a:fontRef idx="minor">
              <a:schemeClr val="tx1"/>
            </a:fontRef>
          </p:style>
        </p:cxnSp>
        <p:sp>
          <p:nvSpPr>
            <p:cNvPr id="88" name="TextBox 44">
              <a:extLst>
                <a:ext uri="{FF2B5EF4-FFF2-40B4-BE49-F238E27FC236}">
                  <a16:creationId xmlns:a16="http://schemas.microsoft.com/office/drawing/2014/main" id="{3EE55EB8-AA89-DF4B-B4FF-476EA55EE741}"/>
                </a:ext>
              </a:extLst>
            </p:cNvPr>
            <p:cNvSpPr txBox="1"/>
            <p:nvPr/>
          </p:nvSpPr>
          <p:spPr>
            <a:xfrm>
              <a:off x="165100" y="0"/>
              <a:ext cx="2057400" cy="7747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chemeClr val="tx1">
                      <a:lumMod val="75000"/>
                      <a:lumOff val="25000"/>
                    </a:schemeClr>
                  </a:solidFill>
                  <a:latin typeface="Century Gothic" panose="020B0502020202020204" pitchFamily="34" charset="0"/>
                </a:rPr>
                <a:t>Milestone 7: Enter Text</a:t>
              </a:r>
            </a:p>
          </p:txBody>
        </p:sp>
      </p:grpSp>
      <p:grpSp>
        <p:nvGrpSpPr>
          <p:cNvPr id="89" name="Group 88">
            <a:extLst>
              <a:ext uri="{FF2B5EF4-FFF2-40B4-BE49-F238E27FC236}">
                <a16:creationId xmlns:a16="http://schemas.microsoft.com/office/drawing/2014/main" id="{0DDA243D-2044-9A43-7299-1E31FF7D4897}"/>
              </a:ext>
            </a:extLst>
          </p:cNvPr>
          <p:cNvGrpSpPr/>
          <p:nvPr/>
        </p:nvGrpSpPr>
        <p:grpSpPr>
          <a:xfrm rot="10800000">
            <a:off x="7610134" y="3683780"/>
            <a:ext cx="2159717" cy="1487795"/>
            <a:chOff x="0" y="0"/>
            <a:chExt cx="2222500" cy="1748812"/>
          </a:xfrm>
        </p:grpSpPr>
        <p:sp>
          <p:nvSpPr>
            <p:cNvPr id="90" name="Rectangle 89">
              <a:extLst>
                <a:ext uri="{FF2B5EF4-FFF2-40B4-BE49-F238E27FC236}">
                  <a16:creationId xmlns:a16="http://schemas.microsoft.com/office/drawing/2014/main" id="{F2DE90C9-090A-4A44-B96A-F72B54648004}"/>
                </a:ext>
              </a:extLst>
            </p:cNvPr>
            <p:cNvSpPr/>
            <p:nvPr/>
          </p:nvSpPr>
          <p:spPr>
            <a:xfrm rot="10800000">
              <a:off x="0" y="0"/>
              <a:ext cx="317500" cy="417986"/>
            </a:xfrm>
            <a:prstGeom prst="rect">
              <a:avLst/>
            </a:prstGeom>
            <a:solidFill>
              <a:srgbClr val="00BD32"/>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800" b="1">
                  <a:latin typeface="Century Gothic" panose="020B0502020202020204" pitchFamily="34" charset="0"/>
                </a:rPr>
                <a:t>8</a:t>
              </a:r>
            </a:p>
          </p:txBody>
        </p:sp>
        <p:cxnSp>
          <p:nvCxnSpPr>
            <p:cNvPr id="91" name="Straight Connector 90">
              <a:extLst>
                <a:ext uri="{FF2B5EF4-FFF2-40B4-BE49-F238E27FC236}">
                  <a16:creationId xmlns:a16="http://schemas.microsoft.com/office/drawing/2014/main" id="{528DEA97-BABE-5C4A-8581-D2752B432ECF}"/>
                </a:ext>
              </a:extLst>
            </p:cNvPr>
            <p:cNvCxnSpPr/>
            <p:nvPr/>
          </p:nvCxnSpPr>
          <p:spPr>
            <a:xfrm>
              <a:off x="165100" y="440712"/>
              <a:ext cx="0" cy="1308100"/>
            </a:xfrm>
            <a:prstGeom prst="line">
              <a:avLst/>
            </a:prstGeom>
            <a:ln>
              <a:solidFill>
                <a:schemeClr val="accent5">
                  <a:lumMod val="20000"/>
                  <a:lumOff val="80000"/>
                </a:schemeClr>
              </a:solidFill>
              <a:prstDash val="sysDash"/>
            </a:ln>
          </p:spPr>
          <p:style>
            <a:lnRef idx="2">
              <a:schemeClr val="accent1"/>
            </a:lnRef>
            <a:fillRef idx="0">
              <a:schemeClr val="accent1"/>
            </a:fillRef>
            <a:effectRef idx="1">
              <a:schemeClr val="accent1"/>
            </a:effectRef>
            <a:fontRef idx="minor">
              <a:schemeClr val="tx1"/>
            </a:fontRef>
          </p:style>
        </p:cxnSp>
        <p:sp>
          <p:nvSpPr>
            <p:cNvPr id="92" name="TextBox 46">
              <a:extLst>
                <a:ext uri="{FF2B5EF4-FFF2-40B4-BE49-F238E27FC236}">
                  <a16:creationId xmlns:a16="http://schemas.microsoft.com/office/drawing/2014/main" id="{24CDF423-DAF3-DA44-93E4-261B43198F1D}"/>
                </a:ext>
              </a:extLst>
            </p:cNvPr>
            <p:cNvSpPr txBox="1"/>
            <p:nvPr/>
          </p:nvSpPr>
          <p:spPr>
            <a:xfrm rot="10800000">
              <a:off x="165100" y="316068"/>
              <a:ext cx="2057400" cy="10922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solidFill>
                    <a:schemeClr val="tx1">
                      <a:lumMod val="75000"/>
                      <a:lumOff val="25000"/>
                    </a:schemeClr>
                  </a:solidFill>
                  <a:latin typeface="Century Gothic" panose="020B0502020202020204" pitchFamily="34" charset="0"/>
                </a:rPr>
                <a:t>Milestone 8: Enter Text</a:t>
              </a:r>
            </a:p>
          </p:txBody>
        </p:sp>
      </p:grpSp>
      <p:grpSp>
        <p:nvGrpSpPr>
          <p:cNvPr id="93" name="Group 92">
            <a:extLst>
              <a:ext uri="{FF2B5EF4-FFF2-40B4-BE49-F238E27FC236}">
                <a16:creationId xmlns:a16="http://schemas.microsoft.com/office/drawing/2014/main" id="{E783649E-877E-FAA1-0494-FBF26B40E8E4}"/>
              </a:ext>
            </a:extLst>
          </p:cNvPr>
          <p:cNvGrpSpPr/>
          <p:nvPr/>
        </p:nvGrpSpPr>
        <p:grpSpPr>
          <a:xfrm>
            <a:off x="10007832" y="1731748"/>
            <a:ext cx="1998277" cy="1914271"/>
            <a:chOff x="-416463" y="-170407"/>
            <a:chExt cx="2057400" cy="2189707"/>
          </a:xfrm>
        </p:grpSpPr>
        <p:sp>
          <p:nvSpPr>
            <p:cNvPr id="94" name="Rectangle 93">
              <a:extLst>
                <a:ext uri="{FF2B5EF4-FFF2-40B4-BE49-F238E27FC236}">
                  <a16:creationId xmlns:a16="http://schemas.microsoft.com/office/drawing/2014/main" id="{D6B06D10-A76D-AE49-8F3F-54E60F818C0A}"/>
                </a:ext>
              </a:extLst>
            </p:cNvPr>
            <p:cNvSpPr/>
            <p:nvPr/>
          </p:nvSpPr>
          <p:spPr>
            <a:xfrm>
              <a:off x="0" y="1598007"/>
              <a:ext cx="317500" cy="421293"/>
            </a:xfrm>
            <a:prstGeom prst="rect">
              <a:avLst/>
            </a:prstGeom>
            <a:solidFill>
              <a:srgbClr val="00BD32"/>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800" b="1">
                  <a:latin typeface="Century Gothic" panose="020B0502020202020204" pitchFamily="34" charset="0"/>
                </a:rPr>
                <a:t>9</a:t>
              </a:r>
            </a:p>
          </p:txBody>
        </p:sp>
        <p:cxnSp>
          <p:nvCxnSpPr>
            <p:cNvPr id="95" name="Straight Connector 94">
              <a:extLst>
                <a:ext uri="{FF2B5EF4-FFF2-40B4-BE49-F238E27FC236}">
                  <a16:creationId xmlns:a16="http://schemas.microsoft.com/office/drawing/2014/main" id="{29ABB1AB-09D0-D244-A20D-86219C89B7F7}"/>
                </a:ext>
              </a:extLst>
            </p:cNvPr>
            <p:cNvCxnSpPr/>
            <p:nvPr/>
          </p:nvCxnSpPr>
          <p:spPr>
            <a:xfrm>
              <a:off x="165100" y="330200"/>
              <a:ext cx="4884" cy="1195171"/>
            </a:xfrm>
            <a:prstGeom prst="line">
              <a:avLst/>
            </a:prstGeom>
            <a:ln>
              <a:solidFill>
                <a:schemeClr val="accent5">
                  <a:lumMod val="20000"/>
                  <a:lumOff val="80000"/>
                </a:schemeClr>
              </a:solidFill>
              <a:prstDash val="sysDash"/>
            </a:ln>
          </p:spPr>
          <p:style>
            <a:lnRef idx="2">
              <a:schemeClr val="accent1"/>
            </a:lnRef>
            <a:fillRef idx="0">
              <a:schemeClr val="accent1"/>
            </a:fillRef>
            <a:effectRef idx="1">
              <a:schemeClr val="accent1"/>
            </a:effectRef>
            <a:fontRef idx="minor">
              <a:schemeClr val="tx1"/>
            </a:fontRef>
          </p:style>
        </p:cxnSp>
        <p:sp>
          <p:nvSpPr>
            <p:cNvPr id="96" name="TextBox 49">
              <a:extLst>
                <a:ext uri="{FF2B5EF4-FFF2-40B4-BE49-F238E27FC236}">
                  <a16:creationId xmlns:a16="http://schemas.microsoft.com/office/drawing/2014/main" id="{66B91107-0007-8C4F-99D5-C5DEF55BF0D7}"/>
                </a:ext>
              </a:extLst>
            </p:cNvPr>
            <p:cNvSpPr txBox="1"/>
            <p:nvPr/>
          </p:nvSpPr>
          <p:spPr>
            <a:xfrm>
              <a:off x="-416463" y="-170407"/>
              <a:ext cx="2057400" cy="143820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chemeClr val="tx1">
                      <a:lumMod val="75000"/>
                      <a:lumOff val="25000"/>
                    </a:schemeClr>
                  </a:solidFill>
                  <a:latin typeface="Century Gothic" panose="020B0502020202020204" pitchFamily="34" charset="0"/>
                </a:rPr>
                <a:t>Milestone 9: Enter Text</a:t>
              </a:r>
            </a:p>
          </p:txBody>
        </p:sp>
      </p:grpSp>
      <p:pic>
        <p:nvPicPr>
          <p:cNvPr id="1053" name="Straight Connector 2">
            <a:extLst>
              <a:ext uri="{FF2B5EF4-FFF2-40B4-BE49-F238E27FC236}">
                <a16:creationId xmlns:a16="http://schemas.microsoft.com/office/drawing/2014/main" id="{CE4128C1-067C-0210-CD57-08A43BD429E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1169313" y="142338425"/>
            <a:ext cx="173789975" cy="2016125"/>
          </a:xfrm>
          <a:prstGeom prst="rect">
            <a:avLst/>
          </a:prstGeom>
          <a:noFill/>
          <a:extLst>
            <a:ext uri="{909E8E84-426E-40DD-AFC4-6F175D3DCCD1}">
              <a14:hiddenFill xmlns:a14="http://schemas.microsoft.com/office/drawing/2010/main">
                <a:solidFill>
                  <a:srgbClr val="FFFFFF"/>
                </a:solidFill>
              </a14:hiddenFill>
            </a:ext>
          </a:extLst>
        </p:spPr>
      </p:pic>
      <p:pic>
        <p:nvPicPr>
          <p:cNvPr id="1052" name="Chevron 17">
            <a:extLst>
              <a:ext uri="{FF2B5EF4-FFF2-40B4-BE49-F238E27FC236}">
                <a16:creationId xmlns:a16="http://schemas.microsoft.com/office/drawing/2014/main" id="{A77EB664-7A97-1C75-5A35-2CEF191A52DC}"/>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89515750" y="138709400"/>
            <a:ext cx="9475788" cy="9274175"/>
          </a:xfrm>
          <a:prstGeom prst="rect">
            <a:avLst/>
          </a:prstGeom>
          <a:noFill/>
          <a:extLst>
            <a:ext uri="{909E8E84-426E-40DD-AFC4-6F175D3DCCD1}">
              <a14:hiddenFill xmlns:a14="http://schemas.microsoft.com/office/drawing/2010/main">
                <a:solidFill>
                  <a:srgbClr val="FFFFFF"/>
                </a:solidFill>
              </a14:hiddenFill>
            </a:ext>
          </a:extLst>
        </p:spPr>
      </p:pic>
      <p:pic>
        <p:nvPicPr>
          <p:cNvPr id="1051" name="Chevron 20">
            <a:extLst>
              <a:ext uri="{FF2B5EF4-FFF2-40B4-BE49-F238E27FC236}">
                <a16:creationId xmlns:a16="http://schemas.microsoft.com/office/drawing/2014/main" id="{D8B874B8-1B80-32D4-22C8-6E6143633694}"/>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3709650" y="138306175"/>
            <a:ext cx="9677400" cy="9475788"/>
          </a:xfrm>
          <a:prstGeom prst="rect">
            <a:avLst/>
          </a:prstGeom>
          <a:noFill/>
          <a:extLst>
            <a:ext uri="{909E8E84-426E-40DD-AFC4-6F175D3DCCD1}">
              <a14:hiddenFill xmlns:a14="http://schemas.microsoft.com/office/drawing/2010/main">
                <a:solidFill>
                  <a:srgbClr val="FFFFFF"/>
                </a:solidFill>
              </a14:hiddenFill>
            </a:ext>
          </a:extLst>
        </p:spPr>
      </p:pic>
      <p:pic>
        <p:nvPicPr>
          <p:cNvPr id="1050" name="Rectangle 5">
            <a:extLst>
              <a:ext uri="{FF2B5EF4-FFF2-40B4-BE49-F238E27FC236}">
                <a16:creationId xmlns:a16="http://schemas.microsoft.com/office/drawing/2014/main" id="{0DC7FB95-B54E-D344-56AF-0BB4CE977FF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0282238" y="141898688"/>
            <a:ext cx="7862887" cy="11290300"/>
          </a:xfrm>
          <a:prstGeom prst="rect">
            <a:avLst/>
          </a:prstGeom>
          <a:noFill/>
          <a:extLst>
            <a:ext uri="{909E8E84-426E-40DD-AFC4-6F175D3DCCD1}">
              <a14:hiddenFill xmlns:a14="http://schemas.microsoft.com/office/drawing/2010/main">
                <a:solidFill>
                  <a:srgbClr val="FFFFFF"/>
                </a:solidFill>
              </a14:hiddenFill>
            </a:ext>
          </a:extLst>
        </p:spPr>
      </p:pic>
      <p:pic>
        <p:nvPicPr>
          <p:cNvPr id="1049" name="Straight Connector 22">
            <a:extLst>
              <a:ext uri="{FF2B5EF4-FFF2-40B4-BE49-F238E27FC236}">
                <a16:creationId xmlns:a16="http://schemas.microsoft.com/office/drawing/2014/main" id="{FEE19D88-3B06-A444-D5E9-2026F973F077}"/>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3508038" y="118583075"/>
            <a:ext cx="2016125" cy="25279350"/>
          </a:xfrm>
          <a:prstGeom prst="rect">
            <a:avLst/>
          </a:prstGeom>
          <a:noFill/>
          <a:extLst>
            <a:ext uri="{909E8E84-426E-40DD-AFC4-6F175D3DCCD1}">
              <a14:hiddenFill xmlns:a14="http://schemas.microsoft.com/office/drawing/2010/main">
                <a:solidFill>
                  <a:srgbClr val="FFFFFF"/>
                </a:solidFill>
              </a14:hiddenFill>
            </a:ext>
          </a:extLst>
        </p:spPr>
      </p:pic>
      <p:pic>
        <p:nvPicPr>
          <p:cNvPr id="1048" name="TextBox 33">
            <a:extLst>
              <a:ext uri="{FF2B5EF4-FFF2-40B4-BE49-F238E27FC236}">
                <a16:creationId xmlns:a16="http://schemas.microsoft.com/office/drawing/2014/main" id="{6950598D-36D4-75C0-AAEA-1BB8B697C11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3306425" y="115882738"/>
            <a:ext cx="33064450" cy="20616862"/>
          </a:xfrm>
          <a:prstGeom prst="rect">
            <a:avLst/>
          </a:prstGeom>
          <a:noFill/>
          <a:extLst>
            <a:ext uri="{909E8E84-426E-40DD-AFC4-6F175D3DCCD1}">
              <a14:hiddenFill xmlns:a14="http://schemas.microsoft.com/office/drawing/2010/main">
                <a:solidFill>
                  <a:srgbClr val="FFFFFF"/>
                </a:solidFill>
              </a14:hiddenFill>
            </a:ext>
          </a:extLst>
        </p:spPr>
      </p:pic>
      <p:pic>
        <p:nvPicPr>
          <p:cNvPr id="1047" name="Rectangle 7">
            <a:extLst>
              <a:ext uri="{FF2B5EF4-FFF2-40B4-BE49-F238E27FC236}">
                <a16:creationId xmlns:a16="http://schemas.microsoft.com/office/drawing/2014/main" id="{9DC3A693-5BBD-7228-219F-DEF75FB247D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7983775" y="143144875"/>
            <a:ext cx="8064500" cy="9274175"/>
          </a:xfrm>
          <a:prstGeom prst="rect">
            <a:avLst/>
          </a:prstGeom>
          <a:noFill/>
          <a:extLst>
            <a:ext uri="{909E8E84-426E-40DD-AFC4-6F175D3DCCD1}">
              <a14:hiddenFill xmlns:a14="http://schemas.microsoft.com/office/drawing/2010/main">
                <a:solidFill>
                  <a:srgbClr val="FFFFFF"/>
                </a:solidFill>
              </a14:hiddenFill>
            </a:ext>
          </a:extLst>
        </p:spPr>
      </p:pic>
      <p:pic>
        <p:nvPicPr>
          <p:cNvPr id="1046" name="Straight Connector 25">
            <a:extLst>
              <a:ext uri="{FF2B5EF4-FFF2-40B4-BE49-F238E27FC236}">
                <a16:creationId xmlns:a16="http://schemas.microsoft.com/office/drawing/2014/main" id="{74CDB3FA-4E0B-52AD-C211-EE7BF790313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1411188" y="126814263"/>
            <a:ext cx="2016125" cy="18346737"/>
          </a:xfrm>
          <a:prstGeom prst="rect">
            <a:avLst/>
          </a:prstGeom>
          <a:noFill/>
          <a:extLst>
            <a:ext uri="{909E8E84-426E-40DD-AFC4-6F175D3DCCD1}">
              <a14:hiddenFill xmlns:a14="http://schemas.microsoft.com/office/drawing/2010/main">
                <a:solidFill>
                  <a:srgbClr val="FFFFFF"/>
                </a:solidFill>
              </a14:hiddenFill>
            </a:ext>
          </a:extLst>
        </p:spPr>
      </p:pic>
      <p:pic>
        <p:nvPicPr>
          <p:cNvPr id="1045" name="TextBox 34">
            <a:extLst>
              <a:ext uri="{FF2B5EF4-FFF2-40B4-BE49-F238E27FC236}">
                <a16:creationId xmlns:a16="http://schemas.microsoft.com/office/drawing/2014/main" id="{418E9403-D547-65F9-6531-45BB196BAD77}"/>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806350" y="123790075"/>
            <a:ext cx="32661225" cy="13306425"/>
          </a:xfrm>
          <a:prstGeom prst="rect">
            <a:avLst/>
          </a:prstGeom>
          <a:noFill/>
          <a:extLst>
            <a:ext uri="{909E8E84-426E-40DD-AFC4-6F175D3DCCD1}">
              <a14:hiddenFill xmlns:a14="http://schemas.microsoft.com/office/drawing/2010/main">
                <a:solidFill>
                  <a:srgbClr val="FFFFFF"/>
                </a:solidFill>
              </a14:hiddenFill>
            </a:ext>
          </a:extLst>
        </p:spPr>
      </p:pic>
      <p:pic>
        <p:nvPicPr>
          <p:cNvPr id="1044" name="Straight Connector 24">
            <a:extLst>
              <a:ext uri="{FF2B5EF4-FFF2-40B4-BE49-F238E27FC236}">
                <a16:creationId xmlns:a16="http://schemas.microsoft.com/office/drawing/2014/main" id="{877D7944-4114-E971-D5EA-6B864FAB9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1653163" y="143486188"/>
            <a:ext cx="2016125" cy="25195212"/>
          </a:xfrm>
          <a:prstGeom prst="rect">
            <a:avLst/>
          </a:prstGeom>
          <a:noFill/>
          <a:extLst>
            <a:ext uri="{909E8E84-426E-40DD-AFC4-6F175D3DCCD1}">
              <a14:hiddenFill xmlns:a14="http://schemas.microsoft.com/office/drawing/2010/main">
                <a:solidFill>
                  <a:srgbClr val="FFFFFF"/>
                </a:solidFill>
              </a14:hiddenFill>
            </a:ext>
          </a:extLst>
        </p:spPr>
      </p:pic>
      <p:pic>
        <p:nvPicPr>
          <p:cNvPr id="1043" name="Rectangle 6">
            <a:extLst>
              <a:ext uri="{FF2B5EF4-FFF2-40B4-BE49-F238E27FC236}">
                <a16:creationId xmlns:a16="http://schemas.microsoft.com/office/drawing/2014/main" id="{0D1C7C6C-DC8C-E070-594E-220FC114CCFB}"/>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9032200" y="137363200"/>
            <a:ext cx="8064500" cy="10831513"/>
          </a:xfrm>
          <a:prstGeom prst="rect">
            <a:avLst/>
          </a:prstGeom>
          <a:noFill/>
          <a:extLst>
            <a:ext uri="{909E8E84-426E-40DD-AFC4-6F175D3DCCD1}">
              <a14:hiddenFill xmlns:a14="http://schemas.microsoft.com/office/drawing/2010/main">
                <a:solidFill>
                  <a:srgbClr val="FFFFFF"/>
                </a:solidFill>
              </a14:hiddenFill>
            </a:ext>
          </a:extLst>
        </p:spPr>
      </p:pic>
      <p:pic>
        <p:nvPicPr>
          <p:cNvPr id="1042" name="TextBox 36">
            <a:extLst>
              <a:ext uri="{FF2B5EF4-FFF2-40B4-BE49-F238E27FC236}">
                <a16:creationId xmlns:a16="http://schemas.microsoft.com/office/drawing/2014/main" id="{511F4F6C-6B91-28E3-397E-99E39F70F3E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419350" y="151491950"/>
            <a:ext cx="26814463" cy="17660938"/>
          </a:xfrm>
          <a:prstGeom prst="rect">
            <a:avLst/>
          </a:prstGeom>
          <a:noFill/>
          <a:extLst>
            <a:ext uri="{909E8E84-426E-40DD-AFC4-6F175D3DCCD1}">
              <a14:hiddenFill xmlns:a14="http://schemas.microsoft.com/office/drawing/2010/main">
                <a:solidFill>
                  <a:srgbClr val="FFFFFF"/>
                </a:solidFill>
              </a14:hiddenFill>
            </a:ext>
          </a:extLst>
        </p:spPr>
      </p:pic>
      <p:pic>
        <p:nvPicPr>
          <p:cNvPr id="1041" name="Straight Connector 26">
            <a:extLst>
              <a:ext uri="{FF2B5EF4-FFF2-40B4-BE49-F238E27FC236}">
                <a16:creationId xmlns:a16="http://schemas.microsoft.com/office/drawing/2014/main" id="{C3F6E65D-95B1-4824-8E4E-9FE6C38BD2F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6330513" y="143571913"/>
            <a:ext cx="2016125" cy="20273962"/>
          </a:xfrm>
          <a:prstGeom prst="rect">
            <a:avLst/>
          </a:prstGeom>
          <a:noFill/>
          <a:extLst>
            <a:ext uri="{909E8E84-426E-40DD-AFC4-6F175D3DCCD1}">
              <a14:hiddenFill xmlns:a14="http://schemas.microsoft.com/office/drawing/2010/main">
                <a:solidFill>
                  <a:srgbClr val="FFFFFF"/>
                </a:solidFill>
              </a14:hiddenFill>
            </a:ext>
          </a:extLst>
        </p:spPr>
      </p:pic>
      <p:pic>
        <p:nvPicPr>
          <p:cNvPr id="1040" name="Rectangle 8">
            <a:extLst>
              <a:ext uri="{FF2B5EF4-FFF2-40B4-BE49-F238E27FC236}">
                <a16:creationId xmlns:a16="http://schemas.microsoft.com/office/drawing/2014/main" id="{A4D39D9E-2FE4-AADF-E720-9F308080D9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3104713" y="137252075"/>
            <a:ext cx="8064500" cy="12112625"/>
          </a:xfrm>
          <a:prstGeom prst="rect">
            <a:avLst/>
          </a:prstGeom>
          <a:noFill/>
          <a:extLst>
            <a:ext uri="{909E8E84-426E-40DD-AFC4-6F175D3DCCD1}">
              <a14:hiddenFill xmlns:a14="http://schemas.microsoft.com/office/drawing/2010/main">
                <a:solidFill>
                  <a:srgbClr val="FFFFFF"/>
                </a:solidFill>
              </a14:hiddenFill>
            </a:ext>
          </a:extLst>
        </p:spPr>
      </p:pic>
      <p:pic>
        <p:nvPicPr>
          <p:cNvPr id="1039" name="Rectangle 9">
            <a:extLst>
              <a:ext uri="{FF2B5EF4-FFF2-40B4-BE49-F238E27FC236}">
                <a16:creationId xmlns:a16="http://schemas.microsoft.com/office/drawing/2014/main" id="{C6EA7AB7-D3F6-D769-A607-2B7D724225C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80241775" y="141598650"/>
            <a:ext cx="8064500" cy="108204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Straight Connector 27">
            <a:extLst>
              <a:ext uri="{FF2B5EF4-FFF2-40B4-BE49-F238E27FC236}">
                <a16:creationId xmlns:a16="http://schemas.microsoft.com/office/drawing/2014/main" id="{FC72D99E-B12E-0D96-884F-558D5A9F7317}"/>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83669188" y="117841713"/>
            <a:ext cx="2016125" cy="25168225"/>
          </a:xfrm>
          <a:prstGeom prst="rect">
            <a:avLst/>
          </a:prstGeom>
          <a:noFill/>
          <a:extLst>
            <a:ext uri="{909E8E84-426E-40DD-AFC4-6F175D3DCCD1}">
              <a14:hiddenFill xmlns:a14="http://schemas.microsoft.com/office/drawing/2010/main">
                <a:solidFill>
                  <a:srgbClr val="FFFFFF"/>
                </a:solidFill>
              </a14:hiddenFill>
            </a:ext>
          </a:extLst>
        </p:spPr>
      </p:pic>
      <p:pic>
        <p:nvPicPr>
          <p:cNvPr id="1037" name="TextBox 38">
            <a:extLst>
              <a:ext uri="{FF2B5EF4-FFF2-40B4-BE49-F238E27FC236}">
                <a16:creationId xmlns:a16="http://schemas.microsoft.com/office/drawing/2014/main" id="{3F636C87-2A2B-5B23-3061-FE4839AC695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84878863" y="117136863"/>
            <a:ext cx="33064450" cy="23991887"/>
          </a:xfrm>
          <a:prstGeom prst="rect">
            <a:avLst/>
          </a:prstGeom>
          <a:noFill/>
          <a:extLst>
            <a:ext uri="{909E8E84-426E-40DD-AFC4-6F175D3DCCD1}">
              <a14:hiddenFill xmlns:a14="http://schemas.microsoft.com/office/drawing/2010/main">
                <a:solidFill>
                  <a:srgbClr val="FFFFFF"/>
                </a:solidFill>
              </a14:hiddenFill>
            </a:ext>
          </a:extLst>
        </p:spPr>
      </p:pic>
      <p:pic>
        <p:nvPicPr>
          <p:cNvPr id="1036" name="Rectangle 10">
            <a:extLst>
              <a:ext uri="{FF2B5EF4-FFF2-40B4-BE49-F238E27FC236}">
                <a16:creationId xmlns:a16="http://schemas.microsoft.com/office/drawing/2014/main" id="{2705AADD-8D01-DAEA-E394-3CC468911BC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98386900" y="137425113"/>
            <a:ext cx="7862888" cy="10412412"/>
          </a:xfrm>
          <a:prstGeom prst="rect">
            <a:avLst/>
          </a:prstGeom>
          <a:noFill/>
          <a:extLst>
            <a:ext uri="{909E8E84-426E-40DD-AFC4-6F175D3DCCD1}">
              <a14:hiddenFill xmlns:a14="http://schemas.microsoft.com/office/drawing/2010/main">
                <a:solidFill>
                  <a:srgbClr val="FFFFFF"/>
                </a:solidFill>
              </a14:hiddenFill>
            </a:ext>
          </a:extLst>
        </p:spPr>
      </p:pic>
      <p:pic>
        <p:nvPicPr>
          <p:cNvPr id="1035" name="Straight Connector 28">
            <a:extLst>
              <a:ext uri="{FF2B5EF4-FFF2-40B4-BE49-F238E27FC236}">
                <a16:creationId xmlns:a16="http://schemas.microsoft.com/office/drawing/2014/main" id="{630DDE27-DDE9-9674-DCC9-B55E8091940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01209475" y="145121313"/>
            <a:ext cx="2016125" cy="167513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TextBox 39">
            <a:extLst>
              <a:ext uri="{FF2B5EF4-FFF2-40B4-BE49-F238E27FC236}">
                <a16:creationId xmlns:a16="http://schemas.microsoft.com/office/drawing/2014/main" id="{E6A877E7-0873-12CA-DB75-16A23568B2A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02419150" y="155760738"/>
            <a:ext cx="26814463" cy="21278850"/>
          </a:xfrm>
          <a:prstGeom prst="rect">
            <a:avLst/>
          </a:prstGeom>
          <a:noFill/>
          <a:extLst>
            <a:ext uri="{909E8E84-426E-40DD-AFC4-6F175D3DCCD1}">
              <a14:hiddenFill xmlns:a14="http://schemas.microsoft.com/office/drawing/2010/main">
                <a:solidFill>
                  <a:srgbClr val="FFFFFF"/>
                </a:solidFill>
              </a14:hiddenFill>
            </a:ext>
          </a:extLst>
        </p:spPr>
      </p:pic>
      <p:pic>
        <p:nvPicPr>
          <p:cNvPr id="1033" name="Rectangle 11">
            <a:extLst>
              <a:ext uri="{FF2B5EF4-FFF2-40B4-BE49-F238E27FC236}">
                <a16:creationId xmlns:a16="http://schemas.microsoft.com/office/drawing/2014/main" id="{2A2FBBD2-C3EB-71B4-0DA7-3AC6F571A4AC}"/>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17741700" y="142741650"/>
            <a:ext cx="8064500" cy="92741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Straight Connector 29">
            <a:extLst>
              <a:ext uri="{FF2B5EF4-FFF2-40B4-BE49-F238E27FC236}">
                <a16:creationId xmlns:a16="http://schemas.microsoft.com/office/drawing/2014/main" id="{58DAA3A8-CA3E-E203-238A-6C2D9E6A69C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20765888" y="126209425"/>
            <a:ext cx="2016125" cy="18548350"/>
          </a:xfrm>
          <a:prstGeom prst="rect">
            <a:avLst/>
          </a:prstGeom>
          <a:noFill/>
          <a:extLst>
            <a:ext uri="{909E8E84-426E-40DD-AFC4-6F175D3DCCD1}">
              <a14:hiddenFill xmlns:a14="http://schemas.microsoft.com/office/drawing/2010/main">
                <a:solidFill>
                  <a:srgbClr val="FFFFFF"/>
                </a:solidFill>
              </a14:hiddenFill>
            </a:ext>
          </a:extLst>
        </p:spPr>
      </p:pic>
      <p:pic>
        <p:nvPicPr>
          <p:cNvPr id="1031" name="TextBox 44">
            <a:extLst>
              <a:ext uri="{FF2B5EF4-FFF2-40B4-BE49-F238E27FC236}">
                <a16:creationId xmlns:a16="http://schemas.microsoft.com/office/drawing/2014/main" id="{C22EA1B2-D011-3521-1E1D-CCCD3FAB2DC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21975563" y="124193300"/>
            <a:ext cx="32862837" cy="124999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Rectangle 12">
            <a:extLst>
              <a:ext uri="{FF2B5EF4-FFF2-40B4-BE49-F238E27FC236}">
                <a16:creationId xmlns:a16="http://schemas.microsoft.com/office/drawing/2014/main" id="{10F2BC6C-A230-0A3C-01F7-C79EF0289EC5}"/>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36248775" y="136953625"/>
            <a:ext cx="8091488" cy="10901363"/>
          </a:xfrm>
          <a:prstGeom prst="rect">
            <a:avLst/>
          </a:prstGeom>
          <a:noFill/>
          <a:extLst>
            <a:ext uri="{909E8E84-426E-40DD-AFC4-6F175D3DCCD1}">
              <a14:hiddenFill xmlns:a14="http://schemas.microsoft.com/office/drawing/2010/main">
                <a:solidFill>
                  <a:srgbClr val="FFFFFF"/>
                </a:solidFill>
              </a14:hiddenFill>
            </a:ext>
          </a:extLst>
        </p:spPr>
      </p:pic>
      <p:pic>
        <p:nvPicPr>
          <p:cNvPr id="1029" name="Straight Connector 30">
            <a:extLst>
              <a:ext uri="{FF2B5EF4-FFF2-40B4-BE49-F238E27FC236}">
                <a16:creationId xmlns:a16="http://schemas.microsoft.com/office/drawing/2014/main" id="{1C53452C-39A6-4723-9E0D-216EE4279FF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39360275" y="144300575"/>
            <a:ext cx="1866900" cy="22987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TextBox 46">
            <a:extLst>
              <a:ext uri="{FF2B5EF4-FFF2-40B4-BE49-F238E27FC236}">
                <a16:creationId xmlns:a16="http://schemas.microsoft.com/office/drawing/2014/main" id="{131D0C0B-A66D-99F7-397B-69D15754B050}"/>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40604875" y="160889950"/>
            <a:ext cx="32988250" cy="177736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Rectangle 13">
            <a:extLst>
              <a:ext uri="{FF2B5EF4-FFF2-40B4-BE49-F238E27FC236}">
                <a16:creationId xmlns:a16="http://schemas.microsoft.com/office/drawing/2014/main" id="{D951B5D8-5209-2C23-4107-4DC54472010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4593925" y="141984413"/>
            <a:ext cx="8096250" cy="10609262"/>
          </a:xfrm>
          <a:prstGeom prst="rect">
            <a:avLst/>
          </a:prstGeom>
          <a:noFill/>
          <a:extLst>
            <a:ext uri="{909E8E84-426E-40DD-AFC4-6F175D3DCCD1}">
              <a14:hiddenFill xmlns:a14="http://schemas.microsoft.com/office/drawing/2010/main">
                <a:solidFill>
                  <a:srgbClr val="FFFFFF"/>
                </a:solidFill>
              </a14:hiddenFill>
            </a:ext>
          </a:extLst>
        </p:spPr>
      </p:pic>
      <p:pic>
        <p:nvPicPr>
          <p:cNvPr id="1026" name="Straight Connector 31">
            <a:extLst>
              <a:ext uri="{FF2B5EF4-FFF2-40B4-BE49-F238E27FC236}">
                <a16:creationId xmlns:a16="http://schemas.microsoft.com/office/drawing/2014/main" id="{DE1EA356-FFFC-69F9-4C80-C86BA5F915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7708600" y="122151775"/>
            <a:ext cx="2074863" cy="21216938"/>
          </a:xfrm>
          <a:prstGeom prst="rect">
            <a:avLst/>
          </a:prstGeom>
          <a:noFill/>
          <a:extLst>
            <a:ext uri="{909E8E84-426E-40DD-AFC4-6F175D3DCCD1}">
              <a14:hiddenFill xmlns:a14="http://schemas.microsoft.com/office/drawing/2010/main">
                <a:solidFill>
                  <a:srgbClr val="FFFFFF"/>
                </a:solidFill>
              </a14:hiddenFill>
            </a:ext>
          </a:extLst>
        </p:spPr>
      </p:pic>
      <p:pic>
        <p:nvPicPr>
          <p:cNvPr id="1025" name="TextBox 49">
            <a:extLst>
              <a:ext uri="{FF2B5EF4-FFF2-40B4-BE49-F238E27FC236}">
                <a16:creationId xmlns:a16="http://schemas.microsoft.com/office/drawing/2014/main" id="{1AA31F98-FD81-83C1-A720-9DCED25D55C7}"/>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8330900" y="117308313"/>
            <a:ext cx="33004125" cy="23293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423315" y="154178"/>
            <a:ext cx="326563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Components</a:t>
            </a:r>
          </a:p>
        </p:txBody>
      </p:sp>
      <p:sp>
        <p:nvSpPr>
          <p:cNvPr id="39" name="TextBox 38">
            <a:extLst>
              <a:ext uri="{FF2B5EF4-FFF2-40B4-BE49-F238E27FC236}">
                <a16:creationId xmlns:a16="http://schemas.microsoft.com/office/drawing/2014/main" id="{69A9D246-CD1C-795D-AF15-24F8001C471D}"/>
              </a:ext>
            </a:extLst>
          </p:cNvPr>
          <p:cNvSpPr txBox="1"/>
          <p:nvPr/>
        </p:nvSpPr>
        <p:spPr>
          <a:xfrm>
            <a:off x="367747" y="5401342"/>
            <a:ext cx="2426163" cy="646331"/>
          </a:xfrm>
          <a:prstGeom prst="rect">
            <a:avLst/>
          </a:prstGeom>
          <a:noFill/>
        </p:spPr>
        <p:txBody>
          <a:bodyPr wrap="square" rtlCol="0">
            <a:spAutoFit/>
          </a:bodyPr>
          <a:lstStyle/>
          <a:p>
            <a:pPr algn="r"/>
            <a:r>
              <a:rPr lang="en-US" sz="900" b="1" i="1" dirty="0">
                <a:solidFill>
                  <a:schemeClr val="bg1"/>
                </a:solidFill>
                <a:latin typeface="Century Gothic" panose="020B0502020202020204" pitchFamily="34" charset="0"/>
              </a:rPr>
              <a:t>Choose an icon, at right, to reflect the STATUS of each component. Drag the icon and place it in each Status column cell.</a:t>
            </a:r>
          </a:p>
        </p:txBody>
      </p:sp>
      <p:graphicFrame>
        <p:nvGraphicFramePr>
          <p:cNvPr id="2" name="Table 1">
            <a:extLst>
              <a:ext uri="{FF2B5EF4-FFF2-40B4-BE49-F238E27FC236}">
                <a16:creationId xmlns:a16="http://schemas.microsoft.com/office/drawing/2014/main" id="{AAE615AB-32C2-13DA-A85F-1A8859DC1B08}"/>
              </a:ext>
            </a:extLst>
          </p:cNvPr>
          <p:cNvGraphicFramePr>
            <a:graphicFrameLocks noGrp="1"/>
          </p:cNvGraphicFramePr>
          <p:nvPr>
            <p:extLst>
              <p:ext uri="{D42A27DB-BD31-4B8C-83A1-F6EECF244321}">
                <p14:modId xmlns:p14="http://schemas.microsoft.com/office/powerpoint/2010/main" val="1161991494"/>
              </p:ext>
            </p:extLst>
          </p:nvPr>
        </p:nvGraphicFramePr>
        <p:xfrm>
          <a:off x="423315" y="730743"/>
          <a:ext cx="7926601" cy="3290721"/>
        </p:xfrm>
        <a:graphic>
          <a:graphicData uri="http://schemas.openxmlformats.org/drawingml/2006/table">
            <a:tbl>
              <a:tblPr>
                <a:tableStyleId>{5C22544A-7EE6-4342-B048-85BDC9FD1C3A}</a:tableStyleId>
              </a:tblPr>
              <a:tblGrid>
                <a:gridCol w="2130010">
                  <a:extLst>
                    <a:ext uri="{9D8B030D-6E8A-4147-A177-3AD203B41FA5}">
                      <a16:colId xmlns:a16="http://schemas.microsoft.com/office/drawing/2014/main" val="1482509508"/>
                    </a:ext>
                  </a:extLst>
                </a:gridCol>
                <a:gridCol w="1716724">
                  <a:extLst>
                    <a:ext uri="{9D8B030D-6E8A-4147-A177-3AD203B41FA5}">
                      <a16:colId xmlns:a16="http://schemas.microsoft.com/office/drawing/2014/main" val="1616938078"/>
                    </a:ext>
                  </a:extLst>
                </a:gridCol>
                <a:gridCol w="1504782">
                  <a:extLst>
                    <a:ext uri="{9D8B030D-6E8A-4147-A177-3AD203B41FA5}">
                      <a16:colId xmlns:a16="http://schemas.microsoft.com/office/drawing/2014/main" val="89709105"/>
                    </a:ext>
                  </a:extLst>
                </a:gridCol>
                <a:gridCol w="2575085">
                  <a:extLst>
                    <a:ext uri="{9D8B030D-6E8A-4147-A177-3AD203B41FA5}">
                      <a16:colId xmlns:a16="http://schemas.microsoft.com/office/drawing/2014/main" val="4172072258"/>
                    </a:ext>
                  </a:extLst>
                </a:gridCol>
              </a:tblGrid>
              <a:tr h="509829">
                <a:tc>
                  <a:txBody>
                    <a:bodyPr/>
                    <a:lstStyle/>
                    <a:p>
                      <a:pPr algn="l" fontAlgn="ctr"/>
                      <a:r>
                        <a:rPr lang="en-US" sz="1000" b="1" u="none" strike="noStrike" dirty="0">
                          <a:effectLst/>
                          <a:latin typeface="Century Gothic" panose="020B0502020202020204" pitchFamily="34" charset="0"/>
                        </a:rPr>
                        <a:t>Component</a:t>
                      </a:r>
                      <a:endParaRPr lang="en-US" sz="1000" b="1" i="0" u="none" strike="noStrike" dirty="0">
                        <a:solidFill>
                          <a:srgbClr val="262626"/>
                        </a:solidFill>
                        <a:effectLst/>
                        <a:latin typeface="Century Gothic" panose="020B0502020202020204" pitchFamily="34" charset="0"/>
                      </a:endParaRPr>
                    </a:p>
                  </a:txBody>
                  <a:tcPr marL="77574" marR="8619" marT="8619" marB="0" anchor="ctr">
                    <a:solidFill>
                      <a:srgbClr val="9BC2E7"/>
                    </a:solidFill>
                  </a:tcPr>
                </a:tc>
                <a:tc>
                  <a:txBody>
                    <a:bodyPr/>
                    <a:lstStyle/>
                    <a:p>
                      <a:pPr algn="l" fontAlgn="ctr"/>
                      <a:r>
                        <a:rPr lang="en-US" sz="1000" u="none" strike="noStrike" dirty="0">
                          <a:effectLst/>
                          <a:latin typeface="Century Gothic" panose="020B0502020202020204" pitchFamily="34" charset="0"/>
                        </a:rPr>
                        <a:t>Status</a:t>
                      </a:r>
                      <a:endParaRPr lang="en-US" sz="1000" b="0" i="0" u="none" strike="noStrike" dirty="0">
                        <a:solidFill>
                          <a:srgbClr val="262626"/>
                        </a:solidFill>
                        <a:effectLst/>
                        <a:latin typeface="Century Gothic" panose="020B0502020202020204" pitchFamily="34" charset="0"/>
                      </a:endParaRPr>
                    </a:p>
                  </a:txBody>
                  <a:tcPr marL="77574" marR="8619" marT="8619" marB="0" anchor="ctr">
                    <a:solidFill>
                      <a:srgbClr val="9BC2E7"/>
                    </a:solidFill>
                  </a:tcPr>
                </a:tc>
                <a:tc>
                  <a:txBody>
                    <a:bodyPr/>
                    <a:lstStyle/>
                    <a:p>
                      <a:pPr algn="l" fontAlgn="ctr"/>
                      <a:r>
                        <a:rPr lang="en-US" sz="1000" u="none" strike="noStrike" dirty="0">
                          <a:effectLst/>
                          <a:latin typeface="Century Gothic" panose="020B0502020202020204" pitchFamily="34" charset="0"/>
                        </a:rPr>
                        <a:t>Owner/Team</a:t>
                      </a:r>
                      <a:endParaRPr lang="en-US" sz="1000" b="0" i="0" u="none" strike="noStrike" dirty="0">
                        <a:solidFill>
                          <a:srgbClr val="262626"/>
                        </a:solidFill>
                        <a:effectLst/>
                        <a:latin typeface="Century Gothic" panose="020B0502020202020204" pitchFamily="34" charset="0"/>
                      </a:endParaRPr>
                    </a:p>
                  </a:txBody>
                  <a:tcPr marL="77574" marR="8619" marT="8619" marB="0" anchor="ctr">
                    <a:solidFill>
                      <a:srgbClr val="9BC2E7"/>
                    </a:solidFill>
                  </a:tcPr>
                </a:tc>
                <a:tc>
                  <a:txBody>
                    <a:bodyPr/>
                    <a:lstStyle/>
                    <a:p>
                      <a:pPr algn="l" fontAlgn="ctr"/>
                      <a:r>
                        <a:rPr lang="en-US" sz="1000" u="none" strike="noStrike" dirty="0">
                          <a:effectLst/>
                          <a:latin typeface="Century Gothic" panose="020B0502020202020204" pitchFamily="34" charset="0"/>
                        </a:rPr>
                        <a:t>Notes</a:t>
                      </a:r>
                      <a:endParaRPr lang="en-US" sz="1000" b="0" i="0" u="none" strike="noStrike" dirty="0">
                        <a:solidFill>
                          <a:srgbClr val="262626"/>
                        </a:solidFill>
                        <a:effectLst/>
                        <a:latin typeface="Century Gothic" panose="020B0502020202020204" pitchFamily="34" charset="0"/>
                      </a:endParaRPr>
                    </a:p>
                  </a:txBody>
                  <a:tcPr marL="77574" marR="8619" marT="8619" marB="0" anchor="ctr">
                    <a:solidFill>
                      <a:srgbClr val="9BC2E7"/>
                    </a:solidFill>
                  </a:tcPr>
                </a:tc>
                <a:extLst>
                  <a:ext uri="{0D108BD9-81ED-4DB2-BD59-A6C34878D82A}">
                    <a16:rowId xmlns:a16="http://schemas.microsoft.com/office/drawing/2014/main" val="3984444207"/>
                  </a:ext>
                </a:extLst>
              </a:tr>
              <a:tr h="463482">
                <a:tc>
                  <a:txBody>
                    <a:bodyPr/>
                    <a:lstStyle/>
                    <a:p>
                      <a:pPr algn="l" fontAlgn="ctr"/>
                      <a:r>
                        <a:rPr lang="en-US" sz="1000" b="1" u="none" strike="noStrike" dirty="0">
                          <a:effectLst/>
                          <a:latin typeface="Century Gothic" panose="020B0502020202020204" pitchFamily="34" charset="0"/>
                        </a:rPr>
                        <a:t>Budget</a:t>
                      </a:r>
                      <a:endParaRPr lang="en-US" sz="1000" b="1" i="0" u="none" strike="noStrike" dirty="0">
                        <a:solidFill>
                          <a:srgbClr val="000000"/>
                        </a:solidFill>
                        <a:effectLst/>
                        <a:latin typeface="Century Gothic" panose="020B0502020202020204" pitchFamily="34" charset="0"/>
                      </a:endParaRPr>
                    </a:p>
                  </a:txBody>
                  <a:tcPr marL="77574" marR="8619" marT="8619" marB="0" anchor="ctr">
                    <a:solidFill>
                      <a:srgbClr val="9BC2E7"/>
                    </a:solidFill>
                  </a:tcPr>
                </a:tc>
                <a:tc>
                  <a:txBody>
                    <a:bodyPr/>
                    <a:lstStyle/>
                    <a:p>
                      <a:pPr algn="l" fontAlgn="ctr"/>
                      <a:r>
                        <a:rPr lang="en-US" sz="1000" u="none" strike="noStrike" dirty="0">
                          <a:effectLst/>
                          <a:latin typeface="Century Gothic" panose="020B0502020202020204" pitchFamily="34" charset="0"/>
                        </a:rPr>
                        <a:t>On Budget</a:t>
                      </a:r>
                      <a:endParaRPr lang="en-US" sz="1000" b="0" i="0" u="none" strike="noStrike" dirty="0">
                        <a:solidFill>
                          <a:srgbClr val="000000"/>
                        </a:solidFill>
                        <a:effectLst/>
                        <a:latin typeface="Century Gothic" panose="020B0502020202020204" pitchFamily="34" charset="0"/>
                      </a:endParaRPr>
                    </a:p>
                  </a:txBody>
                  <a:tcPr marL="77574" marR="8619" marT="8619" marB="0" anchor="ctr">
                    <a:solidFill>
                      <a:srgbClr val="06BA32"/>
                    </a:solidFill>
                  </a:tcPr>
                </a:tc>
                <a:tc>
                  <a:txBody>
                    <a:bodyPr/>
                    <a:lstStyle/>
                    <a:p>
                      <a:pPr algn="l" fontAlgn="b"/>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8619" marR="8619" marT="8619" marB="0" anchor="b"/>
                </a:tc>
                <a:tc>
                  <a:txBody>
                    <a:bodyPr/>
                    <a:lstStyle/>
                    <a:p>
                      <a:pPr algn="l" fontAlgn="b"/>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8619" marR="8619" marT="8619" marB="0" anchor="b"/>
                </a:tc>
                <a:extLst>
                  <a:ext uri="{0D108BD9-81ED-4DB2-BD59-A6C34878D82A}">
                    <a16:rowId xmlns:a16="http://schemas.microsoft.com/office/drawing/2014/main" val="3066450899"/>
                  </a:ext>
                </a:extLst>
              </a:tr>
              <a:tr h="463482">
                <a:tc>
                  <a:txBody>
                    <a:bodyPr/>
                    <a:lstStyle/>
                    <a:p>
                      <a:pPr algn="l" fontAlgn="ctr"/>
                      <a:r>
                        <a:rPr lang="en-US" sz="1000" b="1" u="none" strike="noStrike" dirty="0">
                          <a:effectLst/>
                          <a:latin typeface="Century Gothic" panose="020B0502020202020204" pitchFamily="34" charset="0"/>
                        </a:rPr>
                        <a:t>Resources</a:t>
                      </a:r>
                      <a:endParaRPr lang="en-US" sz="1000" b="1" i="0" u="none" strike="noStrike" dirty="0">
                        <a:solidFill>
                          <a:srgbClr val="000000"/>
                        </a:solidFill>
                        <a:effectLst/>
                        <a:latin typeface="Century Gothic" panose="020B0502020202020204" pitchFamily="34" charset="0"/>
                      </a:endParaRPr>
                    </a:p>
                  </a:txBody>
                  <a:tcPr marL="77574" marR="8619" marT="8619" marB="0" anchor="ctr">
                    <a:solidFill>
                      <a:srgbClr val="9BC2E7"/>
                    </a:solidFill>
                  </a:tcPr>
                </a:tc>
                <a:tc>
                  <a:txBody>
                    <a:bodyPr/>
                    <a:lstStyle/>
                    <a:p>
                      <a:pPr algn="l" fontAlgn="ctr"/>
                      <a:r>
                        <a:rPr lang="en-US" sz="1000" u="none" strike="noStrike" dirty="0">
                          <a:effectLst/>
                          <a:latin typeface="Century Gothic" panose="020B0502020202020204" pitchFamily="34" charset="0"/>
                        </a:rPr>
                        <a:t>Limited</a:t>
                      </a:r>
                      <a:endParaRPr lang="en-US" sz="1000" b="0" i="0" u="none" strike="noStrike" dirty="0">
                        <a:solidFill>
                          <a:srgbClr val="000000"/>
                        </a:solidFill>
                        <a:effectLst/>
                        <a:latin typeface="Century Gothic" panose="020B0502020202020204" pitchFamily="34" charset="0"/>
                      </a:endParaRPr>
                    </a:p>
                  </a:txBody>
                  <a:tcPr marL="77574" marR="8619" marT="8619" marB="0" anchor="ctr">
                    <a:solidFill>
                      <a:srgbClr val="FFD966"/>
                    </a:solidFill>
                  </a:tcPr>
                </a:tc>
                <a:tc>
                  <a:txBody>
                    <a:bodyPr/>
                    <a:lstStyle/>
                    <a:p>
                      <a:pPr algn="l" fontAlgn="b"/>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619" marR="8619" marT="8619" marB="0" anchor="b"/>
                </a:tc>
                <a:tc>
                  <a:txBody>
                    <a:bodyPr/>
                    <a:lstStyle/>
                    <a:p>
                      <a:pPr algn="l" fontAlgn="b"/>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8619" marR="8619" marT="8619" marB="0" anchor="b"/>
                </a:tc>
                <a:extLst>
                  <a:ext uri="{0D108BD9-81ED-4DB2-BD59-A6C34878D82A}">
                    <a16:rowId xmlns:a16="http://schemas.microsoft.com/office/drawing/2014/main" val="2766690772"/>
                  </a:ext>
                </a:extLst>
              </a:tr>
              <a:tr h="463482">
                <a:tc>
                  <a:txBody>
                    <a:bodyPr/>
                    <a:lstStyle/>
                    <a:p>
                      <a:pPr algn="l" fontAlgn="ctr"/>
                      <a:r>
                        <a:rPr lang="en-US" sz="1000" b="1" u="none" strike="noStrike" dirty="0">
                          <a:effectLst/>
                          <a:latin typeface="Century Gothic" panose="020B0502020202020204" pitchFamily="34" charset="0"/>
                        </a:rPr>
                        <a:t>Timeline</a:t>
                      </a:r>
                      <a:endParaRPr lang="en-US" sz="1000" b="1" i="0" u="none" strike="noStrike" dirty="0">
                        <a:solidFill>
                          <a:srgbClr val="000000"/>
                        </a:solidFill>
                        <a:effectLst/>
                        <a:latin typeface="Century Gothic" panose="020B0502020202020204" pitchFamily="34" charset="0"/>
                      </a:endParaRPr>
                    </a:p>
                  </a:txBody>
                  <a:tcPr marL="77574" marR="8619" marT="8619" marB="0" anchor="ctr">
                    <a:solidFill>
                      <a:srgbClr val="9BC2E7"/>
                    </a:solidFill>
                  </a:tcPr>
                </a:tc>
                <a:tc>
                  <a:txBody>
                    <a:bodyPr/>
                    <a:lstStyle/>
                    <a:p>
                      <a:pPr algn="l" fontAlgn="ctr"/>
                      <a:r>
                        <a:rPr lang="en-US" sz="1000" u="none" strike="noStrike" dirty="0">
                          <a:effectLst/>
                          <a:latin typeface="Century Gothic" panose="020B0502020202020204" pitchFamily="34" charset="0"/>
                        </a:rPr>
                        <a:t>Delayed</a:t>
                      </a:r>
                      <a:endParaRPr lang="en-US" sz="1000" b="0" i="0" u="none" strike="noStrike" dirty="0">
                        <a:solidFill>
                          <a:srgbClr val="000000"/>
                        </a:solidFill>
                        <a:effectLst/>
                        <a:latin typeface="Century Gothic" panose="020B0502020202020204" pitchFamily="34" charset="0"/>
                      </a:endParaRPr>
                    </a:p>
                  </a:txBody>
                  <a:tcPr marL="77574" marR="8619" marT="8619" marB="0" anchor="ctr">
                    <a:solidFill>
                      <a:srgbClr val="FF0000"/>
                    </a:solidFill>
                  </a:tcPr>
                </a:tc>
                <a:tc>
                  <a:txBody>
                    <a:bodyPr/>
                    <a:lstStyle/>
                    <a:p>
                      <a:pPr algn="l" fontAlgn="b"/>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619" marR="8619" marT="8619" marB="0" anchor="b"/>
                </a:tc>
                <a:tc>
                  <a:txBody>
                    <a:bodyPr/>
                    <a:lstStyle/>
                    <a:p>
                      <a:pPr algn="l" fontAlgn="b"/>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8619" marR="8619" marT="8619" marB="0" anchor="b"/>
                </a:tc>
                <a:extLst>
                  <a:ext uri="{0D108BD9-81ED-4DB2-BD59-A6C34878D82A}">
                    <a16:rowId xmlns:a16="http://schemas.microsoft.com/office/drawing/2014/main" val="2846155424"/>
                  </a:ext>
                </a:extLst>
              </a:tr>
              <a:tr h="463482">
                <a:tc>
                  <a:txBody>
                    <a:bodyPr/>
                    <a:lstStyle/>
                    <a:p>
                      <a:pPr algn="l" fontAlgn="ctr"/>
                      <a:r>
                        <a:rPr lang="en-US" sz="1000" b="1" u="none" strike="noStrike" dirty="0">
                          <a:effectLst/>
                          <a:latin typeface="Century Gothic" panose="020B0502020202020204" pitchFamily="34" charset="0"/>
                        </a:rPr>
                        <a:t>Scope</a:t>
                      </a:r>
                      <a:endParaRPr lang="en-US" sz="1000" b="1" i="0" u="none" strike="noStrike" dirty="0">
                        <a:solidFill>
                          <a:srgbClr val="000000"/>
                        </a:solidFill>
                        <a:effectLst/>
                        <a:latin typeface="Century Gothic" panose="020B0502020202020204" pitchFamily="34" charset="0"/>
                      </a:endParaRPr>
                    </a:p>
                  </a:txBody>
                  <a:tcPr marL="77574" marR="8619" marT="8619" marB="0" anchor="ctr">
                    <a:solidFill>
                      <a:srgbClr val="9BC2E7"/>
                    </a:solidFill>
                  </a:tcPr>
                </a:tc>
                <a:tc>
                  <a:txBody>
                    <a:bodyPr/>
                    <a:lstStyle/>
                    <a:p>
                      <a:pPr algn="l" fontAlgn="ctr"/>
                      <a:r>
                        <a:rPr lang="en-US" sz="1000" u="none" strike="noStrike" dirty="0">
                          <a:effectLst/>
                          <a:latin typeface="Century Gothic" panose="020B0502020202020204" pitchFamily="34" charset="0"/>
                        </a:rPr>
                        <a:t>Changing</a:t>
                      </a:r>
                      <a:endParaRPr lang="en-US" sz="1000" b="0" i="0" u="none" strike="noStrike" dirty="0">
                        <a:solidFill>
                          <a:srgbClr val="000000"/>
                        </a:solidFill>
                        <a:effectLst/>
                        <a:latin typeface="Century Gothic" panose="020B0502020202020204" pitchFamily="34" charset="0"/>
                      </a:endParaRPr>
                    </a:p>
                  </a:txBody>
                  <a:tcPr marL="77574" marR="8619" marT="8619" marB="0" anchor="ctr">
                    <a:solidFill>
                      <a:srgbClr val="FFD966"/>
                    </a:solidFill>
                  </a:tcPr>
                </a:tc>
                <a:tc>
                  <a:txBody>
                    <a:bodyPr/>
                    <a:lstStyle/>
                    <a:p>
                      <a:pPr algn="l" fontAlgn="b"/>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619" marR="8619" marT="8619" marB="0" anchor="b"/>
                </a:tc>
                <a:tc>
                  <a:txBody>
                    <a:bodyPr/>
                    <a:lstStyle/>
                    <a:p>
                      <a:pPr algn="l" fontAlgn="b"/>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619" marR="8619" marT="8619" marB="0" anchor="b"/>
                </a:tc>
                <a:extLst>
                  <a:ext uri="{0D108BD9-81ED-4DB2-BD59-A6C34878D82A}">
                    <a16:rowId xmlns:a16="http://schemas.microsoft.com/office/drawing/2014/main" val="3005986889"/>
                  </a:ext>
                </a:extLst>
              </a:tr>
              <a:tr h="463482">
                <a:tc>
                  <a:txBody>
                    <a:bodyPr/>
                    <a:lstStyle/>
                    <a:p>
                      <a:pPr algn="l" fontAlgn="ctr"/>
                      <a:r>
                        <a:rPr lang="en-US" sz="1000" b="1" u="none" strike="noStrike" dirty="0">
                          <a:effectLst/>
                          <a:latin typeface="Century Gothic" panose="020B0502020202020204" pitchFamily="34" charset="0"/>
                        </a:rPr>
                        <a:t>Risks</a:t>
                      </a:r>
                      <a:endParaRPr lang="en-US" sz="1000" b="1" i="0" u="none" strike="noStrike" dirty="0">
                        <a:solidFill>
                          <a:srgbClr val="000000"/>
                        </a:solidFill>
                        <a:effectLst/>
                        <a:latin typeface="Century Gothic" panose="020B0502020202020204" pitchFamily="34" charset="0"/>
                      </a:endParaRPr>
                    </a:p>
                  </a:txBody>
                  <a:tcPr marL="77574" marR="8619" marT="8619" marB="0" anchor="ctr">
                    <a:solidFill>
                      <a:srgbClr val="9BC2E7"/>
                    </a:solidFill>
                  </a:tcPr>
                </a:tc>
                <a:tc>
                  <a:txBody>
                    <a:bodyPr/>
                    <a:lstStyle/>
                    <a:p>
                      <a:pPr algn="l" fontAlgn="ctr"/>
                      <a:r>
                        <a:rPr lang="en-US" sz="1000" u="none" strike="noStrike" dirty="0">
                          <a:effectLst/>
                          <a:latin typeface="Century Gothic" panose="020B0502020202020204" pitchFamily="34" charset="0"/>
                        </a:rPr>
                        <a:t>Mitigated</a:t>
                      </a:r>
                      <a:endParaRPr lang="en-US" sz="1000" b="0" i="0" u="none" strike="noStrike" dirty="0">
                        <a:solidFill>
                          <a:srgbClr val="000000"/>
                        </a:solidFill>
                        <a:effectLst/>
                        <a:latin typeface="Century Gothic" panose="020B0502020202020204" pitchFamily="34" charset="0"/>
                      </a:endParaRPr>
                    </a:p>
                  </a:txBody>
                  <a:tcPr marL="77574" marR="8619" marT="8619" marB="0" anchor="ctr">
                    <a:solidFill>
                      <a:srgbClr val="06BA32"/>
                    </a:solidFill>
                  </a:tcPr>
                </a:tc>
                <a:tc>
                  <a:txBody>
                    <a:bodyPr/>
                    <a:lstStyle/>
                    <a:p>
                      <a:pPr algn="l" fontAlgn="b"/>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8619" marR="8619" marT="8619" marB="0" anchor="b"/>
                </a:tc>
                <a:tc>
                  <a:txBody>
                    <a:bodyPr/>
                    <a:lstStyle/>
                    <a:p>
                      <a:pPr algn="l" fontAlgn="b"/>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619" marR="8619" marT="8619" marB="0" anchor="b"/>
                </a:tc>
                <a:extLst>
                  <a:ext uri="{0D108BD9-81ED-4DB2-BD59-A6C34878D82A}">
                    <a16:rowId xmlns:a16="http://schemas.microsoft.com/office/drawing/2014/main" val="4017410588"/>
                  </a:ext>
                </a:extLst>
              </a:tr>
              <a:tr h="463482">
                <a:tc>
                  <a:txBody>
                    <a:bodyPr/>
                    <a:lstStyle/>
                    <a:p>
                      <a:pPr algn="l" fontAlgn="ctr"/>
                      <a:r>
                        <a:rPr lang="en-US" sz="1000" b="1" u="none" strike="noStrike" dirty="0">
                          <a:effectLst/>
                          <a:latin typeface="Century Gothic" panose="020B0502020202020204" pitchFamily="34" charset="0"/>
                        </a:rPr>
                        <a:t>Roadblocks</a:t>
                      </a:r>
                      <a:endParaRPr lang="en-US" sz="1000" b="1" i="0" u="none" strike="noStrike" dirty="0">
                        <a:solidFill>
                          <a:srgbClr val="000000"/>
                        </a:solidFill>
                        <a:effectLst/>
                        <a:latin typeface="Century Gothic" panose="020B0502020202020204" pitchFamily="34" charset="0"/>
                      </a:endParaRPr>
                    </a:p>
                  </a:txBody>
                  <a:tcPr marL="77574" marR="8619" marT="8619" marB="0" anchor="ctr">
                    <a:solidFill>
                      <a:srgbClr val="9BC2E7"/>
                    </a:solidFill>
                  </a:tcPr>
                </a:tc>
                <a:tc>
                  <a:txBody>
                    <a:bodyPr/>
                    <a:lstStyle/>
                    <a:p>
                      <a:pPr algn="l" fontAlgn="ctr"/>
                      <a:r>
                        <a:rPr lang="en-US" sz="1000" u="none" strike="noStrike" dirty="0">
                          <a:effectLst/>
                          <a:latin typeface="Century Gothic" panose="020B0502020202020204" pitchFamily="34" charset="0"/>
                        </a:rPr>
                        <a:t>None</a:t>
                      </a:r>
                      <a:endParaRPr lang="en-US" sz="1000" b="0" i="0" u="none" strike="noStrike" dirty="0">
                        <a:solidFill>
                          <a:srgbClr val="000000"/>
                        </a:solidFill>
                        <a:effectLst/>
                        <a:latin typeface="Century Gothic" panose="020B0502020202020204" pitchFamily="34" charset="0"/>
                      </a:endParaRPr>
                    </a:p>
                  </a:txBody>
                  <a:tcPr marL="77574" marR="8619" marT="8619" marB="0" anchor="ctr">
                    <a:solidFill>
                      <a:srgbClr val="06BA32"/>
                    </a:solidFill>
                  </a:tcPr>
                </a:tc>
                <a:tc>
                  <a:txBody>
                    <a:bodyPr/>
                    <a:lstStyle/>
                    <a:p>
                      <a:pPr algn="l" fontAlgn="b"/>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8619" marR="8619" marT="8619" marB="0" anchor="b"/>
                </a:tc>
                <a:tc>
                  <a:txBody>
                    <a:bodyPr/>
                    <a:lstStyle/>
                    <a:p>
                      <a:pPr algn="l" fontAlgn="b"/>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619" marR="8619" marT="8619" marB="0" anchor="b"/>
                </a:tc>
                <a:extLst>
                  <a:ext uri="{0D108BD9-81ED-4DB2-BD59-A6C34878D82A}">
                    <a16:rowId xmlns:a16="http://schemas.microsoft.com/office/drawing/2014/main" val="4218906221"/>
                  </a:ext>
                </a:extLst>
              </a:tr>
            </a:tbl>
          </a:graphicData>
        </a:graphic>
      </p:graphicFrame>
      <p:graphicFrame>
        <p:nvGraphicFramePr>
          <p:cNvPr id="4" name="Table 3">
            <a:extLst>
              <a:ext uri="{FF2B5EF4-FFF2-40B4-BE49-F238E27FC236}">
                <a16:creationId xmlns:a16="http://schemas.microsoft.com/office/drawing/2014/main" id="{5F45F9D6-BFF5-D566-B8E6-577F1B54F4D2}"/>
              </a:ext>
            </a:extLst>
          </p:cNvPr>
          <p:cNvGraphicFramePr>
            <a:graphicFrameLocks noGrp="1"/>
          </p:cNvGraphicFramePr>
          <p:nvPr>
            <p:extLst>
              <p:ext uri="{D42A27DB-BD31-4B8C-83A1-F6EECF244321}">
                <p14:modId xmlns:p14="http://schemas.microsoft.com/office/powerpoint/2010/main" val="768342075"/>
              </p:ext>
            </p:extLst>
          </p:nvPr>
        </p:nvGraphicFramePr>
        <p:xfrm>
          <a:off x="423315" y="4782672"/>
          <a:ext cx="7926601" cy="1690318"/>
        </p:xfrm>
        <a:graphic>
          <a:graphicData uri="http://schemas.openxmlformats.org/drawingml/2006/table">
            <a:tbl>
              <a:tblPr>
                <a:tableStyleId>{5C22544A-7EE6-4342-B048-85BDC9FD1C3A}</a:tableStyleId>
              </a:tblPr>
              <a:tblGrid>
                <a:gridCol w="2130010">
                  <a:extLst>
                    <a:ext uri="{9D8B030D-6E8A-4147-A177-3AD203B41FA5}">
                      <a16:colId xmlns:a16="http://schemas.microsoft.com/office/drawing/2014/main" val="1176706291"/>
                    </a:ext>
                  </a:extLst>
                </a:gridCol>
                <a:gridCol w="1716724">
                  <a:extLst>
                    <a:ext uri="{9D8B030D-6E8A-4147-A177-3AD203B41FA5}">
                      <a16:colId xmlns:a16="http://schemas.microsoft.com/office/drawing/2014/main" val="2420638310"/>
                    </a:ext>
                  </a:extLst>
                </a:gridCol>
                <a:gridCol w="1504782">
                  <a:extLst>
                    <a:ext uri="{9D8B030D-6E8A-4147-A177-3AD203B41FA5}">
                      <a16:colId xmlns:a16="http://schemas.microsoft.com/office/drawing/2014/main" val="2326881264"/>
                    </a:ext>
                  </a:extLst>
                </a:gridCol>
                <a:gridCol w="2575085">
                  <a:extLst>
                    <a:ext uri="{9D8B030D-6E8A-4147-A177-3AD203B41FA5}">
                      <a16:colId xmlns:a16="http://schemas.microsoft.com/office/drawing/2014/main" val="1289610917"/>
                    </a:ext>
                  </a:extLst>
                </a:gridCol>
              </a:tblGrid>
              <a:tr h="494338">
                <a:tc>
                  <a:txBody>
                    <a:bodyPr/>
                    <a:lstStyle/>
                    <a:p>
                      <a:pPr algn="ctr" fontAlgn="ctr"/>
                      <a:r>
                        <a:rPr lang="en-US" sz="1000" u="none" strike="noStrike" dirty="0">
                          <a:solidFill>
                            <a:schemeClr val="bg1"/>
                          </a:solidFill>
                          <a:effectLst/>
                          <a:latin typeface="Century Gothic" panose="020B0502020202020204" pitchFamily="34" charset="0"/>
                        </a:rPr>
                        <a:t>KPI  </a:t>
                      </a:r>
                      <a:endParaRPr lang="en-US" sz="1000" b="0" i="0" u="none" strike="noStrike" dirty="0">
                        <a:solidFill>
                          <a:schemeClr val="bg1"/>
                        </a:solidFill>
                        <a:effectLst/>
                        <a:latin typeface="Century Gothic" panose="020B0502020202020204" pitchFamily="34" charset="0"/>
                      </a:endParaRPr>
                    </a:p>
                  </a:txBody>
                  <a:tcPr marL="8619" marR="8619" marT="8619" marB="0" anchor="ctr">
                    <a:solidFill>
                      <a:srgbClr val="1F4E78"/>
                    </a:solidFill>
                  </a:tcPr>
                </a:tc>
                <a:tc>
                  <a:txBody>
                    <a:bodyPr/>
                    <a:lstStyle/>
                    <a:p>
                      <a:pPr algn="ctr" fontAlgn="ctr"/>
                      <a:r>
                        <a:rPr lang="en-US" sz="1000" u="none" strike="noStrike" dirty="0">
                          <a:solidFill>
                            <a:schemeClr val="bg1"/>
                          </a:solidFill>
                          <a:effectLst/>
                          <a:latin typeface="Century Gothic" panose="020B0502020202020204" pitchFamily="34" charset="0"/>
                        </a:rPr>
                        <a:t>Current Value</a:t>
                      </a:r>
                      <a:endParaRPr lang="en-US" sz="1000" b="0" i="0" u="none" strike="noStrike" dirty="0">
                        <a:solidFill>
                          <a:schemeClr val="bg1"/>
                        </a:solidFill>
                        <a:effectLst/>
                        <a:latin typeface="Century Gothic" panose="020B0502020202020204" pitchFamily="34" charset="0"/>
                      </a:endParaRPr>
                    </a:p>
                  </a:txBody>
                  <a:tcPr marL="8619" marR="8619" marT="8619" marB="0" anchor="ctr">
                    <a:solidFill>
                      <a:srgbClr val="1F4E78"/>
                    </a:solidFill>
                  </a:tcPr>
                </a:tc>
                <a:tc>
                  <a:txBody>
                    <a:bodyPr/>
                    <a:lstStyle/>
                    <a:p>
                      <a:pPr algn="ctr" fontAlgn="ctr"/>
                      <a:r>
                        <a:rPr lang="en-US" sz="1000" u="none" strike="noStrike" dirty="0">
                          <a:solidFill>
                            <a:schemeClr val="bg1"/>
                          </a:solidFill>
                          <a:effectLst/>
                          <a:latin typeface="Century Gothic" panose="020B0502020202020204" pitchFamily="34" charset="0"/>
                        </a:rPr>
                        <a:t>Previous Value</a:t>
                      </a:r>
                      <a:endParaRPr lang="en-US" sz="1000" b="0" i="0" u="none" strike="noStrike" dirty="0">
                        <a:solidFill>
                          <a:schemeClr val="bg1"/>
                        </a:solidFill>
                        <a:effectLst/>
                        <a:latin typeface="Century Gothic" panose="020B0502020202020204" pitchFamily="34" charset="0"/>
                      </a:endParaRPr>
                    </a:p>
                  </a:txBody>
                  <a:tcPr marL="8619" marR="8619" marT="8619" marB="0" anchor="ctr">
                    <a:solidFill>
                      <a:srgbClr val="1F4E78"/>
                    </a:solidFill>
                  </a:tcPr>
                </a:tc>
                <a:tc>
                  <a:txBody>
                    <a:bodyPr/>
                    <a:lstStyle/>
                    <a:p>
                      <a:pPr algn="ctr" fontAlgn="ctr"/>
                      <a:r>
                        <a:rPr lang="en-US" sz="1000" u="none" strike="noStrike" dirty="0">
                          <a:solidFill>
                            <a:schemeClr val="bg1"/>
                          </a:solidFill>
                          <a:effectLst/>
                          <a:latin typeface="Century Gothic" panose="020B0502020202020204" pitchFamily="34" charset="0"/>
                        </a:rPr>
                        <a:t>Trend (↑/ ↓/ -)</a:t>
                      </a:r>
                      <a:endParaRPr lang="en-US" sz="1000" b="0" i="0" u="none" strike="noStrike" dirty="0">
                        <a:solidFill>
                          <a:schemeClr val="bg1"/>
                        </a:solidFill>
                        <a:effectLst/>
                        <a:latin typeface="Century Gothic" panose="020B0502020202020204" pitchFamily="34" charset="0"/>
                      </a:endParaRPr>
                    </a:p>
                  </a:txBody>
                  <a:tcPr marL="8619" marR="8619" marT="8619" marB="0" anchor="ctr">
                    <a:solidFill>
                      <a:srgbClr val="1F4E78"/>
                    </a:solidFill>
                  </a:tcPr>
                </a:tc>
                <a:extLst>
                  <a:ext uri="{0D108BD9-81ED-4DB2-BD59-A6C34878D82A}">
                    <a16:rowId xmlns:a16="http://schemas.microsoft.com/office/drawing/2014/main" val="2350069784"/>
                  </a:ext>
                </a:extLst>
              </a:tr>
              <a:tr h="398660">
                <a:tc>
                  <a:txBody>
                    <a:bodyPr/>
                    <a:lstStyle/>
                    <a:p>
                      <a:pPr algn="l" fontAlgn="ctr"/>
                      <a:r>
                        <a:rPr lang="en-US" sz="1000" u="none" strike="noStrike">
                          <a:effectLst/>
                          <a:latin typeface="Century Gothic" panose="020B0502020202020204" pitchFamily="34" charset="0"/>
                        </a:rPr>
                        <a:t>Sprint Completion Rate</a:t>
                      </a:r>
                      <a:endParaRPr lang="en-US" sz="1000" b="0" i="0" u="none" strike="noStrike">
                        <a:solidFill>
                          <a:srgbClr val="000000"/>
                        </a:solidFill>
                        <a:effectLst/>
                        <a:latin typeface="Century Gothic" panose="020B0502020202020204" pitchFamily="34" charset="0"/>
                      </a:endParaRPr>
                    </a:p>
                  </a:txBody>
                  <a:tcPr marL="77574" marR="8619" marT="8619" marB="0" anchor="ctr"/>
                </a:tc>
                <a:tc>
                  <a:txBody>
                    <a:bodyPr/>
                    <a:lstStyle/>
                    <a:p>
                      <a:pPr algn="l" fontAlgn="ctr"/>
                      <a:r>
                        <a:rPr lang="en-US" sz="1000" u="none" strike="noStrike">
                          <a:effectLst/>
                          <a:latin typeface="Century Gothic" panose="020B0502020202020204" pitchFamily="34" charset="0"/>
                        </a:rPr>
                        <a:t>$230.00</a:t>
                      </a:r>
                      <a:endParaRPr lang="en-US" sz="1000" b="0" i="0" u="none" strike="noStrike">
                        <a:solidFill>
                          <a:srgbClr val="000000"/>
                        </a:solidFill>
                        <a:effectLst/>
                        <a:latin typeface="Century Gothic" panose="020B0502020202020204" pitchFamily="34" charset="0"/>
                      </a:endParaRPr>
                    </a:p>
                  </a:txBody>
                  <a:tcPr marL="77574" marR="8619" marT="8619" marB="0" anchor="ctr"/>
                </a:tc>
                <a:tc>
                  <a:txBody>
                    <a:bodyPr/>
                    <a:lstStyle/>
                    <a:p>
                      <a:pPr algn="l" fontAlgn="ctr"/>
                      <a:r>
                        <a:rPr lang="en-US" sz="1000" u="none" strike="noStrike" dirty="0">
                          <a:effectLst/>
                          <a:latin typeface="Century Gothic" panose="020B0502020202020204" pitchFamily="34" charset="0"/>
                        </a:rPr>
                        <a:t>$240.00</a:t>
                      </a:r>
                      <a:endParaRPr lang="en-US" sz="1000" b="0" i="0" u="none" strike="noStrike" dirty="0">
                        <a:solidFill>
                          <a:srgbClr val="000000"/>
                        </a:solidFill>
                        <a:effectLst/>
                        <a:latin typeface="Century Gothic" panose="020B0502020202020204" pitchFamily="34" charset="0"/>
                      </a:endParaRPr>
                    </a:p>
                  </a:txBody>
                  <a:tcPr marL="77574" marR="8619" marT="8619" marB="0" anchor="ctr"/>
                </a:tc>
                <a:tc>
                  <a:txBody>
                    <a:bodyPr/>
                    <a:lstStyle/>
                    <a:p>
                      <a:pPr algn="l" fontAlgn="ctr"/>
                      <a:r>
                        <a:rPr lang="en-US" sz="1000" u="none" strike="noStrike" dirty="0">
                          <a:effectLst/>
                          <a:latin typeface="Century Gothic" panose="020B0502020202020204" pitchFamily="34" charset="0"/>
                        </a:rPr>
                        <a:t>‒ No Significant Change</a:t>
                      </a:r>
                      <a:endParaRPr lang="en-US" sz="1000" b="0" i="0" u="none" strike="noStrike" dirty="0">
                        <a:solidFill>
                          <a:srgbClr val="000000"/>
                        </a:solidFill>
                        <a:effectLst/>
                        <a:latin typeface="Century Gothic" panose="020B0502020202020204" pitchFamily="34" charset="0"/>
                      </a:endParaRPr>
                    </a:p>
                  </a:txBody>
                  <a:tcPr marL="77574" marR="8619" marT="8619" marB="0" anchor="ctr">
                    <a:solidFill>
                      <a:srgbClr val="FCFC00"/>
                    </a:solidFill>
                  </a:tcPr>
                </a:tc>
                <a:extLst>
                  <a:ext uri="{0D108BD9-81ED-4DB2-BD59-A6C34878D82A}">
                    <a16:rowId xmlns:a16="http://schemas.microsoft.com/office/drawing/2014/main" val="617735813"/>
                  </a:ext>
                </a:extLst>
              </a:tr>
              <a:tr h="398660">
                <a:tc>
                  <a:txBody>
                    <a:bodyPr/>
                    <a:lstStyle/>
                    <a:p>
                      <a:pPr algn="l" fontAlgn="ctr"/>
                      <a:r>
                        <a:rPr lang="en-US" sz="1000" u="none" strike="noStrike" dirty="0">
                          <a:effectLst/>
                          <a:latin typeface="Century Gothic" panose="020B0502020202020204" pitchFamily="34" charset="0"/>
                        </a:rPr>
                        <a:t>Budget Utilization (%)</a:t>
                      </a:r>
                      <a:endParaRPr lang="en-US" sz="1000" b="0" i="0" u="none" strike="noStrike" dirty="0">
                        <a:solidFill>
                          <a:srgbClr val="000000"/>
                        </a:solidFill>
                        <a:effectLst/>
                        <a:latin typeface="Century Gothic" panose="020B0502020202020204" pitchFamily="34" charset="0"/>
                      </a:endParaRPr>
                    </a:p>
                  </a:txBody>
                  <a:tcPr marL="77574" marR="8619" marT="8619" marB="0" anchor="ctr"/>
                </a:tc>
                <a:tc>
                  <a:txBody>
                    <a:bodyPr/>
                    <a:lstStyle/>
                    <a:p>
                      <a:pPr algn="l" fontAlgn="ctr"/>
                      <a:r>
                        <a:rPr lang="en-US" sz="1000" u="none" strike="noStrike">
                          <a:effectLst/>
                          <a:latin typeface="Century Gothic" panose="020B0502020202020204" pitchFamily="34" charset="0"/>
                        </a:rPr>
                        <a:t>$400.00</a:t>
                      </a:r>
                      <a:endParaRPr lang="en-US" sz="1000" b="0" i="0" u="none" strike="noStrike">
                        <a:solidFill>
                          <a:srgbClr val="000000"/>
                        </a:solidFill>
                        <a:effectLst/>
                        <a:latin typeface="Century Gothic" panose="020B0502020202020204" pitchFamily="34" charset="0"/>
                      </a:endParaRPr>
                    </a:p>
                  </a:txBody>
                  <a:tcPr marL="77574" marR="8619" marT="8619" marB="0" anchor="ctr"/>
                </a:tc>
                <a:tc>
                  <a:txBody>
                    <a:bodyPr/>
                    <a:lstStyle/>
                    <a:p>
                      <a:pPr algn="l" fontAlgn="ctr"/>
                      <a:r>
                        <a:rPr lang="en-US" sz="1000" u="none" strike="noStrike">
                          <a:effectLst/>
                          <a:latin typeface="Century Gothic" panose="020B0502020202020204" pitchFamily="34" charset="0"/>
                        </a:rPr>
                        <a:t>$575.00</a:t>
                      </a:r>
                      <a:endParaRPr lang="en-US" sz="1000" b="0" i="0" u="none" strike="noStrike">
                        <a:solidFill>
                          <a:srgbClr val="000000"/>
                        </a:solidFill>
                        <a:effectLst/>
                        <a:latin typeface="Century Gothic" panose="020B0502020202020204" pitchFamily="34" charset="0"/>
                      </a:endParaRPr>
                    </a:p>
                  </a:txBody>
                  <a:tcPr marL="77574" marR="8619" marT="8619" marB="0" anchor="ctr"/>
                </a:tc>
                <a:tc>
                  <a:txBody>
                    <a:bodyPr/>
                    <a:lstStyle/>
                    <a:p>
                      <a:pPr algn="l" fontAlgn="ctr"/>
                      <a:r>
                        <a:rPr lang="en-US" sz="1000" u="none" strike="noStrike" dirty="0">
                          <a:effectLst/>
                          <a:latin typeface="Century Gothic" panose="020B0502020202020204" pitchFamily="34" charset="0"/>
                        </a:rPr>
                        <a:t>↓ Worsening / Negative Trend</a:t>
                      </a:r>
                      <a:endParaRPr lang="en-US" sz="1000" b="0" i="0" u="none" strike="noStrike" dirty="0">
                        <a:solidFill>
                          <a:srgbClr val="000000"/>
                        </a:solidFill>
                        <a:effectLst/>
                        <a:latin typeface="Century Gothic" panose="020B0502020202020204" pitchFamily="34" charset="0"/>
                      </a:endParaRPr>
                    </a:p>
                  </a:txBody>
                  <a:tcPr marL="77574" marR="8619" marT="8619" marB="0" anchor="ctr">
                    <a:solidFill>
                      <a:srgbClr val="FE0000"/>
                    </a:solidFill>
                  </a:tcPr>
                </a:tc>
                <a:extLst>
                  <a:ext uri="{0D108BD9-81ED-4DB2-BD59-A6C34878D82A}">
                    <a16:rowId xmlns:a16="http://schemas.microsoft.com/office/drawing/2014/main" val="3424384100"/>
                  </a:ext>
                </a:extLst>
              </a:tr>
              <a:tr h="398660">
                <a:tc>
                  <a:txBody>
                    <a:bodyPr/>
                    <a:lstStyle/>
                    <a:p>
                      <a:pPr algn="l" fontAlgn="ctr"/>
                      <a:r>
                        <a:rPr lang="en-US" sz="1000" u="none" strike="noStrike" dirty="0">
                          <a:effectLst/>
                          <a:latin typeface="Century Gothic" panose="020B0502020202020204" pitchFamily="34" charset="0"/>
                        </a:rPr>
                        <a:t>QA Test Pass Rate (%)</a:t>
                      </a:r>
                      <a:endParaRPr lang="en-US" sz="1000" b="0" i="0" u="none" strike="noStrike" dirty="0">
                        <a:solidFill>
                          <a:srgbClr val="000000"/>
                        </a:solidFill>
                        <a:effectLst/>
                        <a:latin typeface="Century Gothic" panose="020B0502020202020204" pitchFamily="34" charset="0"/>
                      </a:endParaRPr>
                    </a:p>
                  </a:txBody>
                  <a:tcPr marL="77574" marR="8619" marT="8619" marB="0" anchor="ctr"/>
                </a:tc>
                <a:tc>
                  <a:txBody>
                    <a:bodyPr/>
                    <a:lstStyle/>
                    <a:p>
                      <a:pPr algn="l" fontAlgn="ctr"/>
                      <a:r>
                        <a:rPr lang="en-US" sz="1000" u="none" strike="noStrike">
                          <a:effectLst/>
                          <a:latin typeface="Century Gothic" panose="020B0502020202020204" pitchFamily="34" charset="0"/>
                        </a:rPr>
                        <a:t>$460.00</a:t>
                      </a:r>
                      <a:endParaRPr lang="en-US" sz="1000" b="0" i="0" u="none" strike="noStrike">
                        <a:solidFill>
                          <a:srgbClr val="000000"/>
                        </a:solidFill>
                        <a:effectLst/>
                        <a:latin typeface="Century Gothic" panose="020B0502020202020204" pitchFamily="34" charset="0"/>
                      </a:endParaRPr>
                    </a:p>
                  </a:txBody>
                  <a:tcPr marL="77574" marR="8619" marT="8619" marB="0" anchor="ctr"/>
                </a:tc>
                <a:tc>
                  <a:txBody>
                    <a:bodyPr/>
                    <a:lstStyle/>
                    <a:p>
                      <a:pPr algn="l" fontAlgn="ctr"/>
                      <a:r>
                        <a:rPr lang="en-US" sz="1000" u="none" strike="noStrike">
                          <a:effectLst/>
                          <a:latin typeface="Century Gothic" panose="020B0502020202020204" pitchFamily="34" charset="0"/>
                        </a:rPr>
                        <a:t>$445.00</a:t>
                      </a:r>
                      <a:endParaRPr lang="en-US" sz="1000" b="0" i="0" u="none" strike="noStrike">
                        <a:solidFill>
                          <a:srgbClr val="000000"/>
                        </a:solidFill>
                        <a:effectLst/>
                        <a:latin typeface="Century Gothic" panose="020B0502020202020204" pitchFamily="34" charset="0"/>
                      </a:endParaRPr>
                    </a:p>
                  </a:txBody>
                  <a:tcPr marL="77574" marR="8619" marT="8619" marB="0" anchor="ctr"/>
                </a:tc>
                <a:tc>
                  <a:txBody>
                    <a:bodyPr/>
                    <a:lstStyle/>
                    <a:p>
                      <a:pPr algn="l" fontAlgn="ctr"/>
                      <a:r>
                        <a:rPr lang="en-US" sz="1000" u="none" strike="noStrike" dirty="0">
                          <a:effectLst/>
                          <a:latin typeface="Century Gothic" panose="020B0502020202020204" pitchFamily="34" charset="0"/>
                        </a:rPr>
                        <a:t>↑ Improving / Positive Trend</a:t>
                      </a:r>
                      <a:endParaRPr lang="en-US" sz="1000" b="0" i="0" u="none" strike="noStrike" dirty="0">
                        <a:solidFill>
                          <a:srgbClr val="000000"/>
                        </a:solidFill>
                        <a:effectLst/>
                        <a:latin typeface="Century Gothic" panose="020B0502020202020204" pitchFamily="34" charset="0"/>
                      </a:endParaRPr>
                    </a:p>
                  </a:txBody>
                  <a:tcPr marL="77574" marR="8619" marT="8619" marB="0" anchor="ctr">
                    <a:solidFill>
                      <a:srgbClr val="06BA32"/>
                    </a:solidFill>
                  </a:tcPr>
                </a:tc>
                <a:extLst>
                  <a:ext uri="{0D108BD9-81ED-4DB2-BD59-A6C34878D82A}">
                    <a16:rowId xmlns:a16="http://schemas.microsoft.com/office/drawing/2014/main" val="4291523954"/>
                  </a:ext>
                </a:extLst>
              </a:tr>
            </a:tbl>
          </a:graphicData>
        </a:graphic>
      </p:graphicFrame>
      <p:sp>
        <p:nvSpPr>
          <p:cNvPr id="5" name="TextBox 4">
            <a:extLst>
              <a:ext uri="{FF2B5EF4-FFF2-40B4-BE49-F238E27FC236}">
                <a16:creationId xmlns:a16="http://schemas.microsoft.com/office/drawing/2014/main" id="{27FC8CA7-D2E0-B5B6-47BC-FA4272300746}"/>
              </a:ext>
            </a:extLst>
          </p:cNvPr>
          <p:cNvSpPr txBox="1"/>
          <p:nvPr/>
        </p:nvSpPr>
        <p:spPr>
          <a:xfrm>
            <a:off x="423315" y="4178469"/>
            <a:ext cx="207781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KPI Snapshot</a:t>
            </a:r>
          </a:p>
        </p:txBody>
      </p:sp>
      <p:sp>
        <p:nvSpPr>
          <p:cNvPr id="12" name="TextBox 11">
            <a:extLst>
              <a:ext uri="{FF2B5EF4-FFF2-40B4-BE49-F238E27FC236}">
                <a16:creationId xmlns:a16="http://schemas.microsoft.com/office/drawing/2014/main" id="{8D8B1E69-ACFA-AE60-74C9-D4F722C3335A}"/>
              </a:ext>
            </a:extLst>
          </p:cNvPr>
          <p:cNvSpPr txBox="1"/>
          <p:nvPr/>
        </p:nvSpPr>
        <p:spPr>
          <a:xfrm>
            <a:off x="8755713" y="468658"/>
            <a:ext cx="3265636" cy="3814890"/>
          </a:xfrm>
          <a:prstGeom prst="rect">
            <a:avLst/>
          </a:prstGeom>
          <a:noFill/>
        </p:spPr>
        <p:txBody>
          <a:bodyPr wrap="square">
            <a:spAutoFit/>
          </a:bodyPr>
          <a:lstStyle/>
          <a:p>
            <a:pPr marL="0" marR="0">
              <a:lnSpc>
                <a:spcPct val="115000"/>
              </a:lnSpc>
              <a:spcAft>
                <a:spcPts val="800"/>
              </a:spcAft>
              <a:buNone/>
            </a:pPr>
            <a:r>
              <a:rPr lang="en-US" sz="1800" b="1" kern="100" dirty="0">
                <a:effectLst/>
                <a:latin typeface="Century Gothic" panose="020B0502020202020204" pitchFamily="34" charset="0"/>
                <a:ea typeface="Calibri" panose="020F0502020204030204" pitchFamily="34" charset="0"/>
                <a:cs typeface="Times New Roman" panose="02020603050405020304" pitchFamily="18" charset="0"/>
              </a:rPr>
              <a:t>Color Key:</a:t>
            </a:r>
            <a:endParaRPr lang="en-US" sz="16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1600" kern="100" dirty="0">
                <a:effectLst/>
                <a:latin typeface="Segoe UI Emoji" panose="020B0502040204020203" pitchFamily="34" charset="0"/>
                <a:ea typeface="Calibri" panose="020F0502020204030204" pitchFamily="34" charset="0"/>
                <a:cs typeface="Segoe UI Emoji" panose="020B0502040204020203" pitchFamily="34" charset="0"/>
              </a:rPr>
              <a:t>🟩</a:t>
            </a:r>
            <a:r>
              <a:rPr lang="en-US" sz="1600" kern="100" dirty="0">
                <a:latin typeface="Century Gothic" panose="020B0502020202020204" pitchFamily="34" charset="0"/>
                <a:ea typeface="Calibri" panose="020F0502020204030204" pitchFamily="34" charset="0"/>
                <a:cs typeface="Segoe UI Emoji" panose="020B0502040204020203" pitchFamily="34" charset="0"/>
              </a:rPr>
              <a:t> </a:t>
            </a:r>
            <a:r>
              <a:rPr lang="en-US" sz="1600" kern="100" dirty="0">
                <a:effectLst/>
                <a:latin typeface="Century Gothic" panose="020B0502020202020204" pitchFamily="34" charset="0"/>
                <a:ea typeface="Calibri" panose="020F0502020204030204" pitchFamily="34" charset="0"/>
                <a:cs typeface="Segoe UI Emoji" panose="020B0502040204020203" pitchFamily="34" charset="0"/>
              </a:rPr>
              <a:t>On Budget, Under Budget, Adequate, On Track, Stable, Mitigated, None (No Roadblocks)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1600" kern="100" dirty="0">
                <a:effectLst/>
                <a:latin typeface="Segoe UI Emoji" panose="020B0502040204020203" pitchFamily="34" charset="0"/>
                <a:ea typeface="Calibri" panose="020F0502020204030204" pitchFamily="34" charset="0"/>
                <a:cs typeface="Segoe UI Emoji" panose="020B0502040204020203" pitchFamily="34" charset="0"/>
              </a:rPr>
              <a:t>🟨</a:t>
            </a:r>
            <a:r>
              <a:rPr lang="en-US" sz="1600" kern="100" dirty="0">
                <a:latin typeface="Century Gothic" panose="020B0502020202020204" pitchFamily="34" charset="0"/>
                <a:ea typeface="Calibri" panose="020F0502020204030204" pitchFamily="34" charset="0"/>
                <a:cs typeface="Segoe UI Emoji" panose="020B0502040204020203" pitchFamily="34" charset="0"/>
              </a:rPr>
              <a:t> </a:t>
            </a:r>
            <a:r>
              <a:rPr lang="en-US" sz="1600" kern="100" dirty="0">
                <a:effectLst/>
                <a:latin typeface="Century Gothic" panose="020B0502020202020204" pitchFamily="34" charset="0"/>
                <a:ea typeface="Calibri" panose="020F0502020204030204" pitchFamily="34" charset="0"/>
                <a:cs typeface="Segoe UI Emoji" panose="020B0502040204020203" pitchFamily="34" charset="0"/>
              </a:rPr>
              <a:t>Limited Resources, Potential Risks / Delays, Changing Scope, Active Risk, Minor Issues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pPr>
            <a:r>
              <a:rPr lang="en-US" sz="1600" kern="100" dirty="0">
                <a:effectLst/>
                <a:latin typeface="Segoe UI Emoji" panose="020B0502040204020203" pitchFamily="34" charset="0"/>
                <a:ea typeface="Calibri" panose="020F0502020204030204" pitchFamily="34" charset="0"/>
                <a:cs typeface="Segoe UI Emoji" panose="020B0502040204020203" pitchFamily="34" charset="0"/>
              </a:rPr>
              <a:t>🟥</a:t>
            </a:r>
            <a:r>
              <a:rPr lang="en-US" sz="1600" kern="100" dirty="0">
                <a:effectLst/>
                <a:latin typeface="Century Gothic" panose="020B0502020202020204" pitchFamily="34" charset="0"/>
                <a:ea typeface="Calibri" panose="020F0502020204030204" pitchFamily="34" charset="0"/>
                <a:cs typeface="Segoe UI Emoji" panose="020B0502040204020203" pitchFamily="34" charset="0"/>
              </a:rPr>
              <a:t> Over Budget, Shortage of Resources, Delayed, Creeping Scope, Critical Risk, Major Blockers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7051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806CA33C-FF43-21E9-3D98-4535007FFF04}"/>
              </a:ext>
            </a:extLst>
          </p:cNvPr>
          <p:cNvGraphicFramePr/>
          <p:nvPr>
            <p:extLst>
              <p:ext uri="{D42A27DB-BD31-4B8C-83A1-F6EECF244321}">
                <p14:modId xmlns:p14="http://schemas.microsoft.com/office/powerpoint/2010/main" val="4126087434"/>
              </p:ext>
            </p:extLst>
          </p:nvPr>
        </p:nvGraphicFramePr>
        <p:xfrm>
          <a:off x="1450050" y="656503"/>
          <a:ext cx="9291899" cy="55265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6114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98C67E4-35FD-EFD0-AC89-6E68DA57330D}"/>
              </a:ext>
            </a:extLst>
          </p:cNvPr>
          <p:cNvSpPr txBox="1"/>
          <p:nvPr/>
        </p:nvSpPr>
        <p:spPr>
          <a:xfrm>
            <a:off x="423315" y="154178"/>
            <a:ext cx="221086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Risk Overview</a:t>
            </a:r>
          </a:p>
        </p:txBody>
      </p:sp>
      <p:graphicFrame>
        <p:nvGraphicFramePr>
          <p:cNvPr id="5" name="Table 4">
            <a:extLst>
              <a:ext uri="{FF2B5EF4-FFF2-40B4-BE49-F238E27FC236}">
                <a16:creationId xmlns:a16="http://schemas.microsoft.com/office/drawing/2014/main" id="{BD768931-C732-E52F-3F25-2B5C3152C74C}"/>
              </a:ext>
            </a:extLst>
          </p:cNvPr>
          <p:cNvGraphicFramePr>
            <a:graphicFrameLocks noGrp="1"/>
          </p:cNvGraphicFramePr>
          <p:nvPr>
            <p:extLst>
              <p:ext uri="{D42A27DB-BD31-4B8C-83A1-F6EECF244321}">
                <p14:modId xmlns:p14="http://schemas.microsoft.com/office/powerpoint/2010/main" val="992951958"/>
              </p:ext>
            </p:extLst>
          </p:nvPr>
        </p:nvGraphicFramePr>
        <p:xfrm>
          <a:off x="423315" y="780647"/>
          <a:ext cx="3848100" cy="4405159"/>
        </p:xfrm>
        <a:graphic>
          <a:graphicData uri="http://schemas.openxmlformats.org/drawingml/2006/table">
            <a:tbl>
              <a:tblPr>
                <a:tableStyleId>{5C22544A-7EE6-4342-B048-85BDC9FD1C3A}</a:tableStyleId>
              </a:tblPr>
              <a:tblGrid>
                <a:gridCol w="1992256">
                  <a:extLst>
                    <a:ext uri="{9D8B030D-6E8A-4147-A177-3AD203B41FA5}">
                      <a16:colId xmlns:a16="http://schemas.microsoft.com/office/drawing/2014/main" val="448724519"/>
                    </a:ext>
                  </a:extLst>
                </a:gridCol>
                <a:gridCol w="1855844">
                  <a:extLst>
                    <a:ext uri="{9D8B030D-6E8A-4147-A177-3AD203B41FA5}">
                      <a16:colId xmlns:a16="http://schemas.microsoft.com/office/drawing/2014/main" val="720854877"/>
                    </a:ext>
                  </a:extLst>
                </a:gridCol>
              </a:tblGrid>
              <a:tr h="682489">
                <a:tc>
                  <a:txBody>
                    <a:bodyPr/>
                    <a:lstStyle/>
                    <a:p>
                      <a:pPr algn="l" fontAlgn="ctr"/>
                      <a:r>
                        <a:rPr lang="en-US" sz="1100" u="none" strike="noStrike" dirty="0">
                          <a:solidFill>
                            <a:srgbClr val="0070C0"/>
                          </a:solidFill>
                          <a:effectLst/>
                          <a:latin typeface="Century Gothic" panose="020B0502020202020204" pitchFamily="34" charset="0"/>
                        </a:rPr>
                        <a:t>Risk / Issue</a:t>
                      </a:r>
                      <a:endParaRPr lang="en-US" sz="1100" b="0" i="0" u="none" strike="noStrike" dirty="0">
                        <a:solidFill>
                          <a:srgbClr val="0070C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solidFill>
                            <a:srgbClr val="0070C0"/>
                          </a:solidFill>
                          <a:effectLst/>
                          <a:latin typeface="Century Gothic" panose="020B0502020202020204" pitchFamily="34" charset="0"/>
                        </a:rPr>
                        <a:t>Level </a:t>
                      </a:r>
                      <a:br>
                        <a:rPr lang="en-US" sz="1100" u="none" strike="noStrike" dirty="0">
                          <a:solidFill>
                            <a:srgbClr val="0070C0"/>
                          </a:solidFill>
                          <a:effectLst/>
                          <a:latin typeface="Century Gothic" panose="020B0502020202020204" pitchFamily="34" charset="0"/>
                        </a:rPr>
                      </a:br>
                      <a:r>
                        <a:rPr lang="en-US" sz="800" u="none" strike="noStrike" dirty="0">
                          <a:solidFill>
                            <a:srgbClr val="0070C0"/>
                          </a:solidFill>
                          <a:effectLst/>
                          <a:latin typeface="Century Gothic" panose="020B0502020202020204" pitchFamily="34" charset="0"/>
                        </a:rPr>
                        <a:t>(Critical / High / Medium / Low)</a:t>
                      </a:r>
                      <a:endParaRPr lang="en-US" sz="1100" b="0" i="0" u="none" strike="noStrike" dirty="0">
                        <a:solidFill>
                          <a:srgbClr val="0070C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92305802"/>
                  </a:ext>
                </a:extLst>
              </a:tr>
              <a:tr h="620445">
                <a:tc>
                  <a:txBody>
                    <a:bodyPr/>
                    <a:lstStyle/>
                    <a:p>
                      <a:pPr algn="l" fontAlgn="ctr"/>
                      <a:r>
                        <a:rPr lang="en-US" sz="1100" u="none" strike="noStrike" dirty="0">
                          <a:effectLst/>
                          <a:latin typeface="Century Gothic" panose="020B0502020202020204" pitchFamily="34" charset="0"/>
                        </a:rPr>
                        <a:t>Risk / Issue 1</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fontAlgn="ctr"/>
                      <a:r>
                        <a:rPr lang="en-US" sz="1100" u="none" strike="noStrike" dirty="0">
                          <a:effectLst/>
                          <a:latin typeface="Century Gothic" panose="020B0502020202020204" pitchFamily="34" charset="0"/>
                        </a:rPr>
                        <a:t>Critical</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EE0402"/>
                    </a:solidFill>
                  </a:tcPr>
                </a:tc>
                <a:extLst>
                  <a:ext uri="{0D108BD9-81ED-4DB2-BD59-A6C34878D82A}">
                    <a16:rowId xmlns:a16="http://schemas.microsoft.com/office/drawing/2014/main" val="3045774552"/>
                  </a:ext>
                </a:extLst>
              </a:tr>
              <a:tr h="620445">
                <a:tc>
                  <a:txBody>
                    <a:bodyPr/>
                    <a:lstStyle/>
                    <a:p>
                      <a:pPr algn="l" fontAlgn="ctr"/>
                      <a:r>
                        <a:rPr lang="en-US" sz="1100" u="none" strike="noStrike" dirty="0">
                          <a:effectLst/>
                          <a:latin typeface="Century Gothic" panose="020B0502020202020204" pitchFamily="34" charset="0"/>
                        </a:rPr>
                        <a:t>Risk / Issue 2</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fontAlgn="ctr"/>
                      <a:r>
                        <a:rPr lang="en-US" sz="1100" u="none" strike="noStrike" dirty="0">
                          <a:effectLst/>
                          <a:latin typeface="Century Gothic" panose="020B0502020202020204" pitchFamily="34" charset="0"/>
                        </a:rPr>
                        <a:t>High</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67400"/>
                    </a:solidFill>
                  </a:tcPr>
                </a:tc>
                <a:extLst>
                  <a:ext uri="{0D108BD9-81ED-4DB2-BD59-A6C34878D82A}">
                    <a16:rowId xmlns:a16="http://schemas.microsoft.com/office/drawing/2014/main" val="3560194308"/>
                  </a:ext>
                </a:extLst>
              </a:tr>
              <a:tr h="620445">
                <a:tc>
                  <a:txBody>
                    <a:bodyPr/>
                    <a:lstStyle/>
                    <a:p>
                      <a:pPr algn="l" fontAlgn="ctr"/>
                      <a:r>
                        <a:rPr lang="en-US" sz="1100" u="none" strike="noStrike" dirty="0">
                          <a:effectLst/>
                          <a:latin typeface="Century Gothic" panose="020B0502020202020204" pitchFamily="34" charset="0"/>
                        </a:rPr>
                        <a:t>Risk / Issue 3</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fontAlgn="ctr"/>
                      <a:r>
                        <a:rPr lang="en-US" sz="1100" u="none" strike="noStrike" dirty="0">
                          <a:effectLst/>
                          <a:latin typeface="Century Gothic" panose="020B0502020202020204" pitchFamily="34" charset="0"/>
                        </a:rPr>
                        <a:t>Medium</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E6C35C"/>
                    </a:solidFill>
                  </a:tcPr>
                </a:tc>
                <a:extLst>
                  <a:ext uri="{0D108BD9-81ED-4DB2-BD59-A6C34878D82A}">
                    <a16:rowId xmlns:a16="http://schemas.microsoft.com/office/drawing/2014/main" val="704510962"/>
                  </a:ext>
                </a:extLst>
              </a:tr>
              <a:tr h="620445">
                <a:tc>
                  <a:txBody>
                    <a:bodyPr/>
                    <a:lstStyle/>
                    <a:p>
                      <a:pPr algn="l" fontAlgn="ctr"/>
                      <a:r>
                        <a:rPr lang="en-US" sz="1100" u="none" strike="noStrike" dirty="0">
                          <a:effectLst/>
                          <a:latin typeface="Century Gothic" panose="020B0502020202020204" pitchFamily="34" charset="0"/>
                        </a:rPr>
                        <a:t>Risk / Issue 4</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fontAlgn="ctr"/>
                      <a:r>
                        <a:rPr lang="en-US" sz="1100" u="none" strike="noStrike" dirty="0">
                          <a:effectLst/>
                          <a:latin typeface="Century Gothic" panose="020B0502020202020204" pitchFamily="34" charset="0"/>
                        </a:rPr>
                        <a:t>Low</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solidFill>
                  </a:tcPr>
                </a:tc>
                <a:extLst>
                  <a:ext uri="{0D108BD9-81ED-4DB2-BD59-A6C34878D82A}">
                    <a16:rowId xmlns:a16="http://schemas.microsoft.com/office/drawing/2014/main" val="639252294"/>
                  </a:ext>
                </a:extLst>
              </a:tr>
              <a:tr h="620445">
                <a:tc>
                  <a:txBody>
                    <a:bodyPr/>
                    <a:lstStyle/>
                    <a:p>
                      <a:pPr algn="l" fontAlgn="ctr"/>
                      <a:r>
                        <a:rPr lang="en-US" sz="1100" u="none" strike="noStrike" dirty="0">
                          <a:effectLst/>
                          <a:latin typeface="Century Gothic" panose="020B0502020202020204" pitchFamily="34" charset="0"/>
                        </a:rPr>
                        <a:t>Risk / Issue 5</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fontAlgn="ctr"/>
                      <a:r>
                        <a:rPr lang="en-US" sz="1100" u="none" strike="noStrike" dirty="0">
                          <a:effectLst/>
                          <a:latin typeface="Century Gothic" panose="020B0502020202020204" pitchFamily="34" charset="0"/>
                        </a:rPr>
                        <a:t>Low</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solidFill>
                  </a:tcPr>
                </a:tc>
                <a:extLst>
                  <a:ext uri="{0D108BD9-81ED-4DB2-BD59-A6C34878D82A}">
                    <a16:rowId xmlns:a16="http://schemas.microsoft.com/office/drawing/2014/main" val="4109402833"/>
                  </a:ext>
                </a:extLst>
              </a:tr>
              <a:tr h="620445">
                <a:tc>
                  <a:txBody>
                    <a:bodyPr/>
                    <a:lstStyle/>
                    <a:p>
                      <a:pPr algn="l" fontAlgn="ctr"/>
                      <a:r>
                        <a:rPr lang="en-US" sz="1100" u="none" strike="noStrike" dirty="0">
                          <a:effectLst/>
                          <a:latin typeface="Century Gothic" panose="020B0502020202020204" pitchFamily="34" charset="0"/>
                        </a:rPr>
                        <a:t>Risk / Issue 6</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fontAlgn="ctr"/>
                      <a:r>
                        <a:rPr lang="en-US" sz="1100" u="none" strike="noStrike" dirty="0">
                          <a:effectLst/>
                          <a:latin typeface="Century Gothic" panose="020B0502020202020204" pitchFamily="34" charset="0"/>
                        </a:rPr>
                        <a:t>High</a:t>
                      </a: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67400"/>
                    </a:solidFill>
                  </a:tcPr>
                </a:tc>
                <a:extLst>
                  <a:ext uri="{0D108BD9-81ED-4DB2-BD59-A6C34878D82A}">
                    <a16:rowId xmlns:a16="http://schemas.microsoft.com/office/drawing/2014/main" val="1765694401"/>
                  </a:ext>
                </a:extLst>
              </a:tr>
            </a:tbl>
          </a:graphicData>
        </a:graphic>
      </p:graphicFrame>
      <p:sp>
        <p:nvSpPr>
          <p:cNvPr id="6" name="TextBox 5">
            <a:extLst>
              <a:ext uri="{FF2B5EF4-FFF2-40B4-BE49-F238E27FC236}">
                <a16:creationId xmlns:a16="http://schemas.microsoft.com/office/drawing/2014/main" id="{8ECAD0C5-C8D3-D402-1CB3-65F6009F8630}"/>
              </a:ext>
            </a:extLst>
          </p:cNvPr>
          <p:cNvSpPr txBox="1"/>
          <p:nvPr/>
        </p:nvSpPr>
        <p:spPr>
          <a:xfrm>
            <a:off x="7599168" y="147431"/>
            <a:ext cx="228940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Pending Items</a:t>
            </a:r>
          </a:p>
        </p:txBody>
      </p:sp>
      <p:graphicFrame>
        <p:nvGraphicFramePr>
          <p:cNvPr id="7" name="Chart 6">
            <a:extLst>
              <a:ext uri="{FF2B5EF4-FFF2-40B4-BE49-F238E27FC236}">
                <a16:creationId xmlns:a16="http://schemas.microsoft.com/office/drawing/2014/main" id="{54826365-7202-ABAC-736C-AE168C66B4B0}"/>
              </a:ext>
            </a:extLst>
          </p:cNvPr>
          <p:cNvGraphicFramePr/>
          <p:nvPr>
            <p:extLst>
              <p:ext uri="{D42A27DB-BD31-4B8C-83A1-F6EECF244321}">
                <p14:modId xmlns:p14="http://schemas.microsoft.com/office/powerpoint/2010/main" val="634885042"/>
              </p:ext>
            </p:extLst>
          </p:nvPr>
        </p:nvGraphicFramePr>
        <p:xfrm>
          <a:off x="5564050" y="820168"/>
          <a:ext cx="6359646" cy="456996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F91483D3-4598-CE09-BB34-B7EC0E3502D6}"/>
              </a:ext>
            </a:extLst>
          </p:cNvPr>
          <p:cNvSpPr txBox="1"/>
          <p:nvPr/>
        </p:nvSpPr>
        <p:spPr>
          <a:xfrm>
            <a:off x="423315" y="5350610"/>
            <a:ext cx="182614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Comments</a:t>
            </a:r>
          </a:p>
        </p:txBody>
      </p:sp>
      <p:sp>
        <p:nvSpPr>
          <p:cNvPr id="9" name="TextBox 8">
            <a:extLst>
              <a:ext uri="{FF2B5EF4-FFF2-40B4-BE49-F238E27FC236}">
                <a16:creationId xmlns:a16="http://schemas.microsoft.com/office/drawing/2014/main" id="{521E1492-B935-B2B6-2194-583FA786A19A}"/>
              </a:ext>
            </a:extLst>
          </p:cNvPr>
          <p:cNvSpPr txBox="1"/>
          <p:nvPr/>
        </p:nvSpPr>
        <p:spPr>
          <a:xfrm>
            <a:off x="423315" y="5812275"/>
            <a:ext cx="11345370" cy="276999"/>
          </a:xfrm>
          <a:prstGeom prst="rect">
            <a:avLst/>
          </a:prstGeom>
          <a:noFill/>
        </p:spPr>
        <p:txBody>
          <a:bodyPr wrap="square" rtlCol="0">
            <a:spAutoFit/>
          </a:bodyPr>
          <a:lstStyle/>
          <a:p>
            <a:r>
              <a:rPr lang="en-US" sz="1200" dirty="0">
                <a:latin typeface="Century Gothic" panose="020B0502020202020204" pitchFamily="34" charset="0"/>
              </a:rPr>
              <a:t>Enter text</a:t>
            </a:r>
          </a:p>
        </p:txBody>
      </p:sp>
      <p:sp>
        <p:nvSpPr>
          <p:cNvPr id="10" name="TextBox 9">
            <a:extLst>
              <a:ext uri="{FF2B5EF4-FFF2-40B4-BE49-F238E27FC236}">
                <a16:creationId xmlns:a16="http://schemas.microsoft.com/office/drawing/2014/main" id="{93F0FE7E-58F4-12EF-91EA-1AC447E4F125}"/>
              </a:ext>
            </a:extLst>
          </p:cNvPr>
          <p:cNvSpPr txBox="1"/>
          <p:nvPr/>
        </p:nvSpPr>
        <p:spPr>
          <a:xfrm>
            <a:off x="4939273" y="6561615"/>
            <a:ext cx="2313454" cy="276999"/>
          </a:xfrm>
          <a:prstGeom prst="rect">
            <a:avLst/>
          </a:prstGeom>
          <a:noFill/>
        </p:spPr>
        <p:txBody>
          <a:bodyPr wrap="none" rtlCol="0">
            <a:spAutoFit/>
          </a:bodyPr>
          <a:lstStyle/>
          <a:p>
            <a:r>
              <a:rPr lang="en-US" sz="1200" i="1" dirty="0">
                <a:solidFill>
                  <a:srgbClr val="001033"/>
                </a:solidFill>
                <a:latin typeface="Century Gothic" panose="020B0502020202020204" pitchFamily="34" charset="0"/>
              </a:rPr>
              <a:t>Provided by Smartsheet, Inc.</a:t>
            </a:r>
          </a:p>
        </p:txBody>
      </p:sp>
    </p:spTree>
    <p:extLst>
      <p:ext uri="{BB962C8B-B14F-4D97-AF65-F5344CB8AC3E}">
        <p14:creationId xmlns:p14="http://schemas.microsoft.com/office/powerpoint/2010/main" val="2154265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658946585"/>
              </p:ext>
            </p:extLst>
          </p:nvPr>
        </p:nvGraphicFramePr>
        <p:xfrm>
          <a:off x="878225" y="2194824"/>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5272</TotalTime>
  <Words>484</Words>
  <Application>Microsoft Macintosh PowerPoint</Application>
  <PresentationFormat>Widescreen</PresentationFormat>
  <Paragraphs>138</Paragraphs>
  <Slides>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Century Gothic</vt:lpstr>
      <vt:lpstr>Segoe UI Emoji</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Brittany Johnston</cp:lastModifiedBy>
  <cp:revision>48</cp:revision>
  <dcterms:created xsi:type="dcterms:W3CDTF">2022-01-31T17:15:25Z</dcterms:created>
  <dcterms:modified xsi:type="dcterms:W3CDTF">2025-05-27T07:28:23Z</dcterms:modified>
</cp:coreProperties>
</file>