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9" r:id="rId3"/>
    <p:sldId id="362"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7AA"/>
    <a:srgbClr val="BED1E2"/>
    <a:srgbClr val="238293"/>
    <a:srgbClr val="369986"/>
    <a:srgbClr val="8BD1AC"/>
    <a:srgbClr val="EAAB77"/>
    <a:srgbClr val="D24C35"/>
    <a:srgbClr val="88B6C4"/>
    <a:srgbClr val="030C8A"/>
    <a:srgbClr val="0209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C4CDEA-9B01-40AA-9CCD-7881B5926CA2}" v="1" dt="2025-04-06T21:57:55.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56" autoAdjust="0"/>
    <p:restoredTop sz="96058"/>
  </p:normalViewPr>
  <p:slideViewPr>
    <p:cSldViewPr snapToGrid="0" snapToObjects="1">
      <p:cViewPr>
        <p:scale>
          <a:sx n="100" d="100"/>
          <a:sy n="100" d="100"/>
        </p:scale>
        <p:origin x="576" y="42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4C4CDEA-9B01-40AA-9CCD-7881B5926CA2}"/>
    <pc:docChg chg="custSel modSld">
      <pc:chgData name="Bess Dunlevy" userId="dd4b9a8537dbe9d0" providerId="LiveId" clId="{D4C4CDEA-9B01-40AA-9CCD-7881B5926CA2}" dt="2025-04-06T21:57:55.950" v="69"/>
      <pc:docMkLst>
        <pc:docMk/>
      </pc:docMkLst>
      <pc:sldChg chg="delSp modSp mod">
        <pc:chgData name="Bess Dunlevy" userId="dd4b9a8537dbe9d0" providerId="LiveId" clId="{D4C4CDEA-9B01-40AA-9CCD-7881B5926CA2}" dt="2025-04-06T21:57:42.617" v="68" actId="478"/>
        <pc:sldMkLst>
          <pc:docMk/>
          <pc:sldMk cId="1096222095" sldId="351"/>
        </pc:sldMkLst>
        <pc:spChg chg="mod">
          <ac:chgData name="Bess Dunlevy" userId="dd4b9a8537dbe9d0" providerId="LiveId" clId="{D4C4CDEA-9B01-40AA-9CCD-7881B5926CA2}" dt="2025-04-06T21:57:07.628" v="67" actId="20577"/>
          <ac:spMkLst>
            <pc:docMk/>
            <pc:sldMk cId="1096222095" sldId="351"/>
            <ac:spMk id="2" creationId="{AE968F33-F07E-5CE2-F688-753ECB5FC6B3}"/>
          </ac:spMkLst>
        </pc:spChg>
        <pc:spChg chg="mod">
          <ac:chgData name="Bess Dunlevy" userId="dd4b9a8537dbe9d0" providerId="LiveId" clId="{D4C4CDEA-9B01-40AA-9CCD-7881B5926CA2}" dt="2025-04-06T21:56:53.393" v="50" actId="20577"/>
          <ac:spMkLst>
            <pc:docMk/>
            <pc:sldMk cId="1096222095" sldId="351"/>
            <ac:spMk id="105" creationId="{E657F283-8CE8-B1D0-1462-4663337E2661}"/>
          </ac:spMkLst>
        </pc:spChg>
        <pc:picChg chg="del">
          <ac:chgData name="Bess Dunlevy" userId="dd4b9a8537dbe9d0" providerId="LiveId" clId="{D4C4CDEA-9B01-40AA-9CCD-7881B5926CA2}" dt="2025-04-06T21:57:42.617" v="68" actId="478"/>
          <ac:picMkLst>
            <pc:docMk/>
            <pc:sldMk cId="1096222095" sldId="351"/>
            <ac:picMk id="106" creationId="{31730B52-50D4-9F04-87E2-238D140C1A9B}"/>
          </ac:picMkLst>
        </pc:picChg>
      </pc:sldChg>
      <pc:sldChg chg="addSp modSp">
        <pc:chgData name="Bess Dunlevy" userId="dd4b9a8537dbe9d0" providerId="LiveId" clId="{D4C4CDEA-9B01-40AA-9CCD-7881B5926CA2}" dt="2025-04-06T21:57:55.950" v="69"/>
        <pc:sldMkLst>
          <pc:docMk/>
          <pc:sldMk cId="1762533236" sldId="362"/>
        </pc:sldMkLst>
        <pc:spChg chg="add mod">
          <ac:chgData name="Bess Dunlevy" userId="dd4b9a8537dbe9d0" providerId="LiveId" clId="{D4C4CDEA-9B01-40AA-9CCD-7881B5926CA2}" dt="2025-04-06T21:57:55.950" v="69"/>
          <ac:spMkLst>
            <pc:docMk/>
            <pc:sldMk cId="1762533236" sldId="362"/>
            <ac:spMk id="7" creationId="{C2D4E51A-7214-F2A9-B545-DA08D05B8AE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D6DCF-3EBB-5BBE-751A-E8DBF24F57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F055A2-C1AF-E38A-0E7E-5FEAB6FB78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EF4336-5E8D-F115-EEAA-45C65AA942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68553C-51AC-1F9C-F0E3-A79D3FD79F58}"/>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6365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4" name="Picture 113" descr="Simple background graphic">
            <a:extLst>
              <a:ext uri="{FF2B5EF4-FFF2-40B4-BE49-F238E27FC236}">
                <a16:creationId xmlns:a16="http://schemas.microsoft.com/office/drawing/2014/main" id="{BDAD6F0A-8F14-7ED1-A2D7-4D2075B61DA3}"/>
              </a:ext>
            </a:extLst>
          </p:cNvPr>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Scaled Agile Framework (</a:t>
            </a:r>
            <a:r>
              <a:rPr lang="en-US" sz="2800" b="1" i="0" u="none" strike="noStrike" dirty="0" err="1">
                <a:solidFill>
                  <a:schemeClr val="tx1">
                    <a:lumMod val="65000"/>
                    <a:lumOff val="35000"/>
                  </a:schemeClr>
                </a:solidFill>
                <a:effectLst/>
                <a:latin typeface="Century Gothic" panose="020B0502020202020204" pitchFamily="34" charset="0"/>
              </a:rPr>
              <a:t>SAFe</a:t>
            </a:r>
            <a:r>
              <a:rPr lang="en-US" sz="2800" b="1" i="0" u="none" strike="noStrike" dirty="0">
                <a:solidFill>
                  <a:schemeClr val="tx1">
                    <a:lumMod val="65000"/>
                    <a:lumOff val="35000"/>
                  </a:schemeClr>
                </a:solidFill>
                <a:effectLst/>
                <a:latin typeface="Century Gothic" panose="020B0502020202020204" pitchFamily="34" charset="0"/>
              </a:rPr>
              <a:t>) Release Plan Template</a:t>
            </a:r>
            <a:endParaRPr lang="en-US" sz="2800" b="1" dirty="0">
              <a:solidFill>
                <a:schemeClr val="tx1">
                  <a:lumMod val="65000"/>
                  <a:lumOff val="3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AE968F33-F07E-5CE2-F688-753ECB5FC6B3}"/>
              </a:ext>
            </a:extLst>
          </p:cNvPr>
          <p:cNvSpPr txBox="1"/>
          <p:nvPr/>
        </p:nvSpPr>
        <p:spPr>
          <a:xfrm>
            <a:off x="335049" y="1264877"/>
            <a:ext cx="6732072" cy="5049844"/>
          </a:xfrm>
          <a:prstGeom prst="rect">
            <a:avLst/>
          </a:prstGeom>
          <a:noFill/>
        </p:spPr>
        <p:txBody>
          <a:bodyPr wrap="square" rtlCol="0">
            <a:spAutoFit/>
          </a:bodyPr>
          <a:lstStyle/>
          <a:p>
            <a:pPr>
              <a:lnSpc>
                <a:spcPct val="150000"/>
              </a:lnSpc>
              <a:spcAft>
                <a:spcPts val="1200"/>
              </a:spcAft>
            </a:pPr>
            <a:r>
              <a:rPr lang="en-US" sz="1500" dirty="0">
                <a:latin typeface="Century Gothic" panose="020B0502020202020204" pitchFamily="34" charset="0"/>
              </a:rPr>
              <a:t>This scaled Agile framework (SAFe) Release Plan Template is an ideal tool for showcasing both projected and actual product statuses. The template is especially suited for large-scale Agile environments where numerous teams collaborate on complex projects. With customizable program increment (PI) planning columns, you can easily enter each PI’s objectives, clearly indicating to all stakeholders the expected timeline for each product development milestone. This template, designed with presentation in mind, is excellent for securing project sponsor support and conducting evaluative PI retrospectives.</a:t>
            </a:r>
          </a:p>
          <a:p>
            <a:pPr>
              <a:lnSpc>
                <a:spcPct val="150000"/>
              </a:lnSpc>
              <a:spcAft>
                <a:spcPts val="1200"/>
              </a:spcAft>
            </a:pPr>
            <a:r>
              <a:rPr lang="en-US" sz="1500" dirty="0">
                <a:latin typeface="Century Gothic" panose="020B0502020202020204" pitchFamily="34" charset="0"/>
              </a:rPr>
              <a:t>To use this template, enter the months corresponding to your roadmap, and adjust the PIs accordingly.  Add objectives / stretch objectives to each increment.  Then add milestones, key dates, and additional information. Use the diamond-shaped icons along the top arrow to represent milestones. </a:t>
            </a:r>
          </a:p>
        </p:txBody>
      </p:sp>
      <p:grpSp>
        <p:nvGrpSpPr>
          <p:cNvPr id="113" name="Group 112">
            <a:extLst>
              <a:ext uri="{FF2B5EF4-FFF2-40B4-BE49-F238E27FC236}">
                <a16:creationId xmlns:a16="http://schemas.microsoft.com/office/drawing/2014/main" id="{C0E67E42-CC7A-0366-0D73-75D67C690A67}"/>
              </a:ext>
            </a:extLst>
          </p:cNvPr>
          <p:cNvGrpSpPr/>
          <p:nvPr/>
        </p:nvGrpSpPr>
        <p:grpSpPr>
          <a:xfrm>
            <a:off x="8461413" y="4959626"/>
            <a:ext cx="3310093" cy="1681442"/>
            <a:chOff x="8461413" y="4959626"/>
            <a:chExt cx="3310093" cy="1681442"/>
          </a:xfrm>
          <a:solidFill>
            <a:srgbClr val="3C77AA"/>
          </a:solidFill>
        </p:grpSpPr>
        <p:grpSp>
          <p:nvGrpSpPr>
            <p:cNvPr id="81" name="Graphic 73">
              <a:extLst>
                <a:ext uri="{FF2B5EF4-FFF2-40B4-BE49-F238E27FC236}">
                  <a16:creationId xmlns:a16="http://schemas.microsoft.com/office/drawing/2014/main" id="{BDED82CF-80C7-6E61-6F02-69457E97E192}"/>
                </a:ext>
              </a:extLst>
            </p:cNvPr>
            <p:cNvGrpSpPr/>
            <p:nvPr/>
          </p:nvGrpSpPr>
          <p:grpSpPr>
            <a:xfrm>
              <a:off x="8479384" y="6364760"/>
              <a:ext cx="3266168" cy="276308"/>
              <a:chOff x="4840431" y="3867150"/>
              <a:chExt cx="2517971" cy="213013"/>
            </a:xfrm>
            <a:grpFill/>
          </p:grpSpPr>
          <p:sp>
            <p:nvSpPr>
              <p:cNvPr id="82" name="Freeform 81">
                <a:extLst>
                  <a:ext uri="{FF2B5EF4-FFF2-40B4-BE49-F238E27FC236}">
                    <a16:creationId xmlns:a16="http://schemas.microsoft.com/office/drawing/2014/main" id="{BC9B57E2-CEAF-23FE-9991-FAF7FD9E375F}"/>
                  </a:ext>
                </a:extLst>
              </p:cNvPr>
              <p:cNvSpPr/>
              <p:nvPr/>
            </p:nvSpPr>
            <p:spPr>
              <a:xfrm>
                <a:off x="4840431" y="3913043"/>
                <a:ext cx="86590" cy="122093"/>
              </a:xfrm>
              <a:custGeom>
                <a:avLst/>
                <a:gdLst>
                  <a:gd name="connsiteX0" fmla="*/ 1732 w 86590"/>
                  <a:gd name="connsiteY0" fmla="*/ 103043 h 122093"/>
                  <a:gd name="connsiteX1" fmla="*/ 0 w 86590"/>
                  <a:gd name="connsiteY1" fmla="*/ 98714 h 122093"/>
                  <a:gd name="connsiteX2" fmla="*/ 4330 w 86590"/>
                  <a:gd name="connsiteY2" fmla="*/ 94384 h 122093"/>
                  <a:gd name="connsiteX3" fmla="*/ 10391 w 86590"/>
                  <a:gd name="connsiteY3" fmla="*/ 96982 h 122093"/>
                  <a:gd name="connsiteX4" fmla="*/ 45027 w 86590"/>
                  <a:gd name="connsiteY4" fmla="*/ 111702 h 122093"/>
                  <a:gd name="connsiteX5" fmla="*/ 75334 w 86590"/>
                  <a:gd name="connsiteY5" fmla="*/ 88323 h 122093"/>
                  <a:gd name="connsiteX6" fmla="*/ 37234 w 86590"/>
                  <a:gd name="connsiteY6" fmla="*/ 61480 h 122093"/>
                  <a:gd name="connsiteX7" fmla="*/ 5196 w 86590"/>
                  <a:gd name="connsiteY7" fmla="*/ 28575 h 122093"/>
                  <a:gd name="connsiteX8" fmla="*/ 42429 w 86590"/>
                  <a:gd name="connsiteY8" fmla="*/ 0 h 122093"/>
                  <a:gd name="connsiteX9" fmla="*/ 79664 w 86590"/>
                  <a:gd name="connsiteY9" fmla="*/ 16452 h 122093"/>
                  <a:gd name="connsiteX10" fmla="*/ 81395 w 86590"/>
                  <a:gd name="connsiteY10" fmla="*/ 20782 h 122093"/>
                  <a:gd name="connsiteX11" fmla="*/ 77066 w 86590"/>
                  <a:gd name="connsiteY11" fmla="*/ 25977 h 122093"/>
                  <a:gd name="connsiteX12" fmla="*/ 71870 w 86590"/>
                  <a:gd name="connsiteY12" fmla="*/ 24246 h 122093"/>
                  <a:gd name="connsiteX13" fmla="*/ 41564 w 86590"/>
                  <a:gd name="connsiteY13" fmla="*/ 10391 h 122093"/>
                  <a:gd name="connsiteX14" fmla="*/ 16452 w 86590"/>
                  <a:gd name="connsiteY14" fmla="*/ 29441 h 122093"/>
                  <a:gd name="connsiteX15" fmla="*/ 41564 w 86590"/>
                  <a:gd name="connsiteY15" fmla="*/ 53686 h 122093"/>
                  <a:gd name="connsiteX16" fmla="*/ 86591 w 86590"/>
                  <a:gd name="connsiteY16" fmla="*/ 88323 h 122093"/>
                  <a:gd name="connsiteX17" fmla="*/ 44161 w 86590"/>
                  <a:gd name="connsiteY17" fmla="*/ 122093 h 122093"/>
                  <a:gd name="connsiteX18" fmla="*/ 1732 w 86590"/>
                  <a:gd name="connsiteY18" fmla="*/ 103043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590" h="122093">
                    <a:moveTo>
                      <a:pt x="1732" y="103043"/>
                    </a:moveTo>
                    <a:cubicBezTo>
                      <a:pt x="0" y="101311"/>
                      <a:pt x="0" y="99580"/>
                      <a:pt x="0" y="98714"/>
                    </a:cubicBezTo>
                    <a:cubicBezTo>
                      <a:pt x="0" y="96116"/>
                      <a:pt x="1732" y="94384"/>
                      <a:pt x="4330" y="94384"/>
                    </a:cubicBezTo>
                    <a:cubicBezTo>
                      <a:pt x="6927" y="94384"/>
                      <a:pt x="8659" y="95250"/>
                      <a:pt x="10391" y="96982"/>
                    </a:cubicBezTo>
                    <a:cubicBezTo>
                      <a:pt x="17318" y="107373"/>
                      <a:pt x="29441" y="111702"/>
                      <a:pt x="45027" y="111702"/>
                    </a:cubicBezTo>
                    <a:cubicBezTo>
                      <a:pt x="61480" y="111702"/>
                      <a:pt x="75334" y="102177"/>
                      <a:pt x="75334" y="88323"/>
                    </a:cubicBezTo>
                    <a:cubicBezTo>
                      <a:pt x="75334" y="74468"/>
                      <a:pt x="60614" y="68407"/>
                      <a:pt x="37234" y="61480"/>
                    </a:cubicBezTo>
                    <a:cubicBezTo>
                      <a:pt x="19050" y="56284"/>
                      <a:pt x="5196" y="47625"/>
                      <a:pt x="5196" y="28575"/>
                    </a:cubicBezTo>
                    <a:cubicBezTo>
                      <a:pt x="5196" y="7793"/>
                      <a:pt x="23380" y="0"/>
                      <a:pt x="42429" y="0"/>
                    </a:cubicBezTo>
                    <a:cubicBezTo>
                      <a:pt x="58016" y="0"/>
                      <a:pt x="71005" y="5196"/>
                      <a:pt x="79664" y="16452"/>
                    </a:cubicBezTo>
                    <a:cubicBezTo>
                      <a:pt x="80530" y="17318"/>
                      <a:pt x="81395" y="19916"/>
                      <a:pt x="81395" y="20782"/>
                    </a:cubicBezTo>
                    <a:cubicBezTo>
                      <a:pt x="81395" y="23380"/>
                      <a:pt x="79664" y="25977"/>
                      <a:pt x="77066" y="25977"/>
                    </a:cubicBezTo>
                    <a:cubicBezTo>
                      <a:pt x="75334" y="25977"/>
                      <a:pt x="73602" y="25111"/>
                      <a:pt x="71870" y="24246"/>
                    </a:cubicBezTo>
                    <a:cubicBezTo>
                      <a:pt x="64943" y="13855"/>
                      <a:pt x="53686" y="10391"/>
                      <a:pt x="41564" y="10391"/>
                    </a:cubicBezTo>
                    <a:cubicBezTo>
                      <a:pt x="29441" y="10391"/>
                      <a:pt x="16452" y="13855"/>
                      <a:pt x="16452" y="29441"/>
                    </a:cubicBezTo>
                    <a:cubicBezTo>
                      <a:pt x="16452" y="43295"/>
                      <a:pt x="27709" y="49357"/>
                      <a:pt x="41564" y="53686"/>
                    </a:cubicBezTo>
                    <a:cubicBezTo>
                      <a:pt x="67541" y="61480"/>
                      <a:pt x="86591" y="68407"/>
                      <a:pt x="86591" y="88323"/>
                    </a:cubicBezTo>
                    <a:cubicBezTo>
                      <a:pt x="86591" y="108239"/>
                      <a:pt x="67541" y="122093"/>
                      <a:pt x="44161" y="122093"/>
                    </a:cubicBezTo>
                    <a:cubicBezTo>
                      <a:pt x="23380" y="122093"/>
                      <a:pt x="8659" y="114300"/>
                      <a:pt x="1732" y="103043"/>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93ECB032-15B9-2C49-C6B8-90356735AA4E}"/>
                  </a:ext>
                </a:extLst>
              </p:cNvPr>
              <p:cNvSpPr/>
              <p:nvPr/>
            </p:nvSpPr>
            <p:spPr>
              <a:xfrm>
                <a:off x="4948670" y="3913043"/>
                <a:ext cx="102518" cy="122093"/>
              </a:xfrm>
              <a:custGeom>
                <a:avLst/>
                <a:gdLst>
                  <a:gd name="connsiteX0" fmla="*/ 100446 w 102518"/>
                  <a:gd name="connsiteY0" fmla="*/ 105641 h 122093"/>
                  <a:gd name="connsiteX1" fmla="*/ 59748 w 102518"/>
                  <a:gd name="connsiteY1" fmla="*/ 122093 h 122093"/>
                  <a:gd name="connsiteX2" fmla="*/ 0 w 102518"/>
                  <a:gd name="connsiteY2" fmla="*/ 60614 h 122093"/>
                  <a:gd name="connsiteX3" fmla="*/ 59748 w 102518"/>
                  <a:gd name="connsiteY3" fmla="*/ 0 h 122093"/>
                  <a:gd name="connsiteX4" fmla="*/ 100446 w 102518"/>
                  <a:gd name="connsiteY4" fmla="*/ 15587 h 122093"/>
                  <a:gd name="connsiteX5" fmla="*/ 101311 w 102518"/>
                  <a:gd name="connsiteY5" fmla="*/ 23380 h 122093"/>
                  <a:gd name="connsiteX6" fmla="*/ 93518 w 102518"/>
                  <a:gd name="connsiteY6" fmla="*/ 23380 h 122093"/>
                  <a:gd name="connsiteX7" fmla="*/ 60614 w 102518"/>
                  <a:gd name="connsiteY7" fmla="*/ 11257 h 122093"/>
                  <a:gd name="connsiteX8" fmla="*/ 11257 w 102518"/>
                  <a:gd name="connsiteY8" fmla="*/ 61480 h 122093"/>
                  <a:gd name="connsiteX9" fmla="*/ 60614 w 102518"/>
                  <a:gd name="connsiteY9" fmla="*/ 112568 h 122093"/>
                  <a:gd name="connsiteX10" fmla="*/ 93518 w 102518"/>
                  <a:gd name="connsiteY10" fmla="*/ 99580 h 122093"/>
                  <a:gd name="connsiteX11" fmla="*/ 101311 w 102518"/>
                  <a:gd name="connsiteY11" fmla="*/ 99580 h 122093"/>
                  <a:gd name="connsiteX12" fmla="*/ 100446 w 102518"/>
                  <a:gd name="connsiteY12" fmla="*/ 105641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518" h="122093">
                    <a:moveTo>
                      <a:pt x="100446" y="105641"/>
                    </a:moveTo>
                    <a:cubicBezTo>
                      <a:pt x="90055" y="115166"/>
                      <a:pt x="75334" y="122093"/>
                      <a:pt x="59748" y="122093"/>
                    </a:cubicBezTo>
                    <a:cubicBezTo>
                      <a:pt x="26843" y="122093"/>
                      <a:pt x="0" y="96116"/>
                      <a:pt x="0" y="60614"/>
                    </a:cubicBezTo>
                    <a:cubicBezTo>
                      <a:pt x="0" y="23380"/>
                      <a:pt x="29441" y="0"/>
                      <a:pt x="59748" y="0"/>
                    </a:cubicBezTo>
                    <a:cubicBezTo>
                      <a:pt x="75334" y="0"/>
                      <a:pt x="90055" y="5196"/>
                      <a:pt x="100446" y="15587"/>
                    </a:cubicBezTo>
                    <a:cubicBezTo>
                      <a:pt x="103043" y="18184"/>
                      <a:pt x="103043" y="20782"/>
                      <a:pt x="101311" y="23380"/>
                    </a:cubicBezTo>
                    <a:cubicBezTo>
                      <a:pt x="98714" y="25977"/>
                      <a:pt x="96116" y="25111"/>
                      <a:pt x="93518" y="23380"/>
                    </a:cubicBezTo>
                    <a:cubicBezTo>
                      <a:pt x="84859" y="14721"/>
                      <a:pt x="72736" y="11257"/>
                      <a:pt x="60614" y="11257"/>
                    </a:cubicBezTo>
                    <a:cubicBezTo>
                      <a:pt x="32905" y="11257"/>
                      <a:pt x="11257" y="33770"/>
                      <a:pt x="11257" y="61480"/>
                    </a:cubicBezTo>
                    <a:cubicBezTo>
                      <a:pt x="11257" y="89189"/>
                      <a:pt x="32039" y="112568"/>
                      <a:pt x="60614" y="112568"/>
                    </a:cubicBezTo>
                    <a:cubicBezTo>
                      <a:pt x="72736" y="112568"/>
                      <a:pt x="84859" y="108239"/>
                      <a:pt x="93518" y="99580"/>
                    </a:cubicBezTo>
                    <a:cubicBezTo>
                      <a:pt x="96116" y="97848"/>
                      <a:pt x="99580" y="96116"/>
                      <a:pt x="101311" y="99580"/>
                    </a:cubicBezTo>
                    <a:cubicBezTo>
                      <a:pt x="103043" y="100446"/>
                      <a:pt x="103043" y="103909"/>
                      <a:pt x="100446" y="105641"/>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C2C5DFEF-0AA7-C833-0A37-5407480945E8}"/>
                  </a:ext>
                </a:extLst>
              </p:cNvPr>
              <p:cNvSpPr/>
              <p:nvPr/>
            </p:nvSpPr>
            <p:spPr>
              <a:xfrm>
                <a:off x="5075093"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10836 w 121227"/>
                  <a:gd name="connsiteY12" fmla="*/ 61480 h 122959"/>
                  <a:gd name="connsiteX13" fmla="*/ 60614 w 121227"/>
                  <a:gd name="connsiteY13" fmla="*/ 10391 h 122959"/>
                  <a:gd name="connsiteX14" fmla="*/ 9525 w 121227"/>
                  <a:gd name="connsiteY14" fmla="*/ 61480 h 122959"/>
                  <a:gd name="connsiteX15" fmla="*/ 60614 w 121227"/>
                  <a:gd name="connsiteY15" fmla="*/ 111702 h 122959"/>
                  <a:gd name="connsiteX16" fmla="*/ 110836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9495" y="2598"/>
                      <a:pt x="121227" y="4330"/>
                      <a:pt x="121227" y="6927"/>
                    </a:cubicBezTo>
                    <a:close/>
                    <a:moveTo>
                      <a:pt x="110836" y="61480"/>
                    </a:moveTo>
                    <a:cubicBezTo>
                      <a:pt x="110836" y="32905"/>
                      <a:pt x="89189" y="10391"/>
                      <a:pt x="60614" y="10391"/>
                    </a:cubicBezTo>
                    <a:cubicBezTo>
                      <a:pt x="32039" y="10391"/>
                      <a:pt x="9525" y="32905"/>
                      <a:pt x="9525" y="61480"/>
                    </a:cubicBezTo>
                    <a:cubicBezTo>
                      <a:pt x="9525" y="89189"/>
                      <a:pt x="32039" y="111702"/>
                      <a:pt x="60614" y="111702"/>
                    </a:cubicBezTo>
                    <a:cubicBezTo>
                      <a:pt x="89189" y="111702"/>
                      <a:pt x="110836" y="89189"/>
                      <a:pt x="110836" y="61480"/>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980D4FB-50B6-E09A-2E6B-971F8728422A}"/>
                  </a:ext>
                </a:extLst>
              </p:cNvPr>
              <p:cNvSpPr/>
              <p:nvPr/>
            </p:nvSpPr>
            <p:spPr>
              <a:xfrm>
                <a:off x="5231822"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7D9868D4-B9EF-01D8-4AC7-BA58F9A332ED}"/>
                  </a:ext>
                </a:extLst>
              </p:cNvPr>
              <p:cNvSpPr/>
              <p:nvPr/>
            </p:nvSpPr>
            <p:spPr>
              <a:xfrm>
                <a:off x="5272520"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5" y="122093"/>
                      <a:pt x="0" y="94384"/>
                      <a:pt x="0" y="60614"/>
                    </a:cubicBezTo>
                    <a:cubicBezTo>
                      <a:pt x="0" y="26843"/>
                      <a:pt x="25111"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E8463328-5F72-8C5D-FB99-66292666C138}"/>
                  </a:ext>
                </a:extLst>
              </p:cNvPr>
              <p:cNvSpPr/>
              <p:nvPr/>
            </p:nvSpPr>
            <p:spPr>
              <a:xfrm>
                <a:off x="5408468" y="3868016"/>
                <a:ext cx="121227" cy="167120"/>
              </a:xfrm>
              <a:custGeom>
                <a:avLst/>
                <a:gdLst>
                  <a:gd name="connsiteX0" fmla="*/ 121227 w 121227"/>
                  <a:gd name="connsiteY0" fmla="*/ 6061 h 167120"/>
                  <a:gd name="connsiteX1" fmla="*/ 121227 w 121227"/>
                  <a:gd name="connsiteY1" fmla="*/ 160193 h 167120"/>
                  <a:gd name="connsiteX2" fmla="*/ 116898 w 121227"/>
                  <a:gd name="connsiteY2" fmla="*/ 165388 h 167120"/>
                  <a:gd name="connsiteX3" fmla="*/ 112568 w 121227"/>
                  <a:gd name="connsiteY3" fmla="*/ 159327 h 167120"/>
                  <a:gd name="connsiteX4" fmla="*/ 112568 w 121227"/>
                  <a:gd name="connsiteY4" fmla="*/ 132484 h 167120"/>
                  <a:gd name="connsiteX5" fmla="*/ 59748 w 121227"/>
                  <a:gd name="connsiteY5" fmla="*/ 167120 h 167120"/>
                  <a:gd name="connsiteX6" fmla="*/ 0 w 121227"/>
                  <a:gd name="connsiteY6" fmla="*/ 105641 h 167120"/>
                  <a:gd name="connsiteX7" fmla="*/ 60614 w 121227"/>
                  <a:gd name="connsiteY7" fmla="*/ 45027 h 167120"/>
                  <a:gd name="connsiteX8" fmla="*/ 110836 w 121227"/>
                  <a:gd name="connsiteY8" fmla="*/ 75334 h 167120"/>
                  <a:gd name="connsiteX9" fmla="*/ 110836 w 121227"/>
                  <a:gd name="connsiteY9" fmla="*/ 6061 h 167120"/>
                  <a:gd name="connsiteX10" fmla="*/ 116032 w 121227"/>
                  <a:gd name="connsiteY10" fmla="*/ 0 h 167120"/>
                  <a:gd name="connsiteX11" fmla="*/ 121227 w 121227"/>
                  <a:gd name="connsiteY11" fmla="*/ 6061 h 167120"/>
                  <a:gd name="connsiteX12" fmla="*/ 110836 w 121227"/>
                  <a:gd name="connsiteY12" fmla="*/ 105641 h 167120"/>
                  <a:gd name="connsiteX13" fmla="*/ 110836 w 121227"/>
                  <a:gd name="connsiteY13" fmla="*/ 101311 h 167120"/>
                  <a:gd name="connsiteX14" fmla="*/ 110836 w 121227"/>
                  <a:gd name="connsiteY14" fmla="*/ 98714 h 167120"/>
                  <a:gd name="connsiteX15" fmla="*/ 60614 w 121227"/>
                  <a:gd name="connsiteY15" fmla="*/ 55418 h 167120"/>
                  <a:gd name="connsiteX16" fmla="*/ 10391 w 121227"/>
                  <a:gd name="connsiteY16" fmla="*/ 105641 h 167120"/>
                  <a:gd name="connsiteX17" fmla="*/ 60614 w 121227"/>
                  <a:gd name="connsiteY17" fmla="*/ 156729 h 167120"/>
                  <a:gd name="connsiteX18" fmla="*/ 110836 w 121227"/>
                  <a:gd name="connsiteY18" fmla="*/ 10564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227" h="167120">
                    <a:moveTo>
                      <a:pt x="121227" y="6061"/>
                    </a:moveTo>
                    <a:lnTo>
                      <a:pt x="121227" y="160193"/>
                    </a:lnTo>
                    <a:cubicBezTo>
                      <a:pt x="121227" y="162791"/>
                      <a:pt x="118630" y="165388"/>
                      <a:pt x="116898" y="165388"/>
                    </a:cubicBezTo>
                    <a:cubicBezTo>
                      <a:pt x="115166" y="165388"/>
                      <a:pt x="112568" y="163657"/>
                      <a:pt x="112568" y="159327"/>
                    </a:cubicBezTo>
                    <a:lnTo>
                      <a:pt x="112568" y="132484"/>
                    </a:lnTo>
                    <a:cubicBezTo>
                      <a:pt x="103043" y="153266"/>
                      <a:pt x="83127" y="167120"/>
                      <a:pt x="59748" y="167120"/>
                    </a:cubicBezTo>
                    <a:cubicBezTo>
                      <a:pt x="26843" y="167120"/>
                      <a:pt x="0" y="139411"/>
                      <a:pt x="0" y="105641"/>
                    </a:cubicBezTo>
                    <a:cubicBezTo>
                      <a:pt x="0" y="71870"/>
                      <a:pt x="26843" y="45027"/>
                      <a:pt x="60614" y="45027"/>
                    </a:cubicBezTo>
                    <a:cubicBezTo>
                      <a:pt x="82261" y="45027"/>
                      <a:pt x="101311" y="57150"/>
                      <a:pt x="110836" y="75334"/>
                    </a:cubicBezTo>
                    <a:lnTo>
                      <a:pt x="110836" y="6061"/>
                    </a:lnTo>
                    <a:cubicBezTo>
                      <a:pt x="110836" y="2598"/>
                      <a:pt x="112568" y="0"/>
                      <a:pt x="116032" y="0"/>
                    </a:cubicBezTo>
                    <a:cubicBezTo>
                      <a:pt x="118630" y="0"/>
                      <a:pt x="121227" y="2598"/>
                      <a:pt x="121227" y="6061"/>
                    </a:cubicBezTo>
                    <a:close/>
                    <a:moveTo>
                      <a:pt x="110836" y="105641"/>
                    </a:moveTo>
                    <a:cubicBezTo>
                      <a:pt x="110836" y="103909"/>
                      <a:pt x="110836" y="102177"/>
                      <a:pt x="110836" y="101311"/>
                    </a:cubicBezTo>
                    <a:cubicBezTo>
                      <a:pt x="110836" y="100445"/>
                      <a:pt x="110836" y="99580"/>
                      <a:pt x="110836" y="98714"/>
                    </a:cubicBezTo>
                    <a:cubicBezTo>
                      <a:pt x="107373" y="74468"/>
                      <a:pt x="86591" y="55418"/>
                      <a:pt x="60614" y="55418"/>
                    </a:cubicBezTo>
                    <a:cubicBezTo>
                      <a:pt x="32039" y="55418"/>
                      <a:pt x="10391" y="77932"/>
                      <a:pt x="10391" y="105641"/>
                    </a:cubicBezTo>
                    <a:cubicBezTo>
                      <a:pt x="10391" y="133350"/>
                      <a:pt x="32039" y="156729"/>
                      <a:pt x="60614" y="156729"/>
                    </a:cubicBezTo>
                    <a:cubicBezTo>
                      <a:pt x="89189" y="156729"/>
                      <a:pt x="110836" y="133350"/>
                      <a:pt x="110836" y="105641"/>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CBD5A537-D12B-C0A8-65DB-D6DCF2323DF3}"/>
                  </a:ext>
                </a:extLst>
              </p:cNvPr>
              <p:cNvSpPr/>
              <p:nvPr/>
            </p:nvSpPr>
            <p:spPr>
              <a:xfrm>
                <a:off x="5630140"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30"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1702"/>
                      <a:pt x="109970" y="89189"/>
                      <a:pt x="109970" y="61480"/>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DF5B15-7B4D-EEB9-C79F-53E6438A08DC}"/>
                  </a:ext>
                </a:extLst>
              </p:cNvPr>
              <p:cNvSpPr/>
              <p:nvPr/>
            </p:nvSpPr>
            <p:spPr>
              <a:xfrm>
                <a:off x="5777345" y="3913043"/>
                <a:ext cx="122092" cy="167120"/>
              </a:xfrm>
              <a:custGeom>
                <a:avLst/>
                <a:gdLst>
                  <a:gd name="connsiteX0" fmla="*/ 122093 w 122092"/>
                  <a:gd name="connsiteY0" fmla="*/ 6061 h 167120"/>
                  <a:gd name="connsiteX1" fmla="*/ 122093 w 122092"/>
                  <a:gd name="connsiteY1" fmla="*/ 104775 h 167120"/>
                  <a:gd name="connsiteX2" fmla="*/ 122093 w 122092"/>
                  <a:gd name="connsiteY2" fmla="*/ 113434 h 167120"/>
                  <a:gd name="connsiteX3" fmla="*/ 78798 w 122092"/>
                  <a:gd name="connsiteY3" fmla="*/ 167121 h 167120"/>
                  <a:gd name="connsiteX4" fmla="*/ 32904 w 122092"/>
                  <a:gd name="connsiteY4" fmla="*/ 167121 h 167120"/>
                  <a:gd name="connsiteX5" fmla="*/ 32904 w 122092"/>
                  <a:gd name="connsiteY5" fmla="*/ 156730 h 167120"/>
                  <a:gd name="connsiteX6" fmla="*/ 77066 w 122092"/>
                  <a:gd name="connsiteY6" fmla="*/ 156730 h 167120"/>
                  <a:gd name="connsiteX7" fmla="*/ 112568 w 122092"/>
                  <a:gd name="connsiteY7" fmla="*/ 112568 h 167120"/>
                  <a:gd name="connsiteX8" fmla="*/ 112568 w 122092"/>
                  <a:gd name="connsiteY8" fmla="*/ 104775 h 167120"/>
                  <a:gd name="connsiteX9" fmla="*/ 112568 w 122092"/>
                  <a:gd name="connsiteY9" fmla="*/ 85725 h 167120"/>
                  <a:gd name="connsiteX10" fmla="*/ 59748 w 122092"/>
                  <a:gd name="connsiteY10" fmla="*/ 121227 h 167120"/>
                  <a:gd name="connsiteX11" fmla="*/ 0 w 122092"/>
                  <a:gd name="connsiteY11" fmla="*/ 60614 h 167120"/>
                  <a:gd name="connsiteX12" fmla="*/ 59748 w 122092"/>
                  <a:gd name="connsiteY12" fmla="*/ 0 h 167120"/>
                  <a:gd name="connsiteX13" fmla="*/ 112568 w 122092"/>
                  <a:gd name="connsiteY13" fmla="*/ 35502 h 167120"/>
                  <a:gd name="connsiteX14" fmla="*/ 112568 w 122092"/>
                  <a:gd name="connsiteY14" fmla="*/ 6927 h 167120"/>
                  <a:gd name="connsiteX15" fmla="*/ 116898 w 122092"/>
                  <a:gd name="connsiteY15" fmla="*/ 866 h 167120"/>
                  <a:gd name="connsiteX16" fmla="*/ 122093 w 122092"/>
                  <a:gd name="connsiteY16" fmla="*/ 6061 h 167120"/>
                  <a:gd name="connsiteX17" fmla="*/ 111702 w 122092"/>
                  <a:gd name="connsiteY17" fmla="*/ 60614 h 167120"/>
                  <a:gd name="connsiteX18" fmla="*/ 61479 w 122092"/>
                  <a:gd name="connsiteY18" fmla="*/ 10391 h 167120"/>
                  <a:gd name="connsiteX19" fmla="*/ 11257 w 122092"/>
                  <a:gd name="connsiteY19" fmla="*/ 60614 h 167120"/>
                  <a:gd name="connsiteX20" fmla="*/ 61479 w 122092"/>
                  <a:gd name="connsiteY20" fmla="*/ 110837 h 167120"/>
                  <a:gd name="connsiteX21" fmla="*/ 111702 w 122092"/>
                  <a:gd name="connsiteY21" fmla="*/ 60614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092" h="167120">
                    <a:moveTo>
                      <a:pt x="122093" y="6061"/>
                    </a:moveTo>
                    <a:lnTo>
                      <a:pt x="122093" y="104775"/>
                    </a:lnTo>
                    <a:lnTo>
                      <a:pt x="122093" y="113434"/>
                    </a:lnTo>
                    <a:cubicBezTo>
                      <a:pt x="122093" y="150668"/>
                      <a:pt x="99580" y="167121"/>
                      <a:pt x="78798" y="167121"/>
                    </a:cubicBezTo>
                    <a:lnTo>
                      <a:pt x="32904" y="167121"/>
                    </a:lnTo>
                    <a:cubicBezTo>
                      <a:pt x="26843" y="167121"/>
                      <a:pt x="25977" y="157596"/>
                      <a:pt x="32904" y="156730"/>
                    </a:cubicBezTo>
                    <a:lnTo>
                      <a:pt x="77066" y="156730"/>
                    </a:lnTo>
                    <a:cubicBezTo>
                      <a:pt x="96116" y="156730"/>
                      <a:pt x="112568" y="141143"/>
                      <a:pt x="112568" y="112568"/>
                    </a:cubicBezTo>
                    <a:lnTo>
                      <a:pt x="112568" y="104775"/>
                    </a:lnTo>
                    <a:lnTo>
                      <a:pt x="112568" y="85725"/>
                    </a:lnTo>
                    <a:cubicBezTo>
                      <a:pt x="103909" y="107373"/>
                      <a:pt x="83993" y="121227"/>
                      <a:pt x="59748" y="121227"/>
                    </a:cubicBezTo>
                    <a:cubicBezTo>
                      <a:pt x="27709" y="121227"/>
                      <a:pt x="0" y="94384"/>
                      <a:pt x="0" y="60614"/>
                    </a:cubicBezTo>
                    <a:cubicBezTo>
                      <a:pt x="0" y="25977"/>
                      <a:pt x="27709" y="0"/>
                      <a:pt x="59748" y="0"/>
                    </a:cubicBezTo>
                    <a:cubicBezTo>
                      <a:pt x="84859" y="0"/>
                      <a:pt x="103909" y="13855"/>
                      <a:pt x="112568" y="35502"/>
                    </a:cubicBezTo>
                    <a:lnTo>
                      <a:pt x="112568" y="6927"/>
                    </a:lnTo>
                    <a:cubicBezTo>
                      <a:pt x="112568" y="2598"/>
                      <a:pt x="114300" y="866"/>
                      <a:pt x="116898" y="866"/>
                    </a:cubicBezTo>
                    <a:cubicBezTo>
                      <a:pt x="119495" y="1732"/>
                      <a:pt x="122093" y="3464"/>
                      <a:pt x="122093" y="6061"/>
                    </a:cubicBezTo>
                    <a:close/>
                    <a:moveTo>
                      <a:pt x="111702" y="60614"/>
                    </a:moveTo>
                    <a:cubicBezTo>
                      <a:pt x="111702" y="32039"/>
                      <a:pt x="90055" y="10391"/>
                      <a:pt x="61479" y="10391"/>
                    </a:cubicBezTo>
                    <a:cubicBezTo>
                      <a:pt x="32904" y="10391"/>
                      <a:pt x="11257" y="32905"/>
                      <a:pt x="11257" y="60614"/>
                    </a:cubicBezTo>
                    <a:cubicBezTo>
                      <a:pt x="11257" y="88323"/>
                      <a:pt x="33770" y="110837"/>
                      <a:pt x="61479" y="110837"/>
                    </a:cubicBezTo>
                    <a:cubicBezTo>
                      <a:pt x="89189" y="110837"/>
                      <a:pt x="111702" y="88323"/>
                      <a:pt x="111702" y="60614"/>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831524FB-64F1-D479-9D69-E30D20BE7D68}"/>
                  </a:ext>
                </a:extLst>
              </p:cNvPr>
              <p:cNvSpPr/>
              <p:nvPr/>
            </p:nvSpPr>
            <p:spPr>
              <a:xfrm>
                <a:off x="5934074" y="3881004"/>
                <a:ext cx="14720" cy="153265"/>
              </a:xfrm>
              <a:custGeom>
                <a:avLst/>
                <a:gdLst>
                  <a:gd name="connsiteX0" fmla="*/ 0 w 14720"/>
                  <a:gd name="connsiteY0" fmla="*/ 7793 h 153265"/>
                  <a:gd name="connsiteX1" fmla="*/ 6927 w 14720"/>
                  <a:gd name="connsiteY1" fmla="*/ 0 h 153265"/>
                  <a:gd name="connsiteX2" fmla="*/ 14721 w 14720"/>
                  <a:gd name="connsiteY2" fmla="*/ 7793 h 153265"/>
                  <a:gd name="connsiteX3" fmla="*/ 6927 w 14720"/>
                  <a:gd name="connsiteY3" fmla="*/ 14720 h 153265"/>
                  <a:gd name="connsiteX4" fmla="*/ 0 w 14720"/>
                  <a:gd name="connsiteY4" fmla="*/ 7793 h 153265"/>
                  <a:gd name="connsiteX5" fmla="*/ 1732 w 14720"/>
                  <a:gd name="connsiteY5" fmla="*/ 147205 h 153265"/>
                  <a:gd name="connsiteX6" fmla="*/ 1732 w 14720"/>
                  <a:gd name="connsiteY6" fmla="*/ 39832 h 153265"/>
                  <a:gd name="connsiteX7" fmla="*/ 6927 w 14720"/>
                  <a:gd name="connsiteY7" fmla="*/ 33770 h 153265"/>
                  <a:gd name="connsiteX8" fmla="*/ 12123 w 14720"/>
                  <a:gd name="connsiteY8" fmla="*/ 39832 h 153265"/>
                  <a:gd name="connsiteX9" fmla="*/ 12123 w 14720"/>
                  <a:gd name="connsiteY9" fmla="*/ 147205 h 153265"/>
                  <a:gd name="connsiteX10" fmla="*/ 6927 w 14720"/>
                  <a:gd name="connsiteY10" fmla="*/ 153266 h 153265"/>
                  <a:gd name="connsiteX11" fmla="*/ 1732 w 14720"/>
                  <a:gd name="connsiteY11" fmla="*/ 147205 h 153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20" h="153265">
                    <a:moveTo>
                      <a:pt x="0" y="7793"/>
                    </a:moveTo>
                    <a:cubicBezTo>
                      <a:pt x="0" y="3464"/>
                      <a:pt x="3464" y="0"/>
                      <a:pt x="6927" y="0"/>
                    </a:cubicBezTo>
                    <a:cubicBezTo>
                      <a:pt x="11257" y="0"/>
                      <a:pt x="14721" y="3464"/>
                      <a:pt x="14721" y="7793"/>
                    </a:cubicBezTo>
                    <a:cubicBezTo>
                      <a:pt x="14721" y="11257"/>
                      <a:pt x="11257" y="14720"/>
                      <a:pt x="6927" y="14720"/>
                    </a:cubicBezTo>
                    <a:cubicBezTo>
                      <a:pt x="3464" y="15586"/>
                      <a:pt x="0" y="12123"/>
                      <a:pt x="0" y="7793"/>
                    </a:cubicBezTo>
                    <a:close/>
                    <a:moveTo>
                      <a:pt x="1732" y="147205"/>
                    </a:moveTo>
                    <a:lnTo>
                      <a:pt x="1732" y="39832"/>
                    </a:lnTo>
                    <a:cubicBezTo>
                      <a:pt x="1732" y="36368"/>
                      <a:pt x="4330" y="33770"/>
                      <a:pt x="6927" y="33770"/>
                    </a:cubicBezTo>
                    <a:cubicBezTo>
                      <a:pt x="10391" y="33770"/>
                      <a:pt x="12123" y="36368"/>
                      <a:pt x="12123" y="39832"/>
                    </a:cubicBezTo>
                    <a:lnTo>
                      <a:pt x="12123" y="147205"/>
                    </a:lnTo>
                    <a:cubicBezTo>
                      <a:pt x="12123" y="150668"/>
                      <a:pt x="9525" y="153266"/>
                      <a:pt x="6927" y="153266"/>
                    </a:cubicBezTo>
                    <a:cubicBezTo>
                      <a:pt x="4330" y="152400"/>
                      <a:pt x="1732" y="149802"/>
                      <a:pt x="1732" y="14720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2DD0DBB1-D05F-C5B7-F06C-28B834121518}"/>
                  </a:ext>
                </a:extLst>
              </p:cNvPr>
              <p:cNvSpPr/>
              <p:nvPr/>
            </p:nvSpPr>
            <p:spPr>
              <a:xfrm>
                <a:off x="5984297" y="3868016"/>
                <a:ext cx="11256" cy="165388"/>
              </a:xfrm>
              <a:custGeom>
                <a:avLst/>
                <a:gdLst>
                  <a:gd name="connsiteX0" fmla="*/ 0 w 11256"/>
                  <a:gd name="connsiteY0" fmla="*/ 6061 h 165388"/>
                  <a:gd name="connsiteX1" fmla="*/ 5196 w 11256"/>
                  <a:gd name="connsiteY1" fmla="*/ 0 h 165388"/>
                  <a:gd name="connsiteX2" fmla="*/ 11257 w 11256"/>
                  <a:gd name="connsiteY2" fmla="*/ 6061 h 165388"/>
                  <a:gd name="connsiteX3" fmla="*/ 11257 w 11256"/>
                  <a:gd name="connsiteY3" fmla="*/ 159327 h 165388"/>
                  <a:gd name="connsiteX4" fmla="*/ 5196 w 11256"/>
                  <a:gd name="connsiteY4" fmla="*/ 165388 h 165388"/>
                  <a:gd name="connsiteX5" fmla="*/ 0 w 11256"/>
                  <a:gd name="connsiteY5" fmla="*/ 159327 h 165388"/>
                  <a:gd name="connsiteX6" fmla="*/ 0 w 11256"/>
                  <a:gd name="connsiteY6" fmla="*/ 6061 h 165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6" h="165388">
                    <a:moveTo>
                      <a:pt x="0" y="6061"/>
                    </a:moveTo>
                    <a:cubicBezTo>
                      <a:pt x="0" y="2598"/>
                      <a:pt x="2598" y="0"/>
                      <a:pt x="5196" y="0"/>
                    </a:cubicBezTo>
                    <a:cubicBezTo>
                      <a:pt x="7793" y="0"/>
                      <a:pt x="11257" y="2598"/>
                      <a:pt x="11257" y="6061"/>
                    </a:cubicBezTo>
                    <a:lnTo>
                      <a:pt x="11257" y="159327"/>
                    </a:lnTo>
                    <a:cubicBezTo>
                      <a:pt x="11257" y="162791"/>
                      <a:pt x="8659" y="165388"/>
                      <a:pt x="5196" y="165388"/>
                    </a:cubicBezTo>
                    <a:cubicBezTo>
                      <a:pt x="2598" y="165388"/>
                      <a:pt x="0" y="163657"/>
                      <a:pt x="0" y="159327"/>
                    </a:cubicBezTo>
                    <a:lnTo>
                      <a:pt x="0" y="6061"/>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BFB4FAD4-4953-454C-E91F-3EB408CF4535}"/>
                  </a:ext>
                </a:extLst>
              </p:cNvPr>
              <p:cNvSpPr/>
              <p:nvPr/>
            </p:nvSpPr>
            <p:spPr>
              <a:xfrm>
                <a:off x="6024995" y="3913043"/>
                <a:ext cx="113434" cy="122093"/>
              </a:xfrm>
              <a:custGeom>
                <a:avLst/>
                <a:gdLst>
                  <a:gd name="connsiteX0" fmla="*/ 113434 w 113434"/>
                  <a:gd name="connsiteY0" fmla="*/ 58016 h 122093"/>
                  <a:gd name="connsiteX1" fmla="*/ 108239 w 113434"/>
                  <a:gd name="connsiteY1" fmla="*/ 64943 h 122093"/>
                  <a:gd name="connsiteX2" fmla="*/ 10391 w 113434"/>
                  <a:gd name="connsiteY2" fmla="*/ 64943 h 122093"/>
                  <a:gd name="connsiteX3" fmla="*/ 58882 w 113434"/>
                  <a:gd name="connsiteY3" fmla="*/ 111702 h 122093"/>
                  <a:gd name="connsiteX4" fmla="*/ 93518 w 113434"/>
                  <a:gd name="connsiteY4" fmla="*/ 97848 h 122093"/>
                  <a:gd name="connsiteX5" fmla="*/ 101311 w 113434"/>
                  <a:gd name="connsiteY5" fmla="*/ 96982 h 122093"/>
                  <a:gd name="connsiteX6" fmla="*/ 100446 w 113434"/>
                  <a:gd name="connsiteY6" fmla="*/ 104775 h 122093"/>
                  <a:gd name="connsiteX7" fmla="*/ 58882 w 113434"/>
                  <a:gd name="connsiteY7" fmla="*/ 122093 h 122093"/>
                  <a:gd name="connsiteX8" fmla="*/ 0 w 113434"/>
                  <a:gd name="connsiteY8" fmla="*/ 60614 h 122093"/>
                  <a:gd name="connsiteX9" fmla="*/ 58882 w 113434"/>
                  <a:gd name="connsiteY9" fmla="*/ 0 h 122093"/>
                  <a:gd name="connsiteX10" fmla="*/ 113434 w 113434"/>
                  <a:gd name="connsiteY10" fmla="*/ 58016 h 122093"/>
                  <a:gd name="connsiteX11" fmla="*/ 103909 w 113434"/>
                  <a:gd name="connsiteY11" fmla="*/ 54552 h 122093"/>
                  <a:gd name="connsiteX12" fmla="*/ 59748 w 113434"/>
                  <a:gd name="connsiteY12" fmla="*/ 10391 h 122093"/>
                  <a:gd name="connsiteX13" fmla="*/ 11257 w 113434"/>
                  <a:gd name="connsiteY13" fmla="*/ 54552 h 122093"/>
                  <a:gd name="connsiteX14" fmla="*/ 103909 w 113434"/>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3434" h="122093">
                    <a:moveTo>
                      <a:pt x="113434" y="58016"/>
                    </a:moveTo>
                    <a:cubicBezTo>
                      <a:pt x="113434" y="61480"/>
                      <a:pt x="111702" y="64943"/>
                      <a:pt x="108239"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3434" y="26843"/>
                      <a:pt x="113434" y="58016"/>
                    </a:cubicBezTo>
                    <a:close/>
                    <a:moveTo>
                      <a:pt x="103909" y="54552"/>
                    </a:moveTo>
                    <a:cubicBezTo>
                      <a:pt x="103043" y="31173"/>
                      <a:pt x="83993" y="10391"/>
                      <a:pt x="59748" y="10391"/>
                    </a:cubicBezTo>
                    <a:cubicBezTo>
                      <a:pt x="33771" y="10391"/>
                      <a:pt x="14721" y="29441"/>
                      <a:pt x="11257" y="54552"/>
                    </a:cubicBezTo>
                    <a:lnTo>
                      <a:pt x="103909" y="54552"/>
                    </a:ln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3C3B0785-518F-CA69-FF17-9B2AC21F3995}"/>
                  </a:ext>
                </a:extLst>
              </p:cNvPr>
              <p:cNvSpPr/>
              <p:nvPr/>
            </p:nvSpPr>
            <p:spPr>
              <a:xfrm>
                <a:off x="6224154" y="3867150"/>
                <a:ext cx="71004" cy="167120"/>
              </a:xfrm>
              <a:custGeom>
                <a:avLst/>
                <a:gdLst>
                  <a:gd name="connsiteX0" fmla="*/ 65809 w 71004"/>
                  <a:gd name="connsiteY0" fmla="*/ 10391 h 167120"/>
                  <a:gd name="connsiteX1" fmla="*/ 31173 w 71004"/>
                  <a:gd name="connsiteY1" fmla="*/ 46759 h 167120"/>
                  <a:gd name="connsiteX2" fmla="*/ 31173 w 71004"/>
                  <a:gd name="connsiteY2" fmla="*/ 47625 h 167120"/>
                  <a:gd name="connsiteX3" fmla="*/ 59748 w 71004"/>
                  <a:gd name="connsiteY3" fmla="*/ 47625 h 167120"/>
                  <a:gd name="connsiteX4" fmla="*/ 65809 w 71004"/>
                  <a:gd name="connsiteY4" fmla="*/ 52821 h 167120"/>
                  <a:gd name="connsiteX5" fmla="*/ 59748 w 71004"/>
                  <a:gd name="connsiteY5" fmla="*/ 58016 h 167120"/>
                  <a:gd name="connsiteX6" fmla="*/ 32039 w 71004"/>
                  <a:gd name="connsiteY6" fmla="*/ 58016 h 167120"/>
                  <a:gd name="connsiteX7" fmla="*/ 32039 w 71004"/>
                  <a:gd name="connsiteY7" fmla="*/ 161059 h 167120"/>
                  <a:gd name="connsiteX8" fmla="*/ 25977 w 71004"/>
                  <a:gd name="connsiteY8" fmla="*/ 167120 h 167120"/>
                  <a:gd name="connsiteX9" fmla="*/ 20782 w 71004"/>
                  <a:gd name="connsiteY9" fmla="*/ 161059 h 167120"/>
                  <a:gd name="connsiteX10" fmla="*/ 20782 w 71004"/>
                  <a:gd name="connsiteY10" fmla="*/ 58016 h 167120"/>
                  <a:gd name="connsiteX11" fmla="*/ 5196 w 71004"/>
                  <a:gd name="connsiteY11" fmla="*/ 58016 h 167120"/>
                  <a:gd name="connsiteX12" fmla="*/ 0 w 71004"/>
                  <a:gd name="connsiteY12" fmla="*/ 52821 h 167120"/>
                  <a:gd name="connsiteX13" fmla="*/ 5196 w 71004"/>
                  <a:gd name="connsiteY13" fmla="*/ 47625 h 167120"/>
                  <a:gd name="connsiteX14" fmla="*/ 20782 w 71004"/>
                  <a:gd name="connsiteY14" fmla="*/ 47625 h 167120"/>
                  <a:gd name="connsiteX15" fmla="*/ 20782 w 71004"/>
                  <a:gd name="connsiteY15" fmla="*/ 45027 h 167120"/>
                  <a:gd name="connsiteX16" fmla="*/ 64943 w 71004"/>
                  <a:gd name="connsiteY16" fmla="*/ 0 h 167120"/>
                  <a:gd name="connsiteX17" fmla="*/ 71005 w 71004"/>
                  <a:gd name="connsiteY17" fmla="*/ 5196 h 167120"/>
                  <a:gd name="connsiteX18" fmla="*/ 65809 w 71004"/>
                  <a:gd name="connsiteY18" fmla="*/ 10391 h 16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1004" h="167120">
                    <a:moveTo>
                      <a:pt x="65809" y="10391"/>
                    </a:moveTo>
                    <a:cubicBezTo>
                      <a:pt x="40698" y="10391"/>
                      <a:pt x="31173" y="19916"/>
                      <a:pt x="31173" y="46759"/>
                    </a:cubicBezTo>
                    <a:lnTo>
                      <a:pt x="31173" y="47625"/>
                    </a:lnTo>
                    <a:lnTo>
                      <a:pt x="59748" y="47625"/>
                    </a:lnTo>
                    <a:cubicBezTo>
                      <a:pt x="63212" y="47625"/>
                      <a:pt x="65809" y="49357"/>
                      <a:pt x="65809" y="52821"/>
                    </a:cubicBezTo>
                    <a:cubicBezTo>
                      <a:pt x="65809" y="56284"/>
                      <a:pt x="64077" y="58016"/>
                      <a:pt x="59748" y="58016"/>
                    </a:cubicBezTo>
                    <a:lnTo>
                      <a:pt x="32039" y="58016"/>
                    </a:lnTo>
                    <a:lnTo>
                      <a:pt x="32039" y="161059"/>
                    </a:lnTo>
                    <a:cubicBezTo>
                      <a:pt x="32039" y="164523"/>
                      <a:pt x="29441" y="167120"/>
                      <a:pt x="25977" y="167120"/>
                    </a:cubicBezTo>
                    <a:cubicBezTo>
                      <a:pt x="22514" y="167120"/>
                      <a:pt x="20782" y="164523"/>
                      <a:pt x="20782" y="161059"/>
                    </a:cubicBezTo>
                    <a:lnTo>
                      <a:pt x="20782" y="58016"/>
                    </a:lnTo>
                    <a:lnTo>
                      <a:pt x="5196" y="58016"/>
                    </a:lnTo>
                    <a:cubicBezTo>
                      <a:pt x="1732" y="58016"/>
                      <a:pt x="0" y="55418"/>
                      <a:pt x="0" y="52821"/>
                    </a:cubicBezTo>
                    <a:cubicBezTo>
                      <a:pt x="0" y="50223"/>
                      <a:pt x="1732" y="47625"/>
                      <a:pt x="5196" y="47625"/>
                    </a:cubicBezTo>
                    <a:lnTo>
                      <a:pt x="20782" y="47625"/>
                    </a:lnTo>
                    <a:lnTo>
                      <a:pt x="20782" y="45027"/>
                    </a:lnTo>
                    <a:cubicBezTo>
                      <a:pt x="20782" y="12123"/>
                      <a:pt x="34636" y="0"/>
                      <a:pt x="64943" y="0"/>
                    </a:cubicBezTo>
                    <a:cubicBezTo>
                      <a:pt x="68407" y="0"/>
                      <a:pt x="71005" y="2598"/>
                      <a:pt x="71005" y="5196"/>
                    </a:cubicBezTo>
                    <a:cubicBezTo>
                      <a:pt x="71005" y="7793"/>
                      <a:pt x="68407" y="10391"/>
                      <a:pt x="65809" y="10391"/>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CC4AE692-3487-1239-46BE-59C4709E38B7}"/>
                  </a:ext>
                </a:extLst>
              </p:cNvPr>
              <p:cNvSpPr/>
              <p:nvPr/>
            </p:nvSpPr>
            <p:spPr>
              <a:xfrm>
                <a:off x="6308147" y="3914775"/>
                <a:ext cx="70138" cy="118629"/>
              </a:xfrm>
              <a:custGeom>
                <a:avLst/>
                <a:gdLst>
                  <a:gd name="connsiteX0" fmla="*/ 70139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6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9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9" y="4330"/>
                    </a:moveTo>
                    <a:cubicBezTo>
                      <a:pt x="70139" y="6927"/>
                      <a:pt x="68407" y="9525"/>
                      <a:pt x="64077" y="9525"/>
                    </a:cubicBezTo>
                    <a:cubicBezTo>
                      <a:pt x="32904" y="9525"/>
                      <a:pt x="11257" y="33770"/>
                      <a:pt x="11257" y="63211"/>
                    </a:cubicBezTo>
                    <a:lnTo>
                      <a:pt x="11257" y="112568"/>
                    </a:lnTo>
                    <a:cubicBezTo>
                      <a:pt x="11257" y="116032"/>
                      <a:pt x="8659" y="118629"/>
                      <a:pt x="6061" y="118629"/>
                    </a:cubicBezTo>
                    <a:lnTo>
                      <a:pt x="5196" y="118629"/>
                    </a:lnTo>
                    <a:cubicBezTo>
                      <a:pt x="5196"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9" y="1732"/>
                      <a:pt x="70139" y="4330"/>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EC7C0DB5-2988-E3BA-E3D2-64A1C9B1D138}"/>
                  </a:ext>
                </a:extLst>
              </p:cNvPr>
              <p:cNvSpPr/>
              <p:nvPr/>
            </p:nvSpPr>
            <p:spPr>
              <a:xfrm>
                <a:off x="6387811" y="3912177"/>
                <a:ext cx="121227" cy="122959"/>
              </a:xfrm>
              <a:custGeom>
                <a:avLst/>
                <a:gdLst>
                  <a:gd name="connsiteX0" fmla="*/ 121227 w 121227"/>
                  <a:gd name="connsiteY0" fmla="*/ 6927 h 122959"/>
                  <a:gd name="connsiteX1" fmla="*/ 121227 w 121227"/>
                  <a:gd name="connsiteY1" fmla="*/ 115166 h 122959"/>
                  <a:gd name="connsiteX2" fmla="*/ 116898 w 121227"/>
                  <a:gd name="connsiteY2" fmla="*/ 120362 h 122959"/>
                  <a:gd name="connsiteX3" fmla="*/ 112568 w 121227"/>
                  <a:gd name="connsiteY3" fmla="*/ 115166 h 122959"/>
                  <a:gd name="connsiteX4" fmla="*/ 112568 w 121227"/>
                  <a:gd name="connsiteY4" fmla="*/ 88323 h 122959"/>
                  <a:gd name="connsiteX5" fmla="*/ 59748 w 121227"/>
                  <a:gd name="connsiteY5" fmla="*/ 122959 h 122959"/>
                  <a:gd name="connsiteX6" fmla="*/ 0 w 121227"/>
                  <a:gd name="connsiteY6" fmla="*/ 61480 h 122959"/>
                  <a:gd name="connsiteX7" fmla="*/ 59748 w 121227"/>
                  <a:gd name="connsiteY7" fmla="*/ 0 h 122959"/>
                  <a:gd name="connsiteX8" fmla="*/ 112568 w 121227"/>
                  <a:gd name="connsiteY8" fmla="*/ 34636 h 122959"/>
                  <a:gd name="connsiteX9" fmla="*/ 112568 w 121227"/>
                  <a:gd name="connsiteY9" fmla="*/ 6927 h 122959"/>
                  <a:gd name="connsiteX10" fmla="*/ 116898 w 121227"/>
                  <a:gd name="connsiteY10" fmla="*/ 866 h 122959"/>
                  <a:gd name="connsiteX11" fmla="*/ 121227 w 121227"/>
                  <a:gd name="connsiteY11" fmla="*/ 6927 h 122959"/>
                  <a:gd name="connsiteX12" fmla="*/ 109970 w 121227"/>
                  <a:gd name="connsiteY12" fmla="*/ 61480 h 122959"/>
                  <a:gd name="connsiteX13" fmla="*/ 59748 w 121227"/>
                  <a:gd name="connsiteY13" fmla="*/ 10391 h 122959"/>
                  <a:gd name="connsiteX14" fmla="*/ 8659 w 121227"/>
                  <a:gd name="connsiteY14" fmla="*/ 61480 h 122959"/>
                  <a:gd name="connsiteX15" fmla="*/ 59748 w 121227"/>
                  <a:gd name="connsiteY15" fmla="*/ 111702 h 122959"/>
                  <a:gd name="connsiteX16" fmla="*/ 109970 w 121227"/>
                  <a:gd name="connsiteY16"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227" h="122959">
                    <a:moveTo>
                      <a:pt x="121227" y="6927"/>
                    </a:moveTo>
                    <a:lnTo>
                      <a:pt x="121227" y="115166"/>
                    </a:lnTo>
                    <a:cubicBezTo>
                      <a:pt x="121227" y="118630"/>
                      <a:pt x="119495" y="120362"/>
                      <a:pt x="116898" y="120362"/>
                    </a:cubicBezTo>
                    <a:cubicBezTo>
                      <a:pt x="113434" y="120362"/>
                      <a:pt x="112568" y="117764"/>
                      <a:pt x="112568" y="115166"/>
                    </a:cubicBezTo>
                    <a:lnTo>
                      <a:pt x="112568" y="88323"/>
                    </a:lnTo>
                    <a:cubicBezTo>
                      <a:pt x="103043" y="109105"/>
                      <a:pt x="83993" y="122959"/>
                      <a:pt x="59748" y="122959"/>
                    </a:cubicBezTo>
                    <a:cubicBezTo>
                      <a:pt x="26843" y="122959"/>
                      <a:pt x="0" y="96116"/>
                      <a:pt x="0" y="61480"/>
                    </a:cubicBezTo>
                    <a:cubicBezTo>
                      <a:pt x="0" y="26843"/>
                      <a:pt x="27709" y="0"/>
                      <a:pt x="59748" y="0"/>
                    </a:cubicBezTo>
                    <a:cubicBezTo>
                      <a:pt x="83993" y="0"/>
                      <a:pt x="103909" y="13855"/>
                      <a:pt x="112568" y="34636"/>
                    </a:cubicBezTo>
                    <a:lnTo>
                      <a:pt x="112568" y="6927"/>
                    </a:lnTo>
                    <a:cubicBezTo>
                      <a:pt x="112568" y="2598"/>
                      <a:pt x="115166" y="866"/>
                      <a:pt x="116898" y="866"/>
                    </a:cubicBezTo>
                    <a:cubicBezTo>
                      <a:pt x="118629" y="2598"/>
                      <a:pt x="121227" y="4330"/>
                      <a:pt x="121227" y="6927"/>
                    </a:cubicBezTo>
                    <a:close/>
                    <a:moveTo>
                      <a:pt x="109970" y="61480"/>
                    </a:moveTo>
                    <a:cubicBezTo>
                      <a:pt x="109970" y="32905"/>
                      <a:pt x="88323" y="10391"/>
                      <a:pt x="59748" y="10391"/>
                    </a:cubicBezTo>
                    <a:cubicBezTo>
                      <a:pt x="31173" y="10391"/>
                      <a:pt x="8659" y="32905"/>
                      <a:pt x="8659" y="61480"/>
                    </a:cubicBezTo>
                    <a:cubicBezTo>
                      <a:pt x="8659" y="89189"/>
                      <a:pt x="31173" y="111702"/>
                      <a:pt x="59748" y="111702"/>
                    </a:cubicBezTo>
                    <a:cubicBezTo>
                      <a:pt x="88323" y="112568"/>
                      <a:pt x="109970" y="89189"/>
                      <a:pt x="109970" y="61480"/>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055BE19A-0A33-FE21-810E-E9F8C2E5BAAA}"/>
                  </a:ext>
                </a:extLst>
              </p:cNvPr>
              <p:cNvSpPr/>
              <p:nvPr/>
            </p:nvSpPr>
            <p:spPr>
              <a:xfrm>
                <a:off x="6543675" y="3912177"/>
                <a:ext cx="154997" cy="121227"/>
              </a:xfrm>
              <a:custGeom>
                <a:avLst/>
                <a:gdLst>
                  <a:gd name="connsiteX0" fmla="*/ 154998 w 154997"/>
                  <a:gd name="connsiteY0" fmla="*/ 39832 h 121227"/>
                  <a:gd name="connsiteX1" fmla="*/ 154998 w 154997"/>
                  <a:gd name="connsiteY1" fmla="*/ 115166 h 121227"/>
                  <a:gd name="connsiteX2" fmla="*/ 149802 w 154997"/>
                  <a:gd name="connsiteY2" fmla="*/ 121227 h 121227"/>
                  <a:gd name="connsiteX3" fmla="*/ 143741 w 154997"/>
                  <a:gd name="connsiteY3" fmla="*/ 115166 h 121227"/>
                  <a:gd name="connsiteX4" fmla="*/ 143741 w 154997"/>
                  <a:gd name="connsiteY4" fmla="*/ 39832 h 121227"/>
                  <a:gd name="connsiteX5" fmla="*/ 113434 w 154997"/>
                  <a:gd name="connsiteY5" fmla="*/ 11257 h 121227"/>
                  <a:gd name="connsiteX6" fmla="*/ 83127 w 154997"/>
                  <a:gd name="connsiteY6" fmla="*/ 41564 h 121227"/>
                  <a:gd name="connsiteX7" fmla="*/ 83127 w 154997"/>
                  <a:gd name="connsiteY7" fmla="*/ 115166 h 121227"/>
                  <a:gd name="connsiteX8" fmla="*/ 77932 w 154997"/>
                  <a:gd name="connsiteY8" fmla="*/ 121227 h 121227"/>
                  <a:gd name="connsiteX9" fmla="*/ 71870 w 154997"/>
                  <a:gd name="connsiteY9" fmla="*/ 115166 h 121227"/>
                  <a:gd name="connsiteX10" fmla="*/ 71870 w 154997"/>
                  <a:gd name="connsiteY10" fmla="*/ 39832 h 121227"/>
                  <a:gd name="connsiteX11" fmla="*/ 41564 w 154997"/>
                  <a:gd name="connsiteY11" fmla="*/ 11257 h 121227"/>
                  <a:gd name="connsiteX12" fmla="*/ 11257 w 154997"/>
                  <a:gd name="connsiteY12" fmla="*/ 41564 h 121227"/>
                  <a:gd name="connsiteX13" fmla="*/ 11257 w 154997"/>
                  <a:gd name="connsiteY13" fmla="*/ 115166 h 121227"/>
                  <a:gd name="connsiteX14" fmla="*/ 6061 w 154997"/>
                  <a:gd name="connsiteY14" fmla="*/ 121227 h 121227"/>
                  <a:gd name="connsiteX15" fmla="*/ 0 w 154997"/>
                  <a:gd name="connsiteY15" fmla="*/ 115166 h 121227"/>
                  <a:gd name="connsiteX16" fmla="*/ 0 w 154997"/>
                  <a:gd name="connsiteY16" fmla="*/ 6061 h 121227"/>
                  <a:gd name="connsiteX17" fmla="*/ 4330 w 154997"/>
                  <a:gd name="connsiteY17" fmla="*/ 866 h 121227"/>
                  <a:gd name="connsiteX18" fmla="*/ 8659 w 154997"/>
                  <a:gd name="connsiteY18" fmla="*/ 6927 h 121227"/>
                  <a:gd name="connsiteX19" fmla="*/ 8659 w 154997"/>
                  <a:gd name="connsiteY19" fmla="*/ 19916 h 121227"/>
                  <a:gd name="connsiteX20" fmla="*/ 43295 w 154997"/>
                  <a:gd name="connsiteY20" fmla="*/ 0 h 121227"/>
                  <a:gd name="connsiteX21" fmla="*/ 78798 w 154997"/>
                  <a:gd name="connsiteY21" fmla="*/ 25977 h 121227"/>
                  <a:gd name="connsiteX22" fmla="*/ 115166 w 154997"/>
                  <a:gd name="connsiteY22" fmla="*/ 0 h 121227"/>
                  <a:gd name="connsiteX23" fmla="*/ 154998 w 154997"/>
                  <a:gd name="connsiteY23" fmla="*/ 39832 h 121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4997" h="121227">
                    <a:moveTo>
                      <a:pt x="154998" y="39832"/>
                    </a:moveTo>
                    <a:lnTo>
                      <a:pt x="154998" y="115166"/>
                    </a:lnTo>
                    <a:cubicBezTo>
                      <a:pt x="154998" y="118630"/>
                      <a:pt x="152400" y="121227"/>
                      <a:pt x="149802" y="121227"/>
                    </a:cubicBezTo>
                    <a:cubicBezTo>
                      <a:pt x="146339" y="121227"/>
                      <a:pt x="143741" y="118630"/>
                      <a:pt x="143741" y="115166"/>
                    </a:cubicBezTo>
                    <a:lnTo>
                      <a:pt x="143741" y="39832"/>
                    </a:lnTo>
                    <a:cubicBezTo>
                      <a:pt x="143741" y="23380"/>
                      <a:pt x="129020" y="11257"/>
                      <a:pt x="113434" y="11257"/>
                    </a:cubicBezTo>
                    <a:cubicBezTo>
                      <a:pt x="96982" y="11257"/>
                      <a:pt x="83127" y="25112"/>
                      <a:pt x="83127" y="41564"/>
                    </a:cubicBezTo>
                    <a:lnTo>
                      <a:pt x="83127" y="115166"/>
                    </a:lnTo>
                    <a:cubicBezTo>
                      <a:pt x="83127" y="118630"/>
                      <a:pt x="80529" y="121227"/>
                      <a:pt x="77932" y="121227"/>
                    </a:cubicBezTo>
                    <a:cubicBezTo>
                      <a:pt x="74468" y="121227"/>
                      <a:pt x="71870" y="118630"/>
                      <a:pt x="71870" y="115166"/>
                    </a:cubicBezTo>
                    <a:lnTo>
                      <a:pt x="71870" y="39832"/>
                    </a:lnTo>
                    <a:cubicBezTo>
                      <a:pt x="71870" y="23380"/>
                      <a:pt x="57150" y="11257"/>
                      <a:pt x="41564" y="11257"/>
                    </a:cubicBezTo>
                    <a:cubicBezTo>
                      <a:pt x="25111" y="11257"/>
                      <a:pt x="11257" y="25112"/>
                      <a:pt x="11257" y="41564"/>
                    </a:cubicBezTo>
                    <a:lnTo>
                      <a:pt x="11257" y="115166"/>
                    </a:lnTo>
                    <a:cubicBezTo>
                      <a:pt x="11257" y="118630"/>
                      <a:pt x="8659" y="121227"/>
                      <a:pt x="6061" y="121227"/>
                    </a:cubicBezTo>
                    <a:cubicBezTo>
                      <a:pt x="2598" y="121227"/>
                      <a:pt x="0" y="118630"/>
                      <a:pt x="0" y="115166"/>
                    </a:cubicBezTo>
                    <a:lnTo>
                      <a:pt x="0" y="6061"/>
                    </a:lnTo>
                    <a:cubicBezTo>
                      <a:pt x="0" y="3464"/>
                      <a:pt x="1732" y="866"/>
                      <a:pt x="4330" y="866"/>
                    </a:cubicBezTo>
                    <a:cubicBezTo>
                      <a:pt x="6927" y="866"/>
                      <a:pt x="8659" y="2598"/>
                      <a:pt x="8659" y="6927"/>
                    </a:cubicBezTo>
                    <a:lnTo>
                      <a:pt x="8659" y="19916"/>
                    </a:lnTo>
                    <a:cubicBezTo>
                      <a:pt x="15586" y="7793"/>
                      <a:pt x="29441" y="0"/>
                      <a:pt x="43295" y="0"/>
                    </a:cubicBezTo>
                    <a:cubicBezTo>
                      <a:pt x="59748" y="0"/>
                      <a:pt x="73602" y="10391"/>
                      <a:pt x="78798" y="25977"/>
                    </a:cubicBezTo>
                    <a:cubicBezTo>
                      <a:pt x="83993" y="10391"/>
                      <a:pt x="99580" y="0"/>
                      <a:pt x="115166" y="0"/>
                    </a:cubicBezTo>
                    <a:cubicBezTo>
                      <a:pt x="135948" y="866"/>
                      <a:pt x="154132" y="18184"/>
                      <a:pt x="154998" y="39832"/>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DE0D3CE5-30F7-7F51-7085-114685CFE1F8}"/>
                  </a:ext>
                </a:extLst>
              </p:cNvPr>
              <p:cNvSpPr/>
              <p:nvPr/>
            </p:nvSpPr>
            <p:spPr>
              <a:xfrm>
                <a:off x="6726381" y="3913043"/>
                <a:ext cx="112568" cy="122093"/>
              </a:xfrm>
              <a:custGeom>
                <a:avLst/>
                <a:gdLst>
                  <a:gd name="connsiteX0" fmla="*/ 112568 w 112568"/>
                  <a:gd name="connsiteY0" fmla="*/ 58016 h 122093"/>
                  <a:gd name="connsiteX1" fmla="*/ 107373 w 112568"/>
                  <a:gd name="connsiteY1" fmla="*/ 64943 h 122093"/>
                  <a:gd name="connsiteX2" fmla="*/ 10391 w 112568"/>
                  <a:gd name="connsiteY2" fmla="*/ 64943 h 122093"/>
                  <a:gd name="connsiteX3" fmla="*/ 58882 w 112568"/>
                  <a:gd name="connsiteY3" fmla="*/ 111702 h 122093"/>
                  <a:gd name="connsiteX4" fmla="*/ 93518 w 112568"/>
                  <a:gd name="connsiteY4" fmla="*/ 97848 h 122093"/>
                  <a:gd name="connsiteX5" fmla="*/ 101311 w 112568"/>
                  <a:gd name="connsiteY5" fmla="*/ 96982 h 122093"/>
                  <a:gd name="connsiteX6" fmla="*/ 100446 w 112568"/>
                  <a:gd name="connsiteY6" fmla="*/ 104775 h 122093"/>
                  <a:gd name="connsiteX7" fmla="*/ 58882 w 112568"/>
                  <a:gd name="connsiteY7" fmla="*/ 122093 h 122093"/>
                  <a:gd name="connsiteX8" fmla="*/ 0 w 112568"/>
                  <a:gd name="connsiteY8" fmla="*/ 60614 h 122093"/>
                  <a:gd name="connsiteX9" fmla="*/ 58882 w 112568"/>
                  <a:gd name="connsiteY9" fmla="*/ 0 h 122093"/>
                  <a:gd name="connsiteX10" fmla="*/ 112568 w 112568"/>
                  <a:gd name="connsiteY10" fmla="*/ 58016 h 122093"/>
                  <a:gd name="connsiteX11" fmla="*/ 103043 w 112568"/>
                  <a:gd name="connsiteY11" fmla="*/ 54552 h 122093"/>
                  <a:gd name="connsiteX12" fmla="*/ 58882 w 112568"/>
                  <a:gd name="connsiteY12" fmla="*/ 10391 h 122093"/>
                  <a:gd name="connsiteX13" fmla="*/ 10391 w 112568"/>
                  <a:gd name="connsiteY13" fmla="*/ 54552 h 122093"/>
                  <a:gd name="connsiteX14" fmla="*/ 103043 w 112568"/>
                  <a:gd name="connsiteY14" fmla="*/ 54552 h 122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68" h="122093">
                    <a:moveTo>
                      <a:pt x="112568" y="58016"/>
                    </a:moveTo>
                    <a:cubicBezTo>
                      <a:pt x="112568" y="61480"/>
                      <a:pt x="110837" y="64943"/>
                      <a:pt x="107373" y="64943"/>
                    </a:cubicBezTo>
                    <a:lnTo>
                      <a:pt x="10391" y="64943"/>
                    </a:lnTo>
                    <a:cubicBezTo>
                      <a:pt x="12123" y="91786"/>
                      <a:pt x="32039" y="111702"/>
                      <a:pt x="58882" y="111702"/>
                    </a:cubicBezTo>
                    <a:cubicBezTo>
                      <a:pt x="74468" y="111702"/>
                      <a:pt x="85725" y="106507"/>
                      <a:pt x="93518" y="97848"/>
                    </a:cubicBezTo>
                    <a:cubicBezTo>
                      <a:pt x="96116" y="95250"/>
                      <a:pt x="99580" y="94384"/>
                      <a:pt x="101311" y="96982"/>
                    </a:cubicBezTo>
                    <a:cubicBezTo>
                      <a:pt x="103043" y="98714"/>
                      <a:pt x="103043" y="102177"/>
                      <a:pt x="100446" y="104775"/>
                    </a:cubicBezTo>
                    <a:cubicBezTo>
                      <a:pt x="92652" y="115166"/>
                      <a:pt x="78798" y="122093"/>
                      <a:pt x="58882" y="122093"/>
                    </a:cubicBezTo>
                    <a:cubicBezTo>
                      <a:pt x="24246" y="122093"/>
                      <a:pt x="0" y="94384"/>
                      <a:pt x="0" y="60614"/>
                    </a:cubicBezTo>
                    <a:cubicBezTo>
                      <a:pt x="0" y="26843"/>
                      <a:pt x="25112" y="0"/>
                      <a:pt x="58882" y="0"/>
                    </a:cubicBezTo>
                    <a:cubicBezTo>
                      <a:pt x="90920" y="0"/>
                      <a:pt x="112568" y="26843"/>
                      <a:pt x="112568" y="58016"/>
                    </a:cubicBezTo>
                    <a:close/>
                    <a:moveTo>
                      <a:pt x="103043" y="54552"/>
                    </a:moveTo>
                    <a:cubicBezTo>
                      <a:pt x="102177" y="31173"/>
                      <a:pt x="83127" y="10391"/>
                      <a:pt x="58882" y="10391"/>
                    </a:cubicBezTo>
                    <a:cubicBezTo>
                      <a:pt x="32905" y="10391"/>
                      <a:pt x="13855" y="29441"/>
                      <a:pt x="10391" y="54552"/>
                    </a:cubicBezTo>
                    <a:lnTo>
                      <a:pt x="103043" y="54552"/>
                    </a:ln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2052E2D-4C12-CD85-BE61-F28952D3E271}"/>
                  </a:ext>
                </a:extLst>
              </p:cNvPr>
              <p:cNvSpPr/>
              <p:nvPr/>
            </p:nvSpPr>
            <p:spPr>
              <a:xfrm>
                <a:off x="6848254" y="3914549"/>
                <a:ext cx="165407" cy="119720"/>
              </a:xfrm>
              <a:custGeom>
                <a:avLst/>
                <a:gdLst>
                  <a:gd name="connsiteX0" fmla="*/ 42650 w 165407"/>
                  <a:gd name="connsiteY0" fmla="*/ 114525 h 119720"/>
                  <a:gd name="connsiteX1" fmla="*/ 221 w 165407"/>
                  <a:gd name="connsiteY1" fmla="*/ 8018 h 119720"/>
                  <a:gd name="connsiteX2" fmla="*/ 4550 w 165407"/>
                  <a:gd name="connsiteY2" fmla="*/ 225 h 119720"/>
                  <a:gd name="connsiteX3" fmla="*/ 10612 w 165407"/>
                  <a:gd name="connsiteY3" fmla="*/ 3689 h 119720"/>
                  <a:gd name="connsiteX4" fmla="*/ 50444 w 165407"/>
                  <a:gd name="connsiteY4" fmla="*/ 104134 h 119720"/>
                  <a:gd name="connsiteX5" fmla="*/ 89409 w 165407"/>
                  <a:gd name="connsiteY5" fmla="*/ 3689 h 119720"/>
                  <a:gd name="connsiteX6" fmla="*/ 94605 w 165407"/>
                  <a:gd name="connsiteY6" fmla="*/ 225 h 119720"/>
                  <a:gd name="connsiteX7" fmla="*/ 98934 w 165407"/>
                  <a:gd name="connsiteY7" fmla="*/ 7152 h 119720"/>
                  <a:gd name="connsiteX8" fmla="*/ 87678 w 165407"/>
                  <a:gd name="connsiteY8" fmla="*/ 36593 h 119720"/>
                  <a:gd name="connsiteX9" fmla="*/ 115387 w 165407"/>
                  <a:gd name="connsiteY9" fmla="*/ 105000 h 119720"/>
                  <a:gd name="connsiteX10" fmla="*/ 155218 w 165407"/>
                  <a:gd name="connsiteY10" fmla="*/ 4555 h 119720"/>
                  <a:gd name="connsiteX11" fmla="*/ 160414 w 165407"/>
                  <a:gd name="connsiteY11" fmla="*/ 1091 h 119720"/>
                  <a:gd name="connsiteX12" fmla="*/ 164743 w 165407"/>
                  <a:gd name="connsiteY12" fmla="*/ 8884 h 119720"/>
                  <a:gd name="connsiteX13" fmla="*/ 121448 w 165407"/>
                  <a:gd name="connsiteY13" fmla="*/ 115391 h 119720"/>
                  <a:gd name="connsiteX14" fmla="*/ 116252 w 165407"/>
                  <a:gd name="connsiteY14" fmla="*/ 119721 h 119720"/>
                  <a:gd name="connsiteX15" fmla="*/ 110191 w 165407"/>
                  <a:gd name="connsiteY15" fmla="*/ 114525 h 119720"/>
                  <a:gd name="connsiteX16" fmla="*/ 82482 w 165407"/>
                  <a:gd name="connsiteY16" fmla="*/ 46984 h 119720"/>
                  <a:gd name="connsiteX17" fmla="*/ 55639 w 165407"/>
                  <a:gd name="connsiteY17" fmla="*/ 114525 h 119720"/>
                  <a:gd name="connsiteX18" fmla="*/ 49578 w 165407"/>
                  <a:gd name="connsiteY18" fmla="*/ 119721 h 119720"/>
                  <a:gd name="connsiteX19" fmla="*/ 42650 w 165407"/>
                  <a:gd name="connsiteY19" fmla="*/ 114525 h 119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407" h="119720">
                    <a:moveTo>
                      <a:pt x="42650" y="114525"/>
                    </a:moveTo>
                    <a:lnTo>
                      <a:pt x="221" y="8018"/>
                    </a:lnTo>
                    <a:cubicBezTo>
                      <a:pt x="-645" y="4555"/>
                      <a:pt x="1087" y="225"/>
                      <a:pt x="4550" y="225"/>
                    </a:cubicBezTo>
                    <a:cubicBezTo>
                      <a:pt x="8014" y="225"/>
                      <a:pt x="9746" y="1957"/>
                      <a:pt x="10612" y="3689"/>
                    </a:cubicBezTo>
                    <a:lnTo>
                      <a:pt x="50444" y="104134"/>
                    </a:lnTo>
                    <a:lnTo>
                      <a:pt x="89409" y="3689"/>
                    </a:lnTo>
                    <a:cubicBezTo>
                      <a:pt x="90275" y="1091"/>
                      <a:pt x="92007" y="-641"/>
                      <a:pt x="94605" y="225"/>
                    </a:cubicBezTo>
                    <a:cubicBezTo>
                      <a:pt x="98934" y="225"/>
                      <a:pt x="99800" y="3689"/>
                      <a:pt x="98934" y="7152"/>
                    </a:cubicBezTo>
                    <a:lnTo>
                      <a:pt x="87678" y="36593"/>
                    </a:lnTo>
                    <a:lnTo>
                      <a:pt x="115387" y="105000"/>
                    </a:lnTo>
                    <a:lnTo>
                      <a:pt x="155218" y="4555"/>
                    </a:lnTo>
                    <a:cubicBezTo>
                      <a:pt x="156084" y="1957"/>
                      <a:pt x="158682" y="1091"/>
                      <a:pt x="160414" y="1091"/>
                    </a:cubicBezTo>
                    <a:cubicBezTo>
                      <a:pt x="164743" y="1091"/>
                      <a:pt x="166475" y="5421"/>
                      <a:pt x="164743" y="8884"/>
                    </a:cubicBezTo>
                    <a:lnTo>
                      <a:pt x="121448" y="115391"/>
                    </a:lnTo>
                    <a:cubicBezTo>
                      <a:pt x="120582" y="117989"/>
                      <a:pt x="119716" y="119721"/>
                      <a:pt x="116252" y="119721"/>
                    </a:cubicBezTo>
                    <a:cubicBezTo>
                      <a:pt x="113655" y="119721"/>
                      <a:pt x="111923" y="117989"/>
                      <a:pt x="110191" y="114525"/>
                    </a:cubicBezTo>
                    <a:lnTo>
                      <a:pt x="82482" y="46984"/>
                    </a:lnTo>
                    <a:lnTo>
                      <a:pt x="55639" y="114525"/>
                    </a:lnTo>
                    <a:cubicBezTo>
                      <a:pt x="54773" y="117989"/>
                      <a:pt x="52175" y="119721"/>
                      <a:pt x="49578" y="119721"/>
                    </a:cubicBezTo>
                    <a:cubicBezTo>
                      <a:pt x="46114" y="118855"/>
                      <a:pt x="44382" y="117989"/>
                      <a:pt x="42650" y="114525"/>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567BB345-F420-FF15-3AD3-DEFA89FBE698}"/>
                  </a:ext>
                </a:extLst>
              </p:cNvPr>
              <p:cNvSpPr/>
              <p:nvPr/>
            </p:nvSpPr>
            <p:spPr>
              <a:xfrm>
                <a:off x="7020790" y="3912177"/>
                <a:ext cx="122093" cy="122959"/>
              </a:xfrm>
              <a:custGeom>
                <a:avLst/>
                <a:gdLst>
                  <a:gd name="connsiteX0" fmla="*/ 0 w 122093"/>
                  <a:gd name="connsiteY0" fmla="*/ 61480 h 122959"/>
                  <a:gd name="connsiteX1" fmla="*/ 61480 w 122093"/>
                  <a:gd name="connsiteY1" fmla="*/ 0 h 122959"/>
                  <a:gd name="connsiteX2" fmla="*/ 122093 w 122093"/>
                  <a:gd name="connsiteY2" fmla="*/ 61480 h 122959"/>
                  <a:gd name="connsiteX3" fmla="*/ 61480 w 122093"/>
                  <a:gd name="connsiteY3" fmla="*/ 122959 h 122959"/>
                  <a:gd name="connsiteX4" fmla="*/ 0 w 122093"/>
                  <a:gd name="connsiteY4" fmla="*/ 61480 h 122959"/>
                  <a:gd name="connsiteX5" fmla="*/ 111702 w 122093"/>
                  <a:gd name="connsiteY5" fmla="*/ 61480 h 122959"/>
                  <a:gd name="connsiteX6" fmla="*/ 61480 w 122093"/>
                  <a:gd name="connsiteY6" fmla="*/ 10391 h 122959"/>
                  <a:gd name="connsiteX7" fmla="*/ 10391 w 122093"/>
                  <a:gd name="connsiteY7" fmla="*/ 61480 h 122959"/>
                  <a:gd name="connsiteX8" fmla="*/ 61480 w 122093"/>
                  <a:gd name="connsiteY8" fmla="*/ 111702 h 122959"/>
                  <a:gd name="connsiteX9" fmla="*/ 111702 w 122093"/>
                  <a:gd name="connsiteY9" fmla="*/ 61480 h 122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2093" h="122959">
                    <a:moveTo>
                      <a:pt x="0" y="61480"/>
                    </a:moveTo>
                    <a:cubicBezTo>
                      <a:pt x="0" y="27709"/>
                      <a:pt x="27709" y="0"/>
                      <a:pt x="61480" y="0"/>
                    </a:cubicBezTo>
                    <a:cubicBezTo>
                      <a:pt x="95250" y="0"/>
                      <a:pt x="122093" y="26843"/>
                      <a:pt x="122093" y="61480"/>
                    </a:cubicBezTo>
                    <a:cubicBezTo>
                      <a:pt x="122093" y="95250"/>
                      <a:pt x="95250" y="122959"/>
                      <a:pt x="61480" y="122959"/>
                    </a:cubicBezTo>
                    <a:cubicBezTo>
                      <a:pt x="27709" y="122959"/>
                      <a:pt x="0" y="95250"/>
                      <a:pt x="0" y="61480"/>
                    </a:cubicBezTo>
                    <a:close/>
                    <a:moveTo>
                      <a:pt x="111702" y="61480"/>
                    </a:moveTo>
                    <a:cubicBezTo>
                      <a:pt x="111702" y="32905"/>
                      <a:pt x="90055" y="10391"/>
                      <a:pt x="61480" y="10391"/>
                    </a:cubicBezTo>
                    <a:cubicBezTo>
                      <a:pt x="32905" y="10391"/>
                      <a:pt x="10391" y="32905"/>
                      <a:pt x="10391" y="61480"/>
                    </a:cubicBezTo>
                    <a:cubicBezTo>
                      <a:pt x="10391" y="89189"/>
                      <a:pt x="32905" y="111702"/>
                      <a:pt x="61480" y="111702"/>
                    </a:cubicBezTo>
                    <a:cubicBezTo>
                      <a:pt x="90055" y="112568"/>
                      <a:pt x="111702" y="89189"/>
                      <a:pt x="111702" y="61480"/>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599C5EC1-141C-ADB2-9CC8-720CCFE52586}"/>
                  </a:ext>
                </a:extLst>
              </p:cNvPr>
              <p:cNvSpPr/>
              <p:nvPr/>
            </p:nvSpPr>
            <p:spPr>
              <a:xfrm>
                <a:off x="7171459" y="3914775"/>
                <a:ext cx="70138" cy="118629"/>
              </a:xfrm>
              <a:custGeom>
                <a:avLst/>
                <a:gdLst>
                  <a:gd name="connsiteX0" fmla="*/ 70138 w 70138"/>
                  <a:gd name="connsiteY0" fmla="*/ 4330 h 118629"/>
                  <a:gd name="connsiteX1" fmla="*/ 64077 w 70138"/>
                  <a:gd name="connsiteY1" fmla="*/ 9525 h 118629"/>
                  <a:gd name="connsiteX2" fmla="*/ 11257 w 70138"/>
                  <a:gd name="connsiteY2" fmla="*/ 63211 h 118629"/>
                  <a:gd name="connsiteX3" fmla="*/ 11257 w 70138"/>
                  <a:gd name="connsiteY3" fmla="*/ 112568 h 118629"/>
                  <a:gd name="connsiteX4" fmla="*/ 6061 w 70138"/>
                  <a:gd name="connsiteY4" fmla="*/ 118629 h 118629"/>
                  <a:gd name="connsiteX5" fmla="*/ 5195 w 70138"/>
                  <a:gd name="connsiteY5" fmla="*/ 118629 h 118629"/>
                  <a:gd name="connsiteX6" fmla="*/ 4330 w 70138"/>
                  <a:gd name="connsiteY6" fmla="*/ 118629 h 118629"/>
                  <a:gd name="connsiteX7" fmla="*/ 0 w 70138"/>
                  <a:gd name="connsiteY7" fmla="*/ 113434 h 118629"/>
                  <a:gd name="connsiteX8" fmla="*/ 0 w 70138"/>
                  <a:gd name="connsiteY8" fmla="*/ 5196 h 118629"/>
                  <a:gd name="connsiteX9" fmla="*/ 4330 w 70138"/>
                  <a:gd name="connsiteY9" fmla="*/ 0 h 118629"/>
                  <a:gd name="connsiteX10" fmla="*/ 8659 w 70138"/>
                  <a:gd name="connsiteY10" fmla="*/ 6061 h 118629"/>
                  <a:gd name="connsiteX11" fmla="*/ 8659 w 70138"/>
                  <a:gd name="connsiteY11" fmla="*/ 36368 h 118629"/>
                  <a:gd name="connsiteX12" fmla="*/ 64077 w 70138"/>
                  <a:gd name="connsiteY12" fmla="*/ 866 h 118629"/>
                  <a:gd name="connsiteX13" fmla="*/ 70138 w 70138"/>
                  <a:gd name="connsiteY13" fmla="*/ 4330 h 118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138" h="118629">
                    <a:moveTo>
                      <a:pt x="70138" y="4330"/>
                    </a:moveTo>
                    <a:cubicBezTo>
                      <a:pt x="70138" y="6927"/>
                      <a:pt x="68407" y="9525"/>
                      <a:pt x="64077" y="9525"/>
                    </a:cubicBezTo>
                    <a:cubicBezTo>
                      <a:pt x="32904" y="9525"/>
                      <a:pt x="11257" y="33770"/>
                      <a:pt x="11257" y="63211"/>
                    </a:cubicBezTo>
                    <a:lnTo>
                      <a:pt x="11257" y="112568"/>
                    </a:lnTo>
                    <a:cubicBezTo>
                      <a:pt x="11257" y="116032"/>
                      <a:pt x="8659" y="118629"/>
                      <a:pt x="6061" y="118629"/>
                    </a:cubicBezTo>
                    <a:lnTo>
                      <a:pt x="5195" y="118629"/>
                    </a:lnTo>
                    <a:cubicBezTo>
                      <a:pt x="5195" y="118629"/>
                      <a:pt x="4330" y="118629"/>
                      <a:pt x="4330" y="118629"/>
                    </a:cubicBezTo>
                    <a:cubicBezTo>
                      <a:pt x="1732" y="118629"/>
                      <a:pt x="0" y="116032"/>
                      <a:pt x="0" y="113434"/>
                    </a:cubicBezTo>
                    <a:lnTo>
                      <a:pt x="0" y="5196"/>
                    </a:lnTo>
                    <a:cubicBezTo>
                      <a:pt x="0" y="2598"/>
                      <a:pt x="1732" y="0"/>
                      <a:pt x="4330" y="0"/>
                    </a:cubicBezTo>
                    <a:cubicBezTo>
                      <a:pt x="6927" y="0"/>
                      <a:pt x="8659" y="1732"/>
                      <a:pt x="8659" y="6061"/>
                    </a:cubicBezTo>
                    <a:lnTo>
                      <a:pt x="8659" y="36368"/>
                    </a:lnTo>
                    <a:cubicBezTo>
                      <a:pt x="18184" y="14720"/>
                      <a:pt x="38100" y="866"/>
                      <a:pt x="64077" y="866"/>
                    </a:cubicBezTo>
                    <a:cubicBezTo>
                      <a:pt x="68407" y="-866"/>
                      <a:pt x="70138" y="1732"/>
                      <a:pt x="70138" y="4330"/>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BB3EDF13-B6DD-03B3-C308-D4CE160CDF5D}"/>
                  </a:ext>
                </a:extLst>
              </p:cNvPr>
              <p:cNvSpPr/>
              <p:nvPr/>
            </p:nvSpPr>
            <p:spPr>
              <a:xfrm>
                <a:off x="7265843" y="3868016"/>
                <a:ext cx="92559" cy="166254"/>
              </a:xfrm>
              <a:custGeom>
                <a:avLst/>
                <a:gdLst>
                  <a:gd name="connsiteX0" fmla="*/ 0 w 92559"/>
                  <a:gd name="connsiteY0" fmla="*/ 160193 h 166254"/>
                  <a:gd name="connsiteX1" fmla="*/ 0 w 92559"/>
                  <a:gd name="connsiteY1" fmla="*/ 6061 h 166254"/>
                  <a:gd name="connsiteX2" fmla="*/ 5196 w 92559"/>
                  <a:gd name="connsiteY2" fmla="*/ 0 h 166254"/>
                  <a:gd name="connsiteX3" fmla="*/ 10391 w 92559"/>
                  <a:gd name="connsiteY3" fmla="*/ 6061 h 166254"/>
                  <a:gd name="connsiteX4" fmla="*/ 10391 w 92559"/>
                  <a:gd name="connsiteY4" fmla="*/ 107373 h 166254"/>
                  <a:gd name="connsiteX5" fmla="*/ 72736 w 92559"/>
                  <a:gd name="connsiteY5" fmla="*/ 47625 h 166254"/>
                  <a:gd name="connsiteX6" fmla="*/ 80529 w 92559"/>
                  <a:gd name="connsiteY6" fmla="*/ 47625 h 166254"/>
                  <a:gd name="connsiteX7" fmla="*/ 80529 w 92559"/>
                  <a:gd name="connsiteY7" fmla="*/ 48491 h 166254"/>
                  <a:gd name="connsiteX8" fmla="*/ 79663 w 92559"/>
                  <a:gd name="connsiteY8" fmla="*/ 55418 h 166254"/>
                  <a:gd name="connsiteX9" fmla="*/ 38100 w 92559"/>
                  <a:gd name="connsiteY9" fmla="*/ 95250 h 166254"/>
                  <a:gd name="connsiteX10" fmla="*/ 90920 w 92559"/>
                  <a:gd name="connsiteY10" fmla="*/ 155864 h 166254"/>
                  <a:gd name="connsiteX11" fmla="*/ 90920 w 92559"/>
                  <a:gd name="connsiteY11" fmla="*/ 163657 h 166254"/>
                  <a:gd name="connsiteX12" fmla="*/ 83127 w 92559"/>
                  <a:gd name="connsiteY12" fmla="*/ 163657 h 166254"/>
                  <a:gd name="connsiteX13" fmla="*/ 30307 w 92559"/>
                  <a:gd name="connsiteY13" fmla="*/ 103043 h 166254"/>
                  <a:gd name="connsiteX14" fmla="*/ 10391 w 92559"/>
                  <a:gd name="connsiteY14" fmla="*/ 122093 h 166254"/>
                  <a:gd name="connsiteX15" fmla="*/ 10391 w 92559"/>
                  <a:gd name="connsiteY15" fmla="*/ 160193 h 166254"/>
                  <a:gd name="connsiteX16" fmla="*/ 5196 w 92559"/>
                  <a:gd name="connsiteY16" fmla="*/ 166254 h 166254"/>
                  <a:gd name="connsiteX17" fmla="*/ 0 w 92559"/>
                  <a:gd name="connsiteY17" fmla="*/ 160193 h 1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559" h="166254">
                    <a:moveTo>
                      <a:pt x="0" y="160193"/>
                    </a:moveTo>
                    <a:lnTo>
                      <a:pt x="0" y="6061"/>
                    </a:lnTo>
                    <a:cubicBezTo>
                      <a:pt x="0" y="2598"/>
                      <a:pt x="2598" y="0"/>
                      <a:pt x="5196" y="0"/>
                    </a:cubicBezTo>
                    <a:cubicBezTo>
                      <a:pt x="8659" y="0"/>
                      <a:pt x="10391" y="2598"/>
                      <a:pt x="10391" y="6061"/>
                    </a:cubicBezTo>
                    <a:lnTo>
                      <a:pt x="10391" y="107373"/>
                    </a:lnTo>
                    <a:lnTo>
                      <a:pt x="72736" y="47625"/>
                    </a:lnTo>
                    <a:cubicBezTo>
                      <a:pt x="74468" y="45027"/>
                      <a:pt x="77932" y="45893"/>
                      <a:pt x="80529" y="47625"/>
                    </a:cubicBezTo>
                    <a:cubicBezTo>
                      <a:pt x="80529" y="47625"/>
                      <a:pt x="80529" y="47625"/>
                      <a:pt x="80529" y="48491"/>
                    </a:cubicBezTo>
                    <a:cubicBezTo>
                      <a:pt x="82261" y="50223"/>
                      <a:pt x="82261" y="53686"/>
                      <a:pt x="79663" y="55418"/>
                    </a:cubicBezTo>
                    <a:lnTo>
                      <a:pt x="38100" y="95250"/>
                    </a:lnTo>
                    <a:lnTo>
                      <a:pt x="90920" y="155864"/>
                    </a:lnTo>
                    <a:cubicBezTo>
                      <a:pt x="92652" y="157595"/>
                      <a:pt x="93518" y="161925"/>
                      <a:pt x="90920" y="163657"/>
                    </a:cubicBezTo>
                    <a:cubicBezTo>
                      <a:pt x="88323" y="166254"/>
                      <a:pt x="84859" y="166254"/>
                      <a:pt x="83127" y="163657"/>
                    </a:cubicBezTo>
                    <a:lnTo>
                      <a:pt x="30307" y="103043"/>
                    </a:lnTo>
                    <a:lnTo>
                      <a:pt x="10391" y="122093"/>
                    </a:lnTo>
                    <a:lnTo>
                      <a:pt x="10391" y="160193"/>
                    </a:lnTo>
                    <a:cubicBezTo>
                      <a:pt x="10391" y="163657"/>
                      <a:pt x="7793" y="166254"/>
                      <a:pt x="5196" y="166254"/>
                    </a:cubicBezTo>
                    <a:cubicBezTo>
                      <a:pt x="1732" y="165388"/>
                      <a:pt x="0" y="162791"/>
                      <a:pt x="0" y="160193"/>
                    </a:cubicBezTo>
                    <a:close/>
                  </a:path>
                </a:pathLst>
              </a:custGeom>
              <a:grpFill/>
              <a:ln w="8653" cap="flat">
                <a:noFill/>
                <a:prstDash val="solid"/>
                <a:miter/>
              </a:ln>
            </p:spPr>
            <p:txBody>
              <a:bodyPr rtlCol="0" anchor="ctr"/>
              <a:lstStyle/>
              <a:p>
                <a:endParaRPr lang="en-US"/>
              </a:p>
            </p:txBody>
          </p:sp>
        </p:grpSp>
        <p:grpSp>
          <p:nvGrpSpPr>
            <p:cNvPr id="112" name="Group 111">
              <a:extLst>
                <a:ext uri="{FF2B5EF4-FFF2-40B4-BE49-F238E27FC236}">
                  <a16:creationId xmlns:a16="http://schemas.microsoft.com/office/drawing/2014/main" id="{1E77333F-0291-5BFF-0A96-0BE74623D367}"/>
                </a:ext>
              </a:extLst>
            </p:cNvPr>
            <p:cNvGrpSpPr/>
            <p:nvPr/>
          </p:nvGrpSpPr>
          <p:grpSpPr>
            <a:xfrm>
              <a:off x="8465194" y="4959626"/>
              <a:ext cx="3295080" cy="1264731"/>
              <a:chOff x="8465194" y="4959626"/>
              <a:chExt cx="3295080" cy="1264731"/>
            </a:xfrm>
            <a:grpFill/>
          </p:grpSpPr>
          <p:grpSp>
            <p:nvGrpSpPr>
              <p:cNvPr id="76" name="Graphic 73">
                <a:extLst>
                  <a:ext uri="{FF2B5EF4-FFF2-40B4-BE49-F238E27FC236}">
                    <a16:creationId xmlns:a16="http://schemas.microsoft.com/office/drawing/2014/main" id="{1AC9BF23-2C0D-CFA8-81E0-647A3E69AEA5}"/>
                  </a:ext>
                </a:extLst>
              </p:cNvPr>
              <p:cNvGrpSpPr/>
              <p:nvPr/>
            </p:nvGrpSpPr>
            <p:grpSpPr>
              <a:xfrm>
                <a:off x="8465194" y="4959626"/>
                <a:ext cx="3295080" cy="1264731"/>
                <a:chOff x="4829492" y="2783897"/>
                <a:chExt cx="2540260" cy="975013"/>
              </a:xfrm>
              <a:grpFill/>
            </p:grpSpPr>
            <p:sp>
              <p:nvSpPr>
                <p:cNvPr id="77" name="Freeform 76">
                  <a:extLst>
                    <a:ext uri="{FF2B5EF4-FFF2-40B4-BE49-F238E27FC236}">
                      <a16:creationId xmlns:a16="http://schemas.microsoft.com/office/drawing/2014/main" id="{7A3BABF3-9A17-8B45-C516-B380AF57958E}"/>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6D70FF5-3F4E-CD3C-65E3-93B6D52988DA}"/>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4C4E06EF-0A9A-2F95-4288-795B997A86B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7FDFB587-2F47-1AD5-7575-03AC6394DC5D}"/>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02" name="Freeform 101">
                <a:extLst>
                  <a:ext uri="{FF2B5EF4-FFF2-40B4-BE49-F238E27FC236}">
                    <a16:creationId xmlns:a16="http://schemas.microsoft.com/office/drawing/2014/main" id="{A06DD572-F010-1222-7EA6-4AB0F14DD258}"/>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grpSp>
          <p:nvGrpSpPr>
            <p:cNvPr id="103" name="Graphic 73">
              <a:extLst>
                <a:ext uri="{FF2B5EF4-FFF2-40B4-BE49-F238E27FC236}">
                  <a16:creationId xmlns:a16="http://schemas.microsoft.com/office/drawing/2014/main" id="{4DE1C38E-79D1-3D9C-D76A-965BAC4B8837}"/>
                </a:ext>
              </a:extLst>
            </p:cNvPr>
            <p:cNvGrpSpPr/>
            <p:nvPr/>
          </p:nvGrpSpPr>
          <p:grpSpPr>
            <a:xfrm>
              <a:off x="8461413" y="6628713"/>
              <a:ext cx="3310093" cy="12355"/>
              <a:chOff x="4826577" y="4070638"/>
              <a:chExt cx="2551834" cy="9525"/>
            </a:xfrm>
            <a:grpFill/>
          </p:grpSpPr>
          <p:sp>
            <p:nvSpPr>
              <p:cNvPr id="104" name="Freeform 103">
                <a:extLst>
                  <a:ext uri="{FF2B5EF4-FFF2-40B4-BE49-F238E27FC236}">
                    <a16:creationId xmlns:a16="http://schemas.microsoft.com/office/drawing/2014/main" id="{76886F3C-EC79-C567-F95F-645DC2F90A94}"/>
                  </a:ext>
                </a:extLst>
              </p:cNvPr>
              <p:cNvSpPr/>
              <p:nvPr/>
            </p:nvSpPr>
            <p:spPr>
              <a:xfrm>
                <a:off x="4826577" y="4071504"/>
                <a:ext cx="968952" cy="8659"/>
              </a:xfrm>
              <a:custGeom>
                <a:avLst/>
                <a:gdLst>
                  <a:gd name="connsiteX0" fmla="*/ 968087 w 968952"/>
                  <a:gd name="connsiteY0" fmla="*/ 5195 h 8659"/>
                  <a:gd name="connsiteX1" fmla="*/ 968952 w 968952"/>
                  <a:gd name="connsiteY1" fmla="*/ 0 h 8659"/>
                  <a:gd name="connsiteX2" fmla="*/ 4330 w 968952"/>
                  <a:gd name="connsiteY2" fmla="*/ 0 h 8659"/>
                  <a:gd name="connsiteX3" fmla="*/ 0 w 968952"/>
                  <a:gd name="connsiteY3" fmla="*/ 4330 h 8659"/>
                  <a:gd name="connsiteX4" fmla="*/ 4330 w 968952"/>
                  <a:gd name="connsiteY4" fmla="*/ 8659 h 8659"/>
                  <a:gd name="connsiteX5" fmla="*/ 968952 w 968952"/>
                  <a:gd name="connsiteY5" fmla="*/ 8659 h 8659"/>
                  <a:gd name="connsiteX6" fmla="*/ 968087 w 968952"/>
                  <a:gd name="connsiteY6" fmla="*/ 5195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952" h="8659">
                    <a:moveTo>
                      <a:pt x="968087" y="5195"/>
                    </a:moveTo>
                    <a:cubicBezTo>
                      <a:pt x="968087" y="3464"/>
                      <a:pt x="968087" y="1732"/>
                      <a:pt x="968952" y="0"/>
                    </a:cubicBezTo>
                    <a:lnTo>
                      <a:pt x="4330" y="0"/>
                    </a:lnTo>
                    <a:cubicBezTo>
                      <a:pt x="1732" y="0"/>
                      <a:pt x="0" y="1732"/>
                      <a:pt x="0" y="4330"/>
                    </a:cubicBezTo>
                    <a:cubicBezTo>
                      <a:pt x="0" y="6927"/>
                      <a:pt x="1732" y="8659"/>
                      <a:pt x="4330" y="8659"/>
                    </a:cubicBezTo>
                    <a:lnTo>
                      <a:pt x="968952" y="8659"/>
                    </a:lnTo>
                    <a:cubicBezTo>
                      <a:pt x="968952" y="6927"/>
                      <a:pt x="968087" y="6061"/>
                      <a:pt x="968087" y="5195"/>
                    </a:cubicBezTo>
                    <a:close/>
                  </a:path>
                </a:pathLst>
              </a:custGeom>
              <a:solidFill>
                <a:srgbClr val="3C77AA">
                  <a:alpha val="50000"/>
                </a:srgbClr>
              </a:solid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1B010813-AFD6-71BD-D6D6-D16528800A38}"/>
                  </a:ext>
                </a:extLst>
              </p:cNvPr>
              <p:cNvSpPr/>
              <p:nvPr/>
            </p:nvSpPr>
            <p:spPr>
              <a:xfrm>
                <a:off x="5888181" y="4070638"/>
                <a:ext cx="1490229" cy="8659"/>
              </a:xfrm>
              <a:custGeom>
                <a:avLst/>
                <a:gdLst>
                  <a:gd name="connsiteX0" fmla="*/ 1485900 w 1490229"/>
                  <a:gd name="connsiteY0" fmla="*/ 0 h 8659"/>
                  <a:gd name="connsiteX1" fmla="*/ 8659 w 1490229"/>
                  <a:gd name="connsiteY1" fmla="*/ 0 h 8659"/>
                  <a:gd name="connsiteX2" fmla="*/ 0 w 1490229"/>
                  <a:gd name="connsiteY2" fmla="*/ 8659 h 8659"/>
                  <a:gd name="connsiteX3" fmla="*/ 1485900 w 1490229"/>
                  <a:gd name="connsiteY3" fmla="*/ 8659 h 8659"/>
                  <a:gd name="connsiteX4" fmla="*/ 1490230 w 1490229"/>
                  <a:gd name="connsiteY4" fmla="*/ 4330 h 8659"/>
                  <a:gd name="connsiteX5" fmla="*/ 1485900 w 1490229"/>
                  <a:gd name="connsiteY5" fmla="*/ 0 h 8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0229" h="8659">
                    <a:moveTo>
                      <a:pt x="1485900" y="0"/>
                    </a:moveTo>
                    <a:lnTo>
                      <a:pt x="8659" y="0"/>
                    </a:lnTo>
                    <a:cubicBezTo>
                      <a:pt x="6061" y="3464"/>
                      <a:pt x="3464" y="6061"/>
                      <a:pt x="0" y="8659"/>
                    </a:cubicBezTo>
                    <a:lnTo>
                      <a:pt x="1485900" y="8659"/>
                    </a:lnTo>
                    <a:cubicBezTo>
                      <a:pt x="1488498" y="8659"/>
                      <a:pt x="1490230" y="6927"/>
                      <a:pt x="1490230" y="4330"/>
                    </a:cubicBezTo>
                    <a:cubicBezTo>
                      <a:pt x="1490230" y="1732"/>
                      <a:pt x="1487632" y="0"/>
                      <a:pt x="1485900" y="0"/>
                    </a:cubicBezTo>
                    <a:close/>
                  </a:path>
                </a:pathLst>
              </a:custGeom>
              <a:solidFill>
                <a:srgbClr val="3C77AA">
                  <a:alpha val="50000"/>
                </a:srgbClr>
              </a:solidFill>
              <a:ln w="865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3EA7B64F-0F66-0700-528C-FF2DFE345475}"/>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3F7707B5-0D1C-C5A4-ED54-674698D92398}"/>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9" name="Group 58">
            <a:extLst>
              <a:ext uri="{FF2B5EF4-FFF2-40B4-BE49-F238E27FC236}">
                <a16:creationId xmlns:a16="http://schemas.microsoft.com/office/drawing/2014/main" id="{5D3FC05C-106F-5399-A072-0CB16230A476}"/>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FECE8632-BFCB-AAD6-B7CF-2591D4CF222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3DD94659-B71C-1FAC-DEC3-44438FC51A24}"/>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9852ADFE-F62A-4985-BC2B-BF7A0226B726}"/>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7A0487F8-81B0-878B-73EA-28A667A821FA}"/>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43C15D27-1559-6FDA-1BD0-588B979BFA14}"/>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C09826BA-D76C-5FFC-8682-8CC61078DCAD}"/>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6341B52B-F576-ED88-6E89-2081EB2799FE}"/>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0759A2FB-6885-E05D-CABD-6968640F83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F5B45F1C-853C-89D3-BD35-EDFE3F7CBC70}"/>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CA73FF9B-D688-FB0B-3BEB-5A5F2648FBF2}"/>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0B2354D6-598C-BA80-9272-35D384AAF9AD}"/>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E7D4AFDE-23C3-0529-0864-1F6D6F8249BF}"/>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741418F-C88F-118A-DF39-C6A06F1215FC}"/>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Initiate the development of an in-app messaging system to enhance user communication. </a:t>
            </a:r>
          </a:p>
        </p:txBody>
      </p:sp>
      <p:sp>
        <p:nvSpPr>
          <p:cNvPr id="114" name="Rectangle 113">
            <a:extLst>
              <a:ext uri="{FF2B5EF4-FFF2-40B4-BE49-F238E27FC236}">
                <a16:creationId xmlns:a16="http://schemas.microsoft.com/office/drawing/2014/main" id="{B9F60779-8075-FB1E-2C8E-97CB32E091D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2522713B-60B7-B65D-1F9A-A278F566745E}"/>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61319461-3D88-C0F4-F33F-D38DC99B2186}"/>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Start developing a mobile application version of the platform to increase accessibility. </a:t>
            </a:r>
          </a:p>
        </p:txBody>
      </p:sp>
      <p:sp>
        <p:nvSpPr>
          <p:cNvPr id="119" name="Rectangle 118">
            <a:extLst>
              <a:ext uri="{FF2B5EF4-FFF2-40B4-BE49-F238E27FC236}">
                <a16:creationId xmlns:a16="http://schemas.microsoft.com/office/drawing/2014/main" id="{D478AC82-2111-0233-8E3A-540F287845E2}"/>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71AE405C-C7CE-2F73-D69F-E42F6CE1AEB1}"/>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EA5781C1-DEB0-1DD7-2F42-BBEBE30C539C}"/>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Explore and initiate the development of machine learning algorithms for personalized user recommendations. </a:t>
            </a:r>
          </a:p>
        </p:txBody>
      </p:sp>
      <p:cxnSp>
        <p:nvCxnSpPr>
          <p:cNvPr id="123" name="Straight Arrow Connector 122">
            <a:extLst>
              <a:ext uri="{FF2B5EF4-FFF2-40B4-BE49-F238E27FC236}">
                <a16:creationId xmlns:a16="http://schemas.microsoft.com/office/drawing/2014/main" id="{DD833273-8FC8-0154-01D4-299068BD6B6E}"/>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46EB758F-9C1A-3E3D-FF44-93D9BBB77F1F}"/>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5D8970C2-C5C1-0728-D044-251B49043920}"/>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B0D1A93F-789F-3D7C-2496-8E651897E0A3}"/>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F0F71FA5-0B9D-FE41-9D17-02D76E01F59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3E0CFBC0-FCA4-3629-18C3-FE969ED37531}"/>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1292270C-E2E8-3EEA-603B-D26F40C38DD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FF7C085-F265-3E20-2F62-5D7A2783B617}"/>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FB52D7F6-A93F-367B-A3D2-CDF03821BB9A}"/>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2492C72-609B-440D-0A5C-C57D1024080B}"/>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FA8D506A-0AFB-E664-D4B7-13A8140E7681}"/>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4684E0D1-F72B-7917-0B9D-5FE070FAFB1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D2F83942-363F-4453-AF2E-97BBA9C1CFE9}"/>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A952AF33-DF29-FAB0-8C05-A2AB6793CBCD}"/>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Develop and deploy the core platform architecture, ensuring scalability and robust security features.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Complete the first version of the user interface design, focusing on usability and accessibility standards.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basic functionalities for user registration, login, and profile management. </a:t>
            </a:r>
          </a:p>
        </p:txBody>
      </p:sp>
      <p:sp>
        <p:nvSpPr>
          <p:cNvPr id="115" name="Rectangle 114">
            <a:extLst>
              <a:ext uri="{FF2B5EF4-FFF2-40B4-BE49-F238E27FC236}">
                <a16:creationId xmlns:a16="http://schemas.microsoft.com/office/drawing/2014/main" id="{F5B85200-9EA2-F6F3-E284-07437E961F86}"/>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Integrate advanced analytics features for user data processing and reporting.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Develop and integrate a payment gateway that supports multiple payment methods and currencies.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Launch a beta version of the platform for user testing and feedback collection. </a:t>
            </a:r>
          </a:p>
        </p:txBody>
      </p:sp>
      <p:sp>
        <p:nvSpPr>
          <p:cNvPr id="120" name="Rectangle 119">
            <a:extLst>
              <a:ext uri="{FF2B5EF4-FFF2-40B4-BE49-F238E27FC236}">
                <a16:creationId xmlns:a16="http://schemas.microsoft.com/office/drawing/2014/main" id="{EF66767C-E2EE-203C-D843-A1F5ED10D190}"/>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Execute a full-scale launch of the platform, including marketing and promotional activities.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Implement feedback from the beta test to refine features and improve user experience. </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Establish a comprehensive customer support system, including help desk and live chat functionalities. </a:t>
            </a:r>
          </a:p>
        </p:txBody>
      </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4BB04-21AD-1EBD-826D-D7F1527FDB05}"/>
            </a:ext>
          </a:extLst>
        </p:cNvPr>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6AF89CF5-CC87-2537-1FDC-F65891273B70}"/>
              </a:ext>
            </a:extLst>
          </p:cNvPr>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4" name="Rectangle 3">
            <a:extLst>
              <a:ext uri="{FF2B5EF4-FFF2-40B4-BE49-F238E27FC236}">
                <a16:creationId xmlns:a16="http://schemas.microsoft.com/office/drawing/2014/main" id="{C0DAF4AB-93ED-B505-7D31-B0BA3A0F5704}"/>
              </a:ext>
            </a:extLst>
          </p:cNvPr>
          <p:cNvSpPr/>
          <p:nvPr/>
        </p:nvSpPr>
        <p:spPr>
          <a:xfrm rot="5400000">
            <a:off x="2660792" y="-2672788"/>
            <a:ext cx="6869576" cy="12192000"/>
          </a:xfrm>
          <a:prstGeom prst="rect">
            <a:avLst/>
          </a:prstGeom>
          <a:gradFill>
            <a:gsLst>
              <a:gs pos="35000">
                <a:schemeClr val="bg1">
                  <a:alpha val="82000"/>
                </a:schemeClr>
              </a:gs>
              <a:gs pos="95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A0135F43-AF90-07D6-1B00-F928976C848A}"/>
              </a:ext>
            </a:extLst>
          </p:cNvPr>
          <p:cNvGrpSpPr/>
          <p:nvPr/>
        </p:nvGrpSpPr>
        <p:grpSpPr>
          <a:xfrm>
            <a:off x="2326047" y="392124"/>
            <a:ext cx="7470592" cy="6148884"/>
            <a:chOff x="2106591" y="-27048"/>
            <a:chExt cx="7470592" cy="6504048"/>
          </a:xfrm>
        </p:grpSpPr>
        <p:cxnSp>
          <p:nvCxnSpPr>
            <p:cNvPr id="49" name="Straight Connector 48">
              <a:extLst>
                <a:ext uri="{FF2B5EF4-FFF2-40B4-BE49-F238E27FC236}">
                  <a16:creationId xmlns:a16="http://schemas.microsoft.com/office/drawing/2014/main" id="{4022C943-AB7A-25BC-3FF4-7132D134761F}"/>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F44ABBF6-2776-F022-124B-BF4449223D42}"/>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BAF4C65-9BFF-9448-2E12-C4A47E3F9A9E}"/>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E292BD7-EE85-F83E-95FB-02778F257FDC}"/>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77207527-A600-ABD3-D424-22568BC64BAE}"/>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cxnSp>
        <p:nvCxnSpPr>
          <p:cNvPr id="10" name="Straight Arrow Connector 9">
            <a:extLst>
              <a:ext uri="{FF2B5EF4-FFF2-40B4-BE49-F238E27FC236}">
                <a16:creationId xmlns:a16="http://schemas.microsoft.com/office/drawing/2014/main" id="{8A4D4BE3-1936-95AB-08A2-E99C7F61B540}"/>
              </a:ext>
            </a:extLst>
          </p:cNvPr>
          <p:cNvCxnSpPr>
            <a:cxnSpLocks/>
          </p:cNvCxnSpPr>
          <p:nvPr/>
        </p:nvCxnSpPr>
        <p:spPr>
          <a:xfrm>
            <a:off x="474099" y="861850"/>
            <a:ext cx="11492597" cy="0"/>
          </a:xfrm>
          <a:prstGeom prst="straightConnector1">
            <a:avLst/>
          </a:prstGeom>
          <a:ln w="60325">
            <a:gradFill>
              <a:gsLst>
                <a:gs pos="52964">
                  <a:srgbClr val="3C77AA"/>
                </a:gs>
                <a:gs pos="17000">
                  <a:schemeClr val="bg2">
                    <a:lumMod val="75000"/>
                  </a:schemeClr>
                </a:gs>
                <a:gs pos="91000">
                  <a:schemeClr val="tx2">
                    <a:lumMod val="75000"/>
                  </a:schemeClr>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2890E3C-8B69-8555-DB8A-77FFD8B080BB}"/>
              </a:ext>
            </a:extLst>
          </p:cNvPr>
          <p:cNvSpPr>
            <a:spLocks noChangeAspect="1"/>
          </p:cNvSpPr>
          <p:nvPr/>
        </p:nvSpPr>
        <p:spPr>
          <a:xfrm>
            <a:off x="27039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7ADAEAC-A615-37F3-D94C-62BC7D676AFC}"/>
              </a:ext>
            </a:extLst>
          </p:cNvPr>
          <p:cNvSpPr txBox="1"/>
          <p:nvPr/>
        </p:nvSpPr>
        <p:spPr>
          <a:xfrm>
            <a:off x="698848"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JAN</a:t>
            </a:r>
          </a:p>
        </p:txBody>
      </p:sp>
      <p:sp>
        <p:nvSpPr>
          <p:cNvPr id="72" name="TextBox 71">
            <a:extLst>
              <a:ext uri="{FF2B5EF4-FFF2-40B4-BE49-F238E27FC236}">
                <a16:creationId xmlns:a16="http://schemas.microsoft.com/office/drawing/2014/main" id="{4DC1A4C3-4D0D-382D-925F-43B4AC32DD4B}"/>
              </a:ext>
            </a:extLst>
          </p:cNvPr>
          <p:cNvSpPr txBox="1"/>
          <p:nvPr/>
        </p:nvSpPr>
        <p:spPr>
          <a:xfrm>
            <a:off x="2568457"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FEB</a:t>
            </a:r>
          </a:p>
        </p:txBody>
      </p:sp>
      <p:sp>
        <p:nvSpPr>
          <p:cNvPr id="83" name="TextBox 82">
            <a:extLst>
              <a:ext uri="{FF2B5EF4-FFF2-40B4-BE49-F238E27FC236}">
                <a16:creationId xmlns:a16="http://schemas.microsoft.com/office/drawing/2014/main" id="{06A209B6-8516-95CA-3127-82E415B23A17}"/>
              </a:ext>
            </a:extLst>
          </p:cNvPr>
          <p:cNvSpPr txBox="1"/>
          <p:nvPr/>
        </p:nvSpPr>
        <p:spPr>
          <a:xfrm>
            <a:off x="4438066"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MAR</a:t>
            </a:r>
          </a:p>
        </p:txBody>
      </p:sp>
      <p:sp>
        <p:nvSpPr>
          <p:cNvPr id="84" name="TextBox 83">
            <a:extLst>
              <a:ext uri="{FF2B5EF4-FFF2-40B4-BE49-F238E27FC236}">
                <a16:creationId xmlns:a16="http://schemas.microsoft.com/office/drawing/2014/main" id="{64F3DFAC-DADF-4677-5A8A-2C8E74447D69}"/>
              </a:ext>
            </a:extLst>
          </p:cNvPr>
          <p:cNvSpPr txBox="1"/>
          <p:nvPr/>
        </p:nvSpPr>
        <p:spPr>
          <a:xfrm>
            <a:off x="630767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APR</a:t>
            </a:r>
          </a:p>
        </p:txBody>
      </p:sp>
      <p:sp>
        <p:nvSpPr>
          <p:cNvPr id="85" name="TextBox 84">
            <a:extLst>
              <a:ext uri="{FF2B5EF4-FFF2-40B4-BE49-F238E27FC236}">
                <a16:creationId xmlns:a16="http://schemas.microsoft.com/office/drawing/2014/main" id="{A06FE552-70AD-14B2-FDA4-10DF0643FD72}"/>
              </a:ext>
            </a:extLst>
          </p:cNvPr>
          <p:cNvSpPr txBox="1"/>
          <p:nvPr/>
        </p:nvSpPr>
        <p:spPr>
          <a:xfrm>
            <a:off x="8177284"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MAY</a:t>
            </a:r>
          </a:p>
        </p:txBody>
      </p:sp>
      <p:sp>
        <p:nvSpPr>
          <p:cNvPr id="86" name="TextBox 85">
            <a:extLst>
              <a:ext uri="{FF2B5EF4-FFF2-40B4-BE49-F238E27FC236}">
                <a16:creationId xmlns:a16="http://schemas.microsoft.com/office/drawing/2014/main" id="{53FD09C1-46FA-7DB9-09DF-F393176F5D09}"/>
              </a:ext>
            </a:extLst>
          </p:cNvPr>
          <p:cNvSpPr txBox="1"/>
          <p:nvPr/>
        </p:nvSpPr>
        <p:spPr>
          <a:xfrm>
            <a:off x="10046895" y="392124"/>
            <a:ext cx="1384131" cy="369332"/>
          </a:xfrm>
          <a:prstGeom prst="rect">
            <a:avLst/>
          </a:prstGeom>
          <a:noFill/>
        </p:spPr>
        <p:txBody>
          <a:bodyPr wrap="square" rtlCol="0">
            <a:spAutoFit/>
          </a:bodyPr>
          <a:lstStyle/>
          <a:p>
            <a:pPr algn="ctr"/>
            <a:r>
              <a:rPr lang="en-US" dirty="0">
                <a:solidFill>
                  <a:schemeClr val="tx1">
                    <a:lumMod val="75000"/>
                    <a:lumOff val="25000"/>
                  </a:schemeClr>
                </a:solidFill>
                <a:latin typeface="Century Gothic" panose="020B0502020202020204" pitchFamily="34" charset="0"/>
              </a:rPr>
              <a:t>JUN</a:t>
            </a:r>
          </a:p>
        </p:txBody>
      </p:sp>
      <p:sp>
        <p:nvSpPr>
          <p:cNvPr id="87" name="Diamond 86">
            <a:extLst>
              <a:ext uri="{FF2B5EF4-FFF2-40B4-BE49-F238E27FC236}">
                <a16:creationId xmlns:a16="http://schemas.microsoft.com/office/drawing/2014/main" id="{9455935C-E8BF-66B3-624A-6FFAE3DF2065}"/>
              </a:ext>
            </a:extLst>
          </p:cNvPr>
          <p:cNvSpPr>
            <a:spLocks noChangeAspect="1"/>
          </p:cNvSpPr>
          <p:nvPr/>
        </p:nvSpPr>
        <p:spPr>
          <a:xfrm>
            <a:off x="6793164"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9643673C-EEDF-2E37-545E-59BDEBAF0163}"/>
              </a:ext>
            </a:extLst>
          </p:cNvPr>
          <p:cNvSpPr>
            <a:spLocks noChangeAspect="1"/>
          </p:cNvSpPr>
          <p:nvPr/>
        </p:nvSpPr>
        <p:spPr>
          <a:xfrm>
            <a:off x="11177347" y="717880"/>
            <a:ext cx="274320" cy="274320"/>
          </a:xfrm>
          <a:prstGeom prst="diamond">
            <a:avLst/>
          </a:prstGeom>
          <a:solidFill>
            <a:schemeClr val="bg1"/>
          </a:solidFill>
          <a:ln>
            <a:solidFill>
              <a:schemeClr val="bg1">
                <a:lumMod val="6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B7722D60-DD3D-9AC1-7EAA-D5F784090BAA}"/>
              </a:ext>
            </a:extLst>
          </p:cNvPr>
          <p:cNvSpPr/>
          <p:nvPr/>
        </p:nvSpPr>
        <p:spPr>
          <a:xfrm>
            <a:off x="633446" y="1087212"/>
            <a:ext cx="3383280" cy="738478"/>
          </a:xfrm>
          <a:prstGeom prst="rect">
            <a:avLst/>
          </a:prstGeom>
          <a:gradFill>
            <a:gsLst>
              <a:gs pos="35000">
                <a:schemeClr val="tx1">
                  <a:lumMod val="50000"/>
                  <a:lumOff val="50000"/>
                </a:schemeClr>
              </a:gs>
              <a:gs pos="95000">
                <a:schemeClr val="tx1">
                  <a:lumMod val="85000"/>
                  <a:lumOff val="15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7" name="Oval 96">
            <a:extLst>
              <a:ext uri="{FF2B5EF4-FFF2-40B4-BE49-F238E27FC236}">
                <a16:creationId xmlns:a16="http://schemas.microsoft.com/office/drawing/2014/main" id="{BD2D30BB-7A97-DFF6-659C-651A81CC5FF4}"/>
              </a:ext>
            </a:extLst>
          </p:cNvPr>
          <p:cNvSpPr>
            <a:spLocks/>
          </p:cNvSpPr>
          <p:nvPr/>
        </p:nvSpPr>
        <p:spPr>
          <a:xfrm>
            <a:off x="3382724"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1</a:t>
            </a:r>
            <a:endParaRPr lang="en-US" sz="1600" dirty="0">
              <a:solidFill>
                <a:schemeClr val="bg2">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F43DCC4A-11C0-CE12-E62A-5FBCFBCE289D}"/>
              </a:ext>
            </a:extLst>
          </p:cNvPr>
          <p:cNvSpPr/>
          <p:nvPr/>
        </p:nvSpPr>
        <p:spPr>
          <a:xfrm>
            <a:off x="633446" y="4509492"/>
            <a:ext cx="3383280" cy="1280160"/>
          </a:xfrm>
          <a:prstGeom prst="rect">
            <a:avLst/>
          </a:prstGeom>
          <a:solidFill>
            <a:schemeClr val="bg2">
              <a:lumMod val="9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4" name="Rectangle 113">
            <a:extLst>
              <a:ext uri="{FF2B5EF4-FFF2-40B4-BE49-F238E27FC236}">
                <a16:creationId xmlns:a16="http://schemas.microsoft.com/office/drawing/2014/main" id="{AEEB6636-E7EA-CBA5-1BE5-CAB777969958}"/>
              </a:ext>
            </a:extLst>
          </p:cNvPr>
          <p:cNvSpPr/>
          <p:nvPr/>
        </p:nvSpPr>
        <p:spPr>
          <a:xfrm>
            <a:off x="4370322" y="1087212"/>
            <a:ext cx="3383280" cy="738478"/>
          </a:xfrm>
          <a:prstGeom prst="rect">
            <a:avLst/>
          </a:prstGeom>
          <a:gradFill>
            <a:gsLst>
              <a:gs pos="35000">
                <a:srgbClr val="3C77AA"/>
              </a:gs>
              <a:gs pos="95000">
                <a:schemeClr val="accent5">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6" name="Oval 115">
            <a:extLst>
              <a:ext uri="{FF2B5EF4-FFF2-40B4-BE49-F238E27FC236}">
                <a16:creationId xmlns:a16="http://schemas.microsoft.com/office/drawing/2014/main" id="{D086B653-B4B2-4812-35F1-31EC77BDA521}"/>
              </a:ext>
            </a:extLst>
          </p:cNvPr>
          <p:cNvSpPr>
            <a:spLocks/>
          </p:cNvSpPr>
          <p:nvPr/>
        </p:nvSpPr>
        <p:spPr>
          <a:xfrm>
            <a:off x="7119600"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2</a:t>
            </a:r>
            <a:endParaRPr lang="en-US" sz="1600" dirty="0">
              <a:solidFill>
                <a:schemeClr val="bg2">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E134F6B8-B098-7833-ABFA-151639025C90}"/>
              </a:ext>
            </a:extLst>
          </p:cNvPr>
          <p:cNvSpPr/>
          <p:nvPr/>
        </p:nvSpPr>
        <p:spPr>
          <a:xfrm>
            <a:off x="4370322" y="4509492"/>
            <a:ext cx="3383280" cy="1280160"/>
          </a:xfrm>
          <a:prstGeom prst="rect">
            <a:avLst/>
          </a:prstGeom>
          <a:solidFill>
            <a:srgbClr val="BED1E2"/>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sp>
        <p:nvSpPr>
          <p:cNvPr id="119" name="Rectangle 118">
            <a:extLst>
              <a:ext uri="{FF2B5EF4-FFF2-40B4-BE49-F238E27FC236}">
                <a16:creationId xmlns:a16="http://schemas.microsoft.com/office/drawing/2014/main" id="{D4389952-41FA-5491-F0E5-3078A12C3D29}"/>
              </a:ext>
            </a:extLst>
          </p:cNvPr>
          <p:cNvSpPr/>
          <p:nvPr/>
        </p:nvSpPr>
        <p:spPr>
          <a:xfrm>
            <a:off x="8107197" y="1087212"/>
            <a:ext cx="3383280" cy="738478"/>
          </a:xfrm>
          <a:prstGeom prst="rect">
            <a:avLst/>
          </a:prstGeom>
          <a:gradFill>
            <a:gsLst>
              <a:gs pos="35000">
                <a:schemeClr val="tx2"/>
              </a:gs>
              <a:gs pos="95000">
                <a:schemeClr val="tx2">
                  <a:lumMod val="50000"/>
                </a:schemeClr>
              </a:gs>
            </a:gsLst>
            <a:lin ang="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1" name="Oval 120">
            <a:extLst>
              <a:ext uri="{FF2B5EF4-FFF2-40B4-BE49-F238E27FC236}">
                <a16:creationId xmlns:a16="http://schemas.microsoft.com/office/drawing/2014/main" id="{F49CAD40-10AB-A20D-4177-0AD8070CB84D}"/>
              </a:ext>
            </a:extLst>
          </p:cNvPr>
          <p:cNvSpPr>
            <a:spLocks/>
          </p:cNvSpPr>
          <p:nvPr/>
        </p:nvSpPr>
        <p:spPr>
          <a:xfrm>
            <a:off x="10856475" y="1163551"/>
            <a:ext cx="548640" cy="54864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2">
                    <a:lumMod val="75000"/>
                  </a:schemeClr>
                </a:solidFill>
                <a:latin typeface="Century Gothic" panose="020B0502020202020204" pitchFamily="34" charset="0"/>
              </a:rPr>
              <a:t>3</a:t>
            </a:r>
            <a:endParaRPr lang="en-US" sz="1600" dirty="0">
              <a:solidFill>
                <a:schemeClr val="bg2">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CD1CB36-219C-5765-D9F9-E291A902AD73}"/>
              </a:ext>
            </a:extLst>
          </p:cNvPr>
          <p:cNvSpPr/>
          <p:nvPr/>
        </p:nvSpPr>
        <p:spPr>
          <a:xfrm>
            <a:off x="8107197" y="4509492"/>
            <a:ext cx="3383280" cy="1280160"/>
          </a:xfrm>
          <a:prstGeom prst="rect">
            <a:avLst/>
          </a:prstGeom>
          <a:solidFill>
            <a:schemeClr val="tx2">
              <a:lumMod val="40000"/>
              <a:lumOff val="60000"/>
            </a:schemeClr>
          </a:solidFill>
          <a:ln>
            <a:noFill/>
          </a:ln>
          <a:effectLst>
            <a:innerShdw blurRad="50800" dist="50800" dir="16200000">
              <a:schemeClr val="tx1">
                <a:lumMod val="85000"/>
                <a:lumOff val="15000"/>
                <a:alpha val="24549"/>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137160" tIns="91440" rtlCol="0" anchor="t" anchorCtr="0"/>
          <a:lstStyle/>
          <a:p>
            <a:r>
              <a:rPr lang="en-US" sz="1300" dirty="0">
                <a:solidFill>
                  <a:schemeClr val="tx1"/>
                </a:solidFill>
                <a:latin typeface="Century Gothic" panose="020B0502020202020204" pitchFamily="34" charset="0"/>
              </a:rPr>
              <a:t>Stretch Objective 1</a:t>
            </a:r>
          </a:p>
        </p:txBody>
      </p:sp>
      <p:cxnSp>
        <p:nvCxnSpPr>
          <p:cNvPr id="123" name="Straight Arrow Connector 122">
            <a:extLst>
              <a:ext uri="{FF2B5EF4-FFF2-40B4-BE49-F238E27FC236}">
                <a16:creationId xmlns:a16="http://schemas.microsoft.com/office/drawing/2014/main" id="{400C58FD-9ED4-EAEB-3B2A-E2D1E9260044}"/>
              </a:ext>
            </a:extLst>
          </p:cNvPr>
          <p:cNvCxnSpPr>
            <a:cxnSpLocks/>
          </p:cNvCxnSpPr>
          <p:nvPr/>
        </p:nvCxnSpPr>
        <p:spPr>
          <a:xfrm>
            <a:off x="474099" y="6004908"/>
            <a:ext cx="3566160" cy="0"/>
          </a:xfrm>
          <a:prstGeom prst="straightConnector1">
            <a:avLst/>
          </a:prstGeom>
          <a:ln w="44450">
            <a:gradFill>
              <a:gsLst>
                <a:gs pos="47000">
                  <a:schemeClr val="bg2">
                    <a:lumMod val="50000"/>
                  </a:schemeClr>
                </a:gs>
                <a:gs pos="100000">
                  <a:schemeClr val="bg2">
                    <a:lumMod val="10000"/>
                  </a:schemeClr>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CC7799D8-7B8E-4A3B-CBBA-F6E779F904F2}"/>
              </a:ext>
            </a:extLst>
          </p:cNvPr>
          <p:cNvCxnSpPr>
            <a:cxnSpLocks/>
          </p:cNvCxnSpPr>
          <p:nvPr/>
        </p:nvCxnSpPr>
        <p:spPr>
          <a:xfrm>
            <a:off x="4438066" y="6004908"/>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7DDB48A7-137A-65D4-0F5E-B5AEA70894EA}"/>
              </a:ext>
            </a:extLst>
          </p:cNvPr>
          <p:cNvSpPr txBox="1"/>
          <p:nvPr/>
        </p:nvSpPr>
        <p:spPr>
          <a:xfrm>
            <a:off x="1041925" y="6040871"/>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193A2770-D7E5-8428-E6FC-94F442F6C62E}"/>
              </a:ext>
            </a:extLst>
          </p:cNvPr>
          <p:cNvSpPr txBox="1"/>
          <p:nvPr/>
        </p:nvSpPr>
        <p:spPr>
          <a:xfrm>
            <a:off x="6741132" y="6054716"/>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grpSp>
        <p:nvGrpSpPr>
          <p:cNvPr id="6" name="Group 5">
            <a:extLst>
              <a:ext uri="{FF2B5EF4-FFF2-40B4-BE49-F238E27FC236}">
                <a16:creationId xmlns:a16="http://schemas.microsoft.com/office/drawing/2014/main" id="{E5C39CB5-3572-2009-D540-F73EF757AD8F}"/>
              </a:ext>
            </a:extLst>
          </p:cNvPr>
          <p:cNvGrpSpPr/>
          <p:nvPr/>
        </p:nvGrpSpPr>
        <p:grpSpPr>
          <a:xfrm>
            <a:off x="10707540" y="6265017"/>
            <a:ext cx="1254349" cy="481449"/>
            <a:chOff x="8465194" y="4959626"/>
            <a:chExt cx="3295080" cy="1264731"/>
          </a:xfrm>
          <a:solidFill>
            <a:srgbClr val="3C77AA"/>
          </a:solidFill>
        </p:grpSpPr>
        <p:grpSp>
          <p:nvGrpSpPr>
            <p:cNvPr id="11" name="Graphic 73">
              <a:extLst>
                <a:ext uri="{FF2B5EF4-FFF2-40B4-BE49-F238E27FC236}">
                  <a16:creationId xmlns:a16="http://schemas.microsoft.com/office/drawing/2014/main" id="{72A814DF-D295-016F-F688-BE4058338A00}"/>
                </a:ext>
              </a:extLst>
            </p:cNvPr>
            <p:cNvGrpSpPr/>
            <p:nvPr/>
          </p:nvGrpSpPr>
          <p:grpSpPr>
            <a:xfrm>
              <a:off x="8465194" y="4959626"/>
              <a:ext cx="3295080" cy="1264731"/>
              <a:chOff x="4829492" y="2783897"/>
              <a:chExt cx="2540260" cy="975013"/>
            </a:xfrm>
            <a:grpFill/>
          </p:grpSpPr>
          <p:sp>
            <p:nvSpPr>
              <p:cNvPr id="13" name="Freeform 12">
                <a:extLst>
                  <a:ext uri="{FF2B5EF4-FFF2-40B4-BE49-F238E27FC236}">
                    <a16:creationId xmlns:a16="http://schemas.microsoft.com/office/drawing/2014/main" id="{24B01AB9-352C-B901-ECB7-B923B793EE52}"/>
                  </a:ext>
                </a:extLst>
              </p:cNvPr>
              <p:cNvSpPr/>
              <p:nvPr/>
            </p:nvSpPr>
            <p:spPr>
              <a:xfrm>
                <a:off x="4829492" y="2783897"/>
                <a:ext cx="611014" cy="974177"/>
              </a:xfrm>
              <a:custGeom>
                <a:avLst/>
                <a:gdLst>
                  <a:gd name="connsiteX0" fmla="*/ 4012 w 611014"/>
                  <a:gd name="connsiteY0" fmla="*/ 806161 h 974177"/>
                  <a:gd name="connsiteX1" fmla="*/ 28258 w 611014"/>
                  <a:gd name="connsiteY1" fmla="*/ 758536 h 974177"/>
                  <a:gd name="connsiteX2" fmla="*/ 59430 w 611014"/>
                  <a:gd name="connsiteY2" fmla="*/ 777586 h 974177"/>
                  <a:gd name="connsiteX3" fmla="*/ 311410 w 611014"/>
                  <a:gd name="connsiteY3" fmla="*/ 914400 h 974177"/>
                  <a:gd name="connsiteX4" fmla="*/ 548669 w 611014"/>
                  <a:gd name="connsiteY4" fmla="*/ 703984 h 974177"/>
                  <a:gd name="connsiteX5" fmla="*/ 290628 w 611014"/>
                  <a:gd name="connsiteY5" fmla="*/ 477116 h 974177"/>
                  <a:gd name="connsiteX6" fmla="*/ 42978 w 611014"/>
                  <a:gd name="connsiteY6" fmla="*/ 220807 h 974177"/>
                  <a:gd name="connsiteX7" fmla="*/ 301885 w 611014"/>
                  <a:gd name="connsiteY7" fmla="*/ 0 h 974177"/>
                  <a:gd name="connsiteX8" fmla="*/ 571183 w 611014"/>
                  <a:gd name="connsiteY8" fmla="*/ 138545 h 974177"/>
                  <a:gd name="connsiteX9" fmla="*/ 563390 w 611014"/>
                  <a:gd name="connsiteY9" fmla="*/ 171450 h 974177"/>
                  <a:gd name="connsiteX10" fmla="*/ 517496 w 611014"/>
                  <a:gd name="connsiteY10" fmla="*/ 165389 h 974177"/>
                  <a:gd name="connsiteX11" fmla="*/ 298421 w 611014"/>
                  <a:gd name="connsiteY11" fmla="*/ 61480 h 974177"/>
                  <a:gd name="connsiteX12" fmla="*/ 104458 w 611014"/>
                  <a:gd name="connsiteY12" fmla="*/ 219075 h 974177"/>
                  <a:gd name="connsiteX13" fmla="*/ 301019 w 611014"/>
                  <a:gd name="connsiteY13" fmla="*/ 413904 h 974177"/>
                  <a:gd name="connsiteX14" fmla="*/ 611015 w 611014"/>
                  <a:gd name="connsiteY14" fmla="*/ 703118 h 974177"/>
                  <a:gd name="connsiteX15" fmla="*/ 302751 w 611014"/>
                  <a:gd name="connsiteY15" fmla="*/ 974148 h 974177"/>
                  <a:gd name="connsiteX16" fmla="*/ 4012 w 611014"/>
                  <a:gd name="connsiteY16" fmla="*/ 806161 h 97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11014" h="974177">
                    <a:moveTo>
                      <a:pt x="4012" y="806161"/>
                    </a:moveTo>
                    <a:cubicBezTo>
                      <a:pt x="-6379" y="783648"/>
                      <a:pt x="4012" y="758536"/>
                      <a:pt x="28258" y="758536"/>
                    </a:cubicBezTo>
                    <a:cubicBezTo>
                      <a:pt x="36917" y="758536"/>
                      <a:pt x="49039" y="760268"/>
                      <a:pt x="59430" y="777586"/>
                    </a:cubicBezTo>
                    <a:cubicBezTo>
                      <a:pt x="94933" y="856384"/>
                      <a:pt x="187585" y="914400"/>
                      <a:pt x="311410" y="914400"/>
                    </a:cubicBezTo>
                    <a:cubicBezTo>
                      <a:pt x="437833" y="914400"/>
                      <a:pt x="548669" y="852055"/>
                      <a:pt x="548669" y="703984"/>
                    </a:cubicBezTo>
                    <a:cubicBezTo>
                      <a:pt x="548669" y="586221"/>
                      <a:pt x="430905" y="538596"/>
                      <a:pt x="290628" y="477116"/>
                    </a:cubicBezTo>
                    <a:cubicBezTo>
                      <a:pt x="184987" y="432089"/>
                      <a:pt x="42978" y="367145"/>
                      <a:pt x="42978" y="220807"/>
                    </a:cubicBezTo>
                    <a:cubicBezTo>
                      <a:pt x="42978" y="69273"/>
                      <a:pt x="163340" y="0"/>
                      <a:pt x="301885" y="0"/>
                    </a:cubicBezTo>
                    <a:cubicBezTo>
                      <a:pt x="416185" y="0"/>
                      <a:pt x="517496" y="49357"/>
                      <a:pt x="571183" y="138545"/>
                    </a:cubicBezTo>
                    <a:cubicBezTo>
                      <a:pt x="578976" y="150668"/>
                      <a:pt x="571183" y="163657"/>
                      <a:pt x="563390" y="171450"/>
                    </a:cubicBezTo>
                    <a:cubicBezTo>
                      <a:pt x="552999" y="180109"/>
                      <a:pt x="533949" y="186170"/>
                      <a:pt x="517496" y="165389"/>
                    </a:cubicBezTo>
                    <a:cubicBezTo>
                      <a:pt x="465542" y="86591"/>
                      <a:pt x="380683" y="61480"/>
                      <a:pt x="298421" y="61480"/>
                    </a:cubicBezTo>
                    <a:cubicBezTo>
                      <a:pt x="204903" y="61480"/>
                      <a:pt x="104458" y="101311"/>
                      <a:pt x="104458" y="219075"/>
                    </a:cubicBezTo>
                    <a:cubicBezTo>
                      <a:pt x="104458" y="335107"/>
                      <a:pt x="236942" y="387061"/>
                      <a:pt x="301019" y="413904"/>
                    </a:cubicBezTo>
                    <a:cubicBezTo>
                      <a:pt x="468140" y="485775"/>
                      <a:pt x="611015" y="548120"/>
                      <a:pt x="611015" y="703118"/>
                    </a:cubicBezTo>
                    <a:cubicBezTo>
                      <a:pt x="611015" y="878898"/>
                      <a:pt x="474201" y="974148"/>
                      <a:pt x="302751" y="974148"/>
                    </a:cubicBezTo>
                    <a:cubicBezTo>
                      <a:pt x="153815" y="975880"/>
                      <a:pt x="46442" y="901411"/>
                      <a:pt x="4012" y="806161"/>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0C240FD-473B-1C8E-6385-ADA9AB4D86DC}"/>
                  </a:ext>
                </a:extLst>
              </p:cNvPr>
              <p:cNvSpPr/>
              <p:nvPr/>
            </p:nvSpPr>
            <p:spPr>
              <a:xfrm>
                <a:off x="5437607" y="2796020"/>
                <a:ext cx="830669" cy="955301"/>
              </a:xfrm>
              <a:custGeom>
                <a:avLst/>
                <a:gdLst>
                  <a:gd name="connsiteX0" fmla="*/ 802133 w 830669"/>
                  <a:gd name="connsiteY0" fmla="*/ 955098 h 955301"/>
                  <a:gd name="connsiteX1" fmla="*/ 770961 w 830669"/>
                  <a:gd name="connsiteY1" fmla="*/ 934316 h 955301"/>
                  <a:gd name="connsiteX2" fmla="*/ 677442 w 830669"/>
                  <a:gd name="connsiteY2" fmla="*/ 712643 h 955301"/>
                  <a:gd name="connsiteX3" fmla="*/ 154433 w 830669"/>
                  <a:gd name="connsiteY3" fmla="*/ 712643 h 955301"/>
                  <a:gd name="connsiteX4" fmla="*/ 60915 w 830669"/>
                  <a:gd name="connsiteY4" fmla="*/ 934316 h 955301"/>
                  <a:gd name="connsiteX5" fmla="*/ 29742 w 830669"/>
                  <a:gd name="connsiteY5" fmla="*/ 953366 h 955301"/>
                  <a:gd name="connsiteX6" fmla="*/ 2899 w 830669"/>
                  <a:gd name="connsiteY6" fmla="*/ 907473 h 955301"/>
                  <a:gd name="connsiteX7" fmla="*/ 378704 w 830669"/>
                  <a:gd name="connsiteY7" fmla="*/ 28575 h 955301"/>
                  <a:gd name="connsiteX8" fmla="*/ 415938 w 830669"/>
                  <a:gd name="connsiteY8" fmla="*/ 0 h 955301"/>
                  <a:gd name="connsiteX9" fmla="*/ 451440 w 830669"/>
                  <a:gd name="connsiteY9" fmla="*/ 28575 h 955301"/>
                  <a:gd name="connsiteX10" fmla="*/ 828111 w 830669"/>
                  <a:gd name="connsiteY10" fmla="*/ 909205 h 955301"/>
                  <a:gd name="connsiteX11" fmla="*/ 802133 w 830669"/>
                  <a:gd name="connsiteY11" fmla="*/ 955098 h 955301"/>
                  <a:gd name="connsiteX12" fmla="*/ 651465 w 830669"/>
                  <a:gd name="connsiteY12" fmla="*/ 652895 h 955301"/>
                  <a:gd name="connsiteX13" fmla="*/ 414206 w 830669"/>
                  <a:gd name="connsiteY13" fmla="*/ 90054 h 955301"/>
                  <a:gd name="connsiteX14" fmla="*/ 176947 w 830669"/>
                  <a:gd name="connsiteY14" fmla="*/ 652895 h 955301"/>
                  <a:gd name="connsiteX15" fmla="*/ 651465 w 830669"/>
                  <a:gd name="connsiteY15" fmla="*/ 652895 h 955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0669" h="955301">
                    <a:moveTo>
                      <a:pt x="802133" y="955098"/>
                    </a:moveTo>
                    <a:cubicBezTo>
                      <a:pt x="789145" y="956830"/>
                      <a:pt x="775290" y="947305"/>
                      <a:pt x="770961" y="934316"/>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5904" y="928255"/>
                      <a:pt x="825513" y="952500"/>
                      <a:pt x="802133" y="955098"/>
                    </a:cubicBezTo>
                    <a:close/>
                    <a:moveTo>
                      <a:pt x="651465" y="652895"/>
                    </a:moveTo>
                    <a:lnTo>
                      <a:pt x="414206" y="90054"/>
                    </a:lnTo>
                    <a:lnTo>
                      <a:pt x="176947" y="652895"/>
                    </a:lnTo>
                    <a:lnTo>
                      <a:pt x="651465" y="652895"/>
                    </a:ln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C3F6EB1-999D-8A9C-A5E3-8EA7AB0EED05}"/>
                  </a:ext>
                </a:extLst>
              </p:cNvPr>
              <p:cNvSpPr/>
              <p:nvPr/>
            </p:nvSpPr>
            <p:spPr>
              <a:xfrm>
                <a:off x="6310745" y="2796020"/>
                <a:ext cx="608734" cy="952500"/>
              </a:xfrm>
              <a:custGeom>
                <a:avLst/>
                <a:gdLst>
                  <a:gd name="connsiteX0" fmla="*/ 0 w 608734"/>
                  <a:gd name="connsiteY0" fmla="*/ 922193 h 952500"/>
                  <a:gd name="connsiteX1" fmla="*/ 0 w 608734"/>
                  <a:gd name="connsiteY1" fmla="*/ 31173 h 952500"/>
                  <a:gd name="connsiteX2" fmla="*/ 31173 w 608734"/>
                  <a:gd name="connsiteY2" fmla="*/ 0 h 952500"/>
                  <a:gd name="connsiteX3" fmla="*/ 577562 w 608734"/>
                  <a:gd name="connsiteY3" fmla="*/ 0 h 952500"/>
                  <a:gd name="connsiteX4" fmla="*/ 608734 w 608734"/>
                  <a:gd name="connsiteY4" fmla="*/ 31173 h 952500"/>
                  <a:gd name="connsiteX5" fmla="*/ 577562 w 608734"/>
                  <a:gd name="connsiteY5" fmla="*/ 59748 h 952500"/>
                  <a:gd name="connsiteX6" fmla="*/ 63212 w 608734"/>
                  <a:gd name="connsiteY6" fmla="*/ 59748 h 952500"/>
                  <a:gd name="connsiteX7" fmla="*/ 63212 w 608734"/>
                  <a:gd name="connsiteY7" fmla="*/ 488373 h 952500"/>
                  <a:gd name="connsiteX8" fmla="*/ 464127 w 608734"/>
                  <a:gd name="connsiteY8" fmla="*/ 488373 h 952500"/>
                  <a:gd name="connsiteX9" fmla="*/ 495300 w 608734"/>
                  <a:gd name="connsiteY9" fmla="*/ 517814 h 952500"/>
                  <a:gd name="connsiteX10" fmla="*/ 464127 w 608734"/>
                  <a:gd name="connsiteY10" fmla="*/ 547255 h 952500"/>
                  <a:gd name="connsiteX11" fmla="*/ 63212 w 608734"/>
                  <a:gd name="connsiteY11" fmla="*/ 547255 h 952500"/>
                  <a:gd name="connsiteX12" fmla="*/ 63212 w 608734"/>
                  <a:gd name="connsiteY12" fmla="*/ 921327 h 952500"/>
                  <a:gd name="connsiteX13" fmla="*/ 30307 w 608734"/>
                  <a:gd name="connsiteY13" fmla="*/ 952500 h 952500"/>
                  <a:gd name="connsiteX14" fmla="*/ 0 w 608734"/>
                  <a:gd name="connsiteY14" fmla="*/ 922193 h 95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8734" h="952500">
                    <a:moveTo>
                      <a:pt x="0" y="922193"/>
                    </a:moveTo>
                    <a:lnTo>
                      <a:pt x="0" y="31173"/>
                    </a:lnTo>
                    <a:cubicBezTo>
                      <a:pt x="0" y="18184"/>
                      <a:pt x="8659" y="0"/>
                      <a:pt x="31173" y="0"/>
                    </a:cubicBezTo>
                    <a:lnTo>
                      <a:pt x="577562" y="0"/>
                    </a:lnTo>
                    <a:cubicBezTo>
                      <a:pt x="595746" y="0"/>
                      <a:pt x="608734" y="12989"/>
                      <a:pt x="608734" y="31173"/>
                    </a:cubicBezTo>
                    <a:cubicBezTo>
                      <a:pt x="608734" y="45893"/>
                      <a:pt x="596612" y="59748"/>
                      <a:pt x="577562" y="59748"/>
                    </a:cubicBezTo>
                    <a:lnTo>
                      <a:pt x="63212" y="59748"/>
                    </a:lnTo>
                    <a:lnTo>
                      <a:pt x="63212" y="488373"/>
                    </a:lnTo>
                    <a:lnTo>
                      <a:pt x="464127" y="488373"/>
                    </a:lnTo>
                    <a:cubicBezTo>
                      <a:pt x="483177" y="488373"/>
                      <a:pt x="495300" y="503093"/>
                      <a:pt x="495300" y="517814"/>
                    </a:cubicBezTo>
                    <a:cubicBezTo>
                      <a:pt x="495300" y="532534"/>
                      <a:pt x="483177" y="547255"/>
                      <a:pt x="464127" y="547255"/>
                    </a:cubicBezTo>
                    <a:lnTo>
                      <a:pt x="63212" y="547255"/>
                    </a:lnTo>
                    <a:lnTo>
                      <a:pt x="63212" y="921327"/>
                    </a:lnTo>
                    <a:cubicBezTo>
                      <a:pt x="63212" y="939511"/>
                      <a:pt x="48491" y="952500"/>
                      <a:pt x="30307" y="952500"/>
                    </a:cubicBezTo>
                    <a:cubicBezTo>
                      <a:pt x="12123" y="952500"/>
                      <a:pt x="0" y="938645"/>
                      <a:pt x="0" y="922193"/>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00DDA9B3-74DB-F9D7-7123-BA14EEDE1EBA}"/>
                  </a:ext>
                </a:extLst>
              </p:cNvPr>
              <p:cNvSpPr/>
              <p:nvPr/>
            </p:nvSpPr>
            <p:spPr>
              <a:xfrm>
                <a:off x="6858866" y="3208188"/>
                <a:ext cx="510886" cy="550722"/>
              </a:xfrm>
              <a:custGeom>
                <a:avLst/>
                <a:gdLst>
                  <a:gd name="connsiteX0" fmla="*/ 510886 w 510886"/>
                  <a:gd name="connsiteY0" fmla="*/ 259777 h 550722"/>
                  <a:gd name="connsiteX1" fmla="*/ 489239 w 510886"/>
                  <a:gd name="connsiteY1" fmla="*/ 290084 h 550722"/>
                  <a:gd name="connsiteX2" fmla="*/ 49357 w 510886"/>
                  <a:gd name="connsiteY2" fmla="*/ 290084 h 550722"/>
                  <a:gd name="connsiteX3" fmla="*/ 266700 w 510886"/>
                  <a:gd name="connsiteY3" fmla="*/ 502232 h 550722"/>
                  <a:gd name="connsiteX4" fmla="*/ 420832 w 510886"/>
                  <a:gd name="connsiteY4" fmla="*/ 441618 h 550722"/>
                  <a:gd name="connsiteX5" fmla="*/ 458066 w 510886"/>
                  <a:gd name="connsiteY5" fmla="*/ 438155 h 550722"/>
                  <a:gd name="connsiteX6" fmla="*/ 454602 w 510886"/>
                  <a:gd name="connsiteY6" fmla="*/ 473657 h 550722"/>
                  <a:gd name="connsiteX7" fmla="*/ 265834 w 510886"/>
                  <a:gd name="connsiteY7" fmla="*/ 550723 h 550722"/>
                  <a:gd name="connsiteX8" fmla="*/ 0 w 510886"/>
                  <a:gd name="connsiteY8" fmla="*/ 274498 h 550722"/>
                  <a:gd name="connsiteX9" fmla="*/ 265834 w 510886"/>
                  <a:gd name="connsiteY9" fmla="*/ 5 h 550722"/>
                  <a:gd name="connsiteX10" fmla="*/ 510886 w 510886"/>
                  <a:gd name="connsiteY10" fmla="*/ 259777 h 550722"/>
                  <a:gd name="connsiteX11" fmla="*/ 466725 w 510886"/>
                  <a:gd name="connsiteY11" fmla="*/ 244191 h 550722"/>
                  <a:gd name="connsiteX12" fmla="*/ 267566 w 510886"/>
                  <a:gd name="connsiteY12" fmla="*/ 45898 h 550722"/>
                  <a:gd name="connsiteX13" fmla="*/ 51089 w 510886"/>
                  <a:gd name="connsiteY13" fmla="*/ 244191 h 550722"/>
                  <a:gd name="connsiteX14" fmla="*/ 466725 w 510886"/>
                  <a:gd name="connsiteY14" fmla="*/ 244191 h 55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0886" h="550722">
                    <a:moveTo>
                      <a:pt x="510886" y="259777"/>
                    </a:moveTo>
                    <a:cubicBezTo>
                      <a:pt x="510886" y="277096"/>
                      <a:pt x="503959" y="290084"/>
                      <a:pt x="489239" y="290084"/>
                    </a:cubicBezTo>
                    <a:lnTo>
                      <a:pt x="49357" y="290084"/>
                    </a:lnTo>
                    <a:cubicBezTo>
                      <a:pt x="57150" y="409579"/>
                      <a:pt x="148071" y="502232"/>
                      <a:pt x="266700" y="502232"/>
                    </a:cubicBezTo>
                    <a:cubicBezTo>
                      <a:pt x="337705" y="502232"/>
                      <a:pt x="387927" y="478852"/>
                      <a:pt x="420832" y="441618"/>
                    </a:cubicBezTo>
                    <a:cubicBezTo>
                      <a:pt x="431223" y="431227"/>
                      <a:pt x="447675" y="426898"/>
                      <a:pt x="458066" y="438155"/>
                    </a:cubicBezTo>
                    <a:cubicBezTo>
                      <a:pt x="464993" y="445948"/>
                      <a:pt x="465859" y="462400"/>
                      <a:pt x="454602" y="473657"/>
                    </a:cubicBezTo>
                    <a:cubicBezTo>
                      <a:pt x="419100" y="518684"/>
                      <a:pt x="356754" y="550723"/>
                      <a:pt x="265834" y="550723"/>
                    </a:cubicBezTo>
                    <a:cubicBezTo>
                      <a:pt x="111702" y="550723"/>
                      <a:pt x="0" y="427764"/>
                      <a:pt x="0" y="274498"/>
                    </a:cubicBezTo>
                    <a:cubicBezTo>
                      <a:pt x="0" y="123829"/>
                      <a:pt x="111702" y="5"/>
                      <a:pt x="265834" y="5"/>
                    </a:cubicBezTo>
                    <a:cubicBezTo>
                      <a:pt x="410441" y="-861"/>
                      <a:pt x="510886" y="121232"/>
                      <a:pt x="510886" y="259777"/>
                    </a:cubicBezTo>
                    <a:close/>
                    <a:moveTo>
                      <a:pt x="466725" y="244191"/>
                    </a:moveTo>
                    <a:cubicBezTo>
                      <a:pt x="463261" y="138550"/>
                      <a:pt x="378402" y="45898"/>
                      <a:pt x="267566" y="45898"/>
                    </a:cubicBezTo>
                    <a:cubicBezTo>
                      <a:pt x="151534" y="45898"/>
                      <a:pt x="64077" y="130757"/>
                      <a:pt x="51089" y="244191"/>
                    </a:cubicBezTo>
                    <a:lnTo>
                      <a:pt x="466725" y="244191"/>
                    </a:lnTo>
                    <a:close/>
                  </a:path>
                </a:pathLst>
              </a:custGeom>
              <a:grpFill/>
              <a:ln w="8653" cap="flat">
                <a:noFill/>
                <a:prstDash val="solid"/>
                <a:miter/>
              </a:ln>
            </p:spPr>
            <p:txBody>
              <a:bodyPr rtlCol="0" anchor="ctr"/>
              <a:lstStyle/>
              <a:p>
                <a:endParaRPr lang="en-US"/>
              </a:p>
            </p:txBody>
          </p:sp>
        </p:grpSp>
        <p:sp>
          <p:nvSpPr>
            <p:cNvPr id="12" name="Freeform 11">
              <a:extLst>
                <a:ext uri="{FF2B5EF4-FFF2-40B4-BE49-F238E27FC236}">
                  <a16:creationId xmlns:a16="http://schemas.microsoft.com/office/drawing/2014/main" id="{CFA66576-8FE1-2566-3C04-371AC5CCA055}"/>
                </a:ext>
              </a:extLst>
            </p:cNvPr>
            <p:cNvSpPr/>
            <p:nvPr/>
          </p:nvSpPr>
          <p:spPr>
            <a:xfrm>
              <a:off x="11667047" y="4975351"/>
              <a:ext cx="90979" cy="90979"/>
            </a:xfrm>
            <a:custGeom>
              <a:avLst/>
              <a:gdLst>
                <a:gd name="connsiteX0" fmla="*/ 0 w 70138"/>
                <a:gd name="connsiteY0" fmla="*/ 35502 h 70138"/>
                <a:gd name="connsiteX1" fmla="*/ 34636 w 70138"/>
                <a:gd name="connsiteY1" fmla="*/ 0 h 70138"/>
                <a:gd name="connsiteX2" fmla="*/ 70139 w 70138"/>
                <a:gd name="connsiteY2" fmla="*/ 35502 h 70138"/>
                <a:gd name="connsiteX3" fmla="*/ 34636 w 70138"/>
                <a:gd name="connsiteY3" fmla="*/ 70139 h 70138"/>
                <a:gd name="connsiteX4" fmla="*/ 0 w 70138"/>
                <a:gd name="connsiteY4" fmla="*/ 35502 h 70138"/>
                <a:gd name="connsiteX5" fmla="*/ 62346 w 70138"/>
                <a:gd name="connsiteY5" fmla="*/ 34636 h 70138"/>
                <a:gd name="connsiteX6" fmla="*/ 34636 w 70138"/>
                <a:gd name="connsiteY6" fmla="*/ 7793 h 70138"/>
                <a:gd name="connsiteX7" fmla="*/ 7793 w 70138"/>
                <a:gd name="connsiteY7" fmla="*/ 34636 h 70138"/>
                <a:gd name="connsiteX8" fmla="*/ 34636 w 70138"/>
                <a:gd name="connsiteY8" fmla="*/ 62346 h 70138"/>
                <a:gd name="connsiteX9" fmla="*/ 62346 w 70138"/>
                <a:gd name="connsiteY9" fmla="*/ 34636 h 70138"/>
                <a:gd name="connsiteX10" fmla="*/ 21648 w 70138"/>
                <a:gd name="connsiteY10" fmla="*/ 17318 h 70138"/>
                <a:gd name="connsiteX11" fmla="*/ 24246 w 70138"/>
                <a:gd name="connsiteY11" fmla="*/ 14721 h 70138"/>
                <a:gd name="connsiteX12" fmla="*/ 36368 w 70138"/>
                <a:gd name="connsiteY12" fmla="*/ 14721 h 70138"/>
                <a:gd name="connsiteX13" fmla="*/ 51955 w 70138"/>
                <a:gd name="connsiteY13" fmla="*/ 29441 h 70138"/>
                <a:gd name="connsiteX14" fmla="*/ 42430 w 70138"/>
                <a:gd name="connsiteY14" fmla="*/ 42429 h 70138"/>
                <a:gd name="connsiteX15" fmla="*/ 50223 w 70138"/>
                <a:gd name="connsiteY15" fmla="*/ 51089 h 70138"/>
                <a:gd name="connsiteX16" fmla="*/ 50223 w 70138"/>
                <a:gd name="connsiteY16" fmla="*/ 55418 h 70138"/>
                <a:gd name="connsiteX17" fmla="*/ 45893 w 70138"/>
                <a:gd name="connsiteY17" fmla="*/ 55418 h 70138"/>
                <a:gd name="connsiteX18" fmla="*/ 35502 w 70138"/>
                <a:gd name="connsiteY18" fmla="*/ 44161 h 70138"/>
                <a:gd name="connsiteX19" fmla="*/ 26843 w 70138"/>
                <a:gd name="connsiteY19" fmla="*/ 44161 h 70138"/>
                <a:gd name="connsiteX20" fmla="*/ 26843 w 70138"/>
                <a:gd name="connsiteY20" fmla="*/ 52821 h 70138"/>
                <a:gd name="connsiteX21" fmla="*/ 24246 w 70138"/>
                <a:gd name="connsiteY21" fmla="*/ 55418 h 70138"/>
                <a:gd name="connsiteX22" fmla="*/ 21648 w 70138"/>
                <a:gd name="connsiteY22" fmla="*/ 52821 h 70138"/>
                <a:gd name="connsiteX23" fmla="*/ 21648 w 70138"/>
                <a:gd name="connsiteY23" fmla="*/ 17318 h 70138"/>
                <a:gd name="connsiteX24" fmla="*/ 36368 w 70138"/>
                <a:gd name="connsiteY24" fmla="*/ 37234 h 70138"/>
                <a:gd name="connsiteX25" fmla="*/ 45893 w 70138"/>
                <a:gd name="connsiteY25" fmla="*/ 28575 h 70138"/>
                <a:gd name="connsiteX26" fmla="*/ 36368 w 70138"/>
                <a:gd name="connsiteY26" fmla="*/ 19916 h 70138"/>
                <a:gd name="connsiteX27" fmla="*/ 27709 w 70138"/>
                <a:gd name="connsiteY27" fmla="*/ 19916 h 70138"/>
                <a:gd name="connsiteX28" fmla="*/ 27709 w 70138"/>
                <a:gd name="connsiteY28" fmla="*/ 37234 h 70138"/>
                <a:gd name="connsiteX29" fmla="*/ 36368 w 70138"/>
                <a:gd name="connsiteY29" fmla="*/ 37234 h 70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0138" h="70138">
                  <a:moveTo>
                    <a:pt x="0" y="35502"/>
                  </a:moveTo>
                  <a:cubicBezTo>
                    <a:pt x="0" y="16452"/>
                    <a:pt x="15587" y="0"/>
                    <a:pt x="34636" y="0"/>
                  </a:cubicBezTo>
                  <a:cubicBezTo>
                    <a:pt x="53686" y="0"/>
                    <a:pt x="70139" y="15587"/>
                    <a:pt x="70139" y="35502"/>
                  </a:cubicBezTo>
                  <a:cubicBezTo>
                    <a:pt x="70139" y="54552"/>
                    <a:pt x="54552" y="70139"/>
                    <a:pt x="34636" y="70139"/>
                  </a:cubicBezTo>
                  <a:cubicBezTo>
                    <a:pt x="14721" y="70139"/>
                    <a:pt x="0" y="54552"/>
                    <a:pt x="0" y="35502"/>
                  </a:cubicBezTo>
                  <a:close/>
                  <a:moveTo>
                    <a:pt x="62346" y="34636"/>
                  </a:moveTo>
                  <a:cubicBezTo>
                    <a:pt x="62346" y="19916"/>
                    <a:pt x="50223" y="7793"/>
                    <a:pt x="34636" y="7793"/>
                  </a:cubicBezTo>
                  <a:cubicBezTo>
                    <a:pt x="19050" y="7793"/>
                    <a:pt x="7793" y="19916"/>
                    <a:pt x="7793" y="34636"/>
                  </a:cubicBezTo>
                  <a:cubicBezTo>
                    <a:pt x="7793" y="49357"/>
                    <a:pt x="19916" y="62346"/>
                    <a:pt x="34636" y="62346"/>
                  </a:cubicBezTo>
                  <a:cubicBezTo>
                    <a:pt x="49357" y="62346"/>
                    <a:pt x="62346" y="50223"/>
                    <a:pt x="62346" y="34636"/>
                  </a:cubicBezTo>
                  <a:close/>
                  <a:moveTo>
                    <a:pt x="21648" y="17318"/>
                  </a:moveTo>
                  <a:cubicBezTo>
                    <a:pt x="21648" y="15587"/>
                    <a:pt x="22514" y="14721"/>
                    <a:pt x="24246" y="14721"/>
                  </a:cubicBezTo>
                  <a:lnTo>
                    <a:pt x="36368" y="14721"/>
                  </a:lnTo>
                  <a:cubicBezTo>
                    <a:pt x="45027" y="14721"/>
                    <a:pt x="51955" y="20782"/>
                    <a:pt x="51955" y="29441"/>
                  </a:cubicBezTo>
                  <a:cubicBezTo>
                    <a:pt x="51955" y="36368"/>
                    <a:pt x="48491" y="40698"/>
                    <a:pt x="42430" y="42429"/>
                  </a:cubicBezTo>
                  <a:lnTo>
                    <a:pt x="50223" y="51089"/>
                  </a:lnTo>
                  <a:cubicBezTo>
                    <a:pt x="51089" y="51955"/>
                    <a:pt x="51089" y="54552"/>
                    <a:pt x="50223" y="55418"/>
                  </a:cubicBezTo>
                  <a:cubicBezTo>
                    <a:pt x="49357" y="56284"/>
                    <a:pt x="47625" y="56284"/>
                    <a:pt x="45893" y="55418"/>
                  </a:cubicBezTo>
                  <a:lnTo>
                    <a:pt x="35502" y="44161"/>
                  </a:lnTo>
                  <a:lnTo>
                    <a:pt x="26843" y="44161"/>
                  </a:lnTo>
                  <a:lnTo>
                    <a:pt x="26843" y="52821"/>
                  </a:lnTo>
                  <a:cubicBezTo>
                    <a:pt x="26843" y="54552"/>
                    <a:pt x="25112" y="55418"/>
                    <a:pt x="24246" y="55418"/>
                  </a:cubicBezTo>
                  <a:cubicBezTo>
                    <a:pt x="22514" y="55418"/>
                    <a:pt x="21648" y="54552"/>
                    <a:pt x="21648" y="52821"/>
                  </a:cubicBezTo>
                  <a:lnTo>
                    <a:pt x="21648" y="17318"/>
                  </a:lnTo>
                  <a:close/>
                  <a:moveTo>
                    <a:pt x="36368" y="37234"/>
                  </a:moveTo>
                  <a:cubicBezTo>
                    <a:pt x="41564" y="37234"/>
                    <a:pt x="45893" y="32905"/>
                    <a:pt x="45893" y="28575"/>
                  </a:cubicBezTo>
                  <a:cubicBezTo>
                    <a:pt x="45893" y="23380"/>
                    <a:pt x="41564" y="19916"/>
                    <a:pt x="36368" y="19916"/>
                  </a:cubicBezTo>
                  <a:lnTo>
                    <a:pt x="27709" y="19916"/>
                  </a:lnTo>
                  <a:lnTo>
                    <a:pt x="27709" y="37234"/>
                  </a:lnTo>
                  <a:lnTo>
                    <a:pt x="36368" y="37234"/>
                  </a:lnTo>
                  <a:close/>
                </a:path>
              </a:pathLst>
            </a:custGeom>
            <a:grpFill/>
            <a:ln w="8653" cap="flat">
              <a:noFill/>
              <a:prstDash val="solid"/>
              <a:miter/>
            </a:ln>
          </p:spPr>
          <p:txBody>
            <a:bodyPr rtlCol="0" anchor="ctr"/>
            <a:lstStyle/>
            <a:p>
              <a:endParaRPr lang="en-US"/>
            </a:p>
          </p:txBody>
        </p:sp>
      </p:grpSp>
      <p:sp>
        <p:nvSpPr>
          <p:cNvPr id="2" name="Round Same Side Corner Rectangle 1">
            <a:extLst>
              <a:ext uri="{FF2B5EF4-FFF2-40B4-BE49-F238E27FC236}">
                <a16:creationId xmlns:a16="http://schemas.microsoft.com/office/drawing/2014/main" id="{DDF8E9AC-CDC6-336B-D0FC-CDD13E4D0BC3}"/>
              </a:ext>
            </a:extLst>
          </p:cNvPr>
          <p:cNvSpPr/>
          <p:nvPr/>
        </p:nvSpPr>
        <p:spPr>
          <a:xfrm rot="16200000">
            <a:off x="-548985" y="2455461"/>
            <a:ext cx="1762468" cy="502920"/>
          </a:xfrm>
          <a:prstGeom prst="round2SameRect">
            <a:avLst/>
          </a:prstGeom>
          <a:solidFill>
            <a:schemeClr val="accent5">
              <a:lumMod val="50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Program Increment </a:t>
            </a:r>
          </a:p>
          <a:p>
            <a:pPr algn="r"/>
            <a:r>
              <a:rPr lang="en-US" sz="1300" dirty="0">
                <a:latin typeface="Century Gothic" panose="020B0502020202020204" pitchFamily="34" charset="0"/>
              </a:rPr>
              <a:t>Objectives</a:t>
            </a:r>
          </a:p>
        </p:txBody>
      </p:sp>
      <p:sp>
        <p:nvSpPr>
          <p:cNvPr id="3" name="Round Same Side Corner Rectangle 2">
            <a:extLst>
              <a:ext uri="{FF2B5EF4-FFF2-40B4-BE49-F238E27FC236}">
                <a16:creationId xmlns:a16="http://schemas.microsoft.com/office/drawing/2014/main" id="{AA7E800D-B496-0BD0-E83C-B1FCD289BBC5}"/>
              </a:ext>
            </a:extLst>
          </p:cNvPr>
          <p:cNvSpPr/>
          <p:nvPr/>
        </p:nvSpPr>
        <p:spPr>
          <a:xfrm rot="16200000">
            <a:off x="-190929" y="4781214"/>
            <a:ext cx="1046358" cy="502920"/>
          </a:xfrm>
          <a:prstGeom prst="round2SameRect">
            <a:avLst/>
          </a:prstGeom>
          <a:solidFill>
            <a:schemeClr val="accent5">
              <a:lumMod val="75000"/>
            </a:schemeClr>
          </a:solidFill>
          <a:ln>
            <a:noFill/>
          </a:ln>
          <a:effectLst>
            <a:innerShdw blurRad="63500" dist="508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lIns="0" tIns="0" rIns="91440" bIns="0" rtlCol="0" anchor="ctr"/>
          <a:lstStyle/>
          <a:p>
            <a:pPr algn="r"/>
            <a:r>
              <a:rPr lang="en-US" sz="1300" dirty="0">
                <a:latin typeface="Century Gothic" panose="020B0502020202020204" pitchFamily="34" charset="0"/>
              </a:rPr>
              <a:t>Stretch Objectives</a:t>
            </a:r>
          </a:p>
        </p:txBody>
      </p:sp>
      <p:sp>
        <p:nvSpPr>
          <p:cNvPr id="96" name="Rectangle 95">
            <a:extLst>
              <a:ext uri="{FF2B5EF4-FFF2-40B4-BE49-F238E27FC236}">
                <a16:creationId xmlns:a16="http://schemas.microsoft.com/office/drawing/2014/main" id="{6724E36C-9488-22F2-8EBE-7EC1DB60333E}"/>
              </a:ext>
            </a:extLst>
          </p:cNvPr>
          <p:cNvSpPr/>
          <p:nvPr/>
        </p:nvSpPr>
        <p:spPr>
          <a:xfrm>
            <a:off x="633446"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15" name="Rectangle 114">
            <a:extLst>
              <a:ext uri="{FF2B5EF4-FFF2-40B4-BE49-F238E27FC236}">
                <a16:creationId xmlns:a16="http://schemas.microsoft.com/office/drawing/2014/main" id="{518FC89D-AEE0-5CEE-7BBC-43D502C80B0E}"/>
              </a:ext>
            </a:extLst>
          </p:cNvPr>
          <p:cNvSpPr/>
          <p:nvPr/>
        </p:nvSpPr>
        <p:spPr>
          <a:xfrm>
            <a:off x="4370322"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120" name="Rectangle 119">
            <a:extLst>
              <a:ext uri="{FF2B5EF4-FFF2-40B4-BE49-F238E27FC236}">
                <a16:creationId xmlns:a16="http://schemas.microsoft.com/office/drawing/2014/main" id="{ACE68661-6F39-4BBC-ADA8-131576A0280D}"/>
              </a:ext>
            </a:extLst>
          </p:cNvPr>
          <p:cNvSpPr/>
          <p:nvPr/>
        </p:nvSpPr>
        <p:spPr>
          <a:xfrm>
            <a:off x="8107197" y="1825689"/>
            <a:ext cx="3383280" cy="2683803"/>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37160" tIns="137160" rtlCol="0" anchor="t" anchorCtr="0"/>
          <a:lstStyle/>
          <a:p>
            <a:r>
              <a:rPr lang="en-US" sz="1300" dirty="0">
                <a:solidFill>
                  <a:schemeClr val="tx1"/>
                </a:solidFill>
                <a:latin typeface="Century Gothic" panose="020B0502020202020204" pitchFamily="34" charset="0"/>
              </a:rPr>
              <a:t>Objective One</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Two</a:t>
            </a:r>
          </a:p>
          <a:p>
            <a:endParaRPr lang="en-US" sz="1300" dirty="0">
              <a:solidFill>
                <a:schemeClr val="tx1"/>
              </a:solidFill>
              <a:latin typeface="Century Gothic" panose="020B0502020202020204" pitchFamily="34" charset="0"/>
            </a:endParaRPr>
          </a:p>
          <a:p>
            <a:r>
              <a:rPr lang="en-US" sz="1300" dirty="0">
                <a:solidFill>
                  <a:schemeClr val="tx1"/>
                </a:solidFill>
                <a:latin typeface="Century Gothic" panose="020B0502020202020204" pitchFamily="34" charset="0"/>
              </a:rPr>
              <a:t>Objective Three</a:t>
            </a:r>
          </a:p>
        </p:txBody>
      </p:sp>
      <p:sp>
        <p:nvSpPr>
          <p:cNvPr id="7" name="TextBox 4">
            <a:extLst>
              <a:ext uri="{FF2B5EF4-FFF2-40B4-BE49-F238E27FC236}">
                <a16:creationId xmlns:a16="http://schemas.microsoft.com/office/drawing/2014/main" id="{C2D4E51A-7214-F2A9-B545-DA08D05B8AEF}"/>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76253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8405</TotalTime>
  <Words>496</Words>
  <Application>Microsoft Office PowerPoint</Application>
  <PresentationFormat>Widescreen</PresentationFormat>
  <Paragraphs>86</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Bess</cp:lastModifiedBy>
  <cp:revision>133</cp:revision>
  <cp:lastPrinted>2020-08-31T22:23:58Z</cp:lastPrinted>
  <dcterms:created xsi:type="dcterms:W3CDTF">2021-07-07T23:54:57Z</dcterms:created>
  <dcterms:modified xsi:type="dcterms:W3CDTF">2025-04-06T21:57:58Z</dcterms:modified>
</cp:coreProperties>
</file>