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99" r:id="rId3"/>
    <p:sldId id="353" r:id="rId4"/>
    <p:sldId id="406" r:id="rId5"/>
    <p:sldId id="367" r:id="rId6"/>
    <p:sldId id="400" r:id="rId7"/>
    <p:sldId id="401" r:id="rId8"/>
    <p:sldId id="402" r:id="rId9"/>
    <p:sldId id="404"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D92091-2A7F-428D-A073-32E9CC0ACBAF}" v="41" dt="2025-04-06T21:05:31.3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3" autoAdjust="0"/>
    <p:restoredTop sz="96327"/>
  </p:normalViewPr>
  <p:slideViewPr>
    <p:cSldViewPr snapToGrid="0" snapToObjects="1">
      <p:cViewPr varScale="1">
        <p:scale>
          <a:sx n="107" d="100"/>
          <a:sy n="107" d="100"/>
        </p:scale>
        <p:origin x="228" y="318"/>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4" Type="http://schemas.openxmlformats.org/officeDocument/2006/relationships/slide" Target="slides/slide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CD92091-2A7F-428D-A073-32E9CC0ACBAF}"/>
    <pc:docChg chg="undo custSel delSld modSld">
      <pc:chgData name="Bess Dunlevy" userId="dd4b9a8537dbe9d0" providerId="LiveId" clId="{1CD92091-2A7F-428D-A073-32E9CC0ACBAF}" dt="2025-04-06T21:05:31.389" v="571"/>
      <pc:docMkLst>
        <pc:docMk/>
      </pc:docMkLst>
      <pc:sldChg chg="addSp delSp modSp mod setBg modClrScheme chgLayout">
        <pc:chgData name="Bess Dunlevy" userId="dd4b9a8537dbe9d0" providerId="LiveId" clId="{1CD92091-2A7F-428D-A073-32E9CC0ACBAF}" dt="2025-04-06T21:04:32.611" v="570" actId="20577"/>
        <pc:sldMkLst>
          <pc:docMk/>
          <pc:sldMk cId="1508588292" sldId="342"/>
        </pc:sldMkLst>
        <pc:spChg chg="mod">
          <ac:chgData name="Bess Dunlevy" userId="dd4b9a8537dbe9d0" providerId="LiveId" clId="{1CD92091-2A7F-428D-A073-32E9CC0ACBAF}" dt="2025-04-06T21:04:04.448" v="544" actId="207"/>
          <ac:spMkLst>
            <pc:docMk/>
            <pc:sldMk cId="1508588292" sldId="342"/>
            <ac:spMk id="33" creationId="{143A449B-AAB7-994A-92CE-8F48E2CA7DF6}"/>
          </ac:spMkLst>
        </pc:spChg>
        <pc:spChg chg="del">
          <ac:chgData name="Bess Dunlevy" userId="dd4b9a8537dbe9d0" providerId="LiveId" clId="{1CD92091-2A7F-428D-A073-32E9CC0ACBAF}" dt="2025-04-06T18:17:04.664" v="31" actId="478"/>
          <ac:spMkLst>
            <pc:docMk/>
            <pc:sldMk cId="1508588292" sldId="342"/>
            <ac:spMk id="34" creationId="{0671204C-72BF-9849-8945-77D03A477E75}"/>
          </ac:spMkLst>
        </pc:spChg>
        <pc:spChg chg="del">
          <ac:chgData name="Bess Dunlevy" userId="dd4b9a8537dbe9d0" providerId="LiveId" clId="{1CD92091-2A7F-428D-A073-32E9CC0ACBAF}" dt="2025-04-06T18:17:04.664" v="31" actId="478"/>
          <ac:spMkLst>
            <pc:docMk/>
            <pc:sldMk cId="1508588292" sldId="342"/>
            <ac:spMk id="35" creationId="{E65CF26C-52F9-344A-ACC9-09D07DE0977D}"/>
          </ac:spMkLst>
        </pc:spChg>
        <pc:spChg chg="del">
          <ac:chgData name="Bess Dunlevy" userId="dd4b9a8537dbe9d0" providerId="LiveId" clId="{1CD92091-2A7F-428D-A073-32E9CC0ACBAF}" dt="2025-04-06T18:17:04.664" v="31" actId="478"/>
          <ac:spMkLst>
            <pc:docMk/>
            <pc:sldMk cId="1508588292" sldId="342"/>
            <ac:spMk id="36" creationId="{C7DC0BFC-32CE-0544-BDE7-E4E8CD4C8E4D}"/>
          </ac:spMkLst>
        </pc:spChg>
        <pc:spChg chg="mod ord">
          <ac:chgData name="Bess Dunlevy" userId="dd4b9a8537dbe9d0" providerId="LiveId" clId="{1CD92091-2A7F-428D-A073-32E9CC0ACBAF}" dt="2025-04-06T21:04:32.611" v="570" actId="20577"/>
          <ac:spMkLst>
            <pc:docMk/>
            <pc:sldMk cId="1508588292" sldId="342"/>
            <ac:spMk id="93" creationId="{4202D8FA-97A9-1F4C-B19E-615D761DF0CF}"/>
          </ac:spMkLst>
        </pc:spChg>
        <pc:picChg chg="add mod">
          <ac:chgData name="Bess Dunlevy" userId="dd4b9a8537dbe9d0" providerId="LiveId" clId="{1CD92091-2A7F-428D-A073-32E9CC0ACBAF}" dt="2025-04-06T21:03:19.832" v="511" actId="962"/>
          <ac:picMkLst>
            <pc:docMk/>
            <pc:sldMk cId="1508588292" sldId="342"/>
            <ac:picMk id="2" creationId="{5CADE0F9-C90D-83AF-75AC-3E2A2C0F7A51}"/>
          </ac:picMkLst>
        </pc:picChg>
        <pc:picChg chg="del">
          <ac:chgData name="Bess Dunlevy" userId="dd4b9a8537dbe9d0" providerId="LiveId" clId="{1CD92091-2A7F-428D-A073-32E9CC0ACBAF}" dt="2025-04-06T18:17:06.378" v="33" actId="478"/>
          <ac:picMkLst>
            <pc:docMk/>
            <pc:sldMk cId="1508588292" sldId="342"/>
            <ac:picMk id="4" creationId="{4AEB8225-3AA8-AF48-AD51-3F5F53316D6B}"/>
          </ac:picMkLst>
        </pc:picChg>
        <pc:picChg chg="del">
          <ac:chgData name="Bess Dunlevy" userId="dd4b9a8537dbe9d0" providerId="LiveId" clId="{1CD92091-2A7F-428D-A073-32E9CC0ACBAF}" dt="2025-04-06T18:17:05.434" v="32" actId="478"/>
          <ac:picMkLst>
            <pc:docMk/>
            <pc:sldMk cId="1508588292" sldId="342"/>
            <ac:picMk id="11" creationId="{7C8B43FF-07FE-DC4E-93B9-3BDF41733F2A}"/>
          </ac:picMkLst>
        </pc:picChg>
      </pc:sldChg>
      <pc:sldChg chg="addSp delSp modSp mod">
        <pc:chgData name="Bess Dunlevy" userId="dd4b9a8537dbe9d0" providerId="LiveId" clId="{1CD92091-2A7F-428D-A073-32E9CC0ACBAF}" dt="2025-04-06T21:02:09.886" v="469" actId="20577"/>
        <pc:sldMkLst>
          <pc:docMk/>
          <pc:sldMk cId="1179924037" sldId="353"/>
        </pc:sldMkLst>
        <pc:spChg chg="add mod">
          <ac:chgData name="Bess Dunlevy" userId="dd4b9a8537dbe9d0" providerId="LiveId" clId="{1CD92091-2A7F-428D-A073-32E9CC0ACBAF}" dt="2025-04-06T18:20:11.013" v="163" actId="1076"/>
          <ac:spMkLst>
            <pc:docMk/>
            <pc:sldMk cId="1179924037" sldId="353"/>
            <ac:spMk id="2" creationId="{A4D96DF9-C356-8518-A9AC-BD242AB7F2C7}"/>
          </ac:spMkLst>
        </pc:spChg>
        <pc:spChg chg="mod">
          <ac:chgData name="Bess Dunlevy" userId="dd4b9a8537dbe9d0" providerId="LiveId" clId="{1CD92091-2A7F-428D-A073-32E9CC0ACBAF}" dt="2025-04-06T18:20:15.718" v="164" actId="1076"/>
          <ac:spMkLst>
            <pc:docMk/>
            <pc:sldMk cId="1179924037" sldId="353"/>
            <ac:spMk id="3" creationId="{BCE760FD-6E50-FD4F-B597-7E228EDE51FD}"/>
          </ac:spMkLst>
        </pc:spChg>
        <pc:spChg chg="del">
          <ac:chgData name="Bess Dunlevy" userId="dd4b9a8537dbe9d0" providerId="LiveId" clId="{1CD92091-2A7F-428D-A073-32E9CC0ACBAF}" dt="2025-04-06T18:19:42.523" v="156" actId="478"/>
          <ac:spMkLst>
            <pc:docMk/>
            <pc:sldMk cId="1179924037" sldId="353"/>
            <ac:spMk id="5" creationId="{CF8312F4-008A-8B46-B9CC-E4456F84C996}"/>
          </ac:spMkLst>
        </pc:spChg>
        <pc:spChg chg="del">
          <ac:chgData name="Bess Dunlevy" userId="dd4b9a8537dbe9d0" providerId="LiveId" clId="{1CD92091-2A7F-428D-A073-32E9CC0ACBAF}" dt="2025-04-06T18:19:39.691" v="154" actId="478"/>
          <ac:spMkLst>
            <pc:docMk/>
            <pc:sldMk cId="1179924037" sldId="353"/>
            <ac:spMk id="6" creationId="{8A162E46-AFAD-E846-BF5C-F20FF11EA0EF}"/>
          </ac:spMkLst>
        </pc:spChg>
        <pc:spChg chg="del">
          <ac:chgData name="Bess Dunlevy" userId="dd4b9a8537dbe9d0" providerId="LiveId" clId="{1CD92091-2A7F-428D-A073-32E9CC0ACBAF}" dt="2025-04-06T18:19:41.739" v="155" actId="478"/>
          <ac:spMkLst>
            <pc:docMk/>
            <pc:sldMk cId="1179924037" sldId="353"/>
            <ac:spMk id="9" creationId="{CB9D49A6-86F7-B744-828A-D7C1D9D15D8C}"/>
          </ac:spMkLst>
        </pc:spChg>
        <pc:spChg chg="mod">
          <ac:chgData name="Bess Dunlevy" userId="dd4b9a8537dbe9d0" providerId="LiveId" clId="{1CD92091-2A7F-428D-A073-32E9CC0ACBAF}" dt="2025-04-06T21:02:08.285" v="468" actId="20577"/>
          <ac:spMkLst>
            <pc:docMk/>
            <pc:sldMk cId="1179924037" sldId="353"/>
            <ac:spMk id="38" creationId="{3087209E-8C45-1E47-A06D-D69E46F1665D}"/>
          </ac:spMkLst>
        </pc:spChg>
        <pc:spChg chg="mod">
          <ac:chgData name="Bess Dunlevy" userId="dd4b9a8537dbe9d0" providerId="LiveId" clId="{1CD92091-2A7F-428D-A073-32E9CC0ACBAF}" dt="2025-04-06T21:02:09.886" v="469" actId="20577"/>
          <ac:spMkLst>
            <pc:docMk/>
            <pc:sldMk cId="1179924037" sldId="353"/>
            <ac:spMk id="40" creationId="{0912F814-D179-264A-96E2-2790AF8762EE}"/>
          </ac:spMkLst>
        </pc:spChg>
        <pc:picChg chg="del">
          <ac:chgData name="Bess Dunlevy" userId="dd4b9a8537dbe9d0" providerId="LiveId" clId="{1CD92091-2A7F-428D-A073-32E9CC0ACBAF}" dt="2025-04-06T18:19:34.253" v="136" actId="478"/>
          <ac:picMkLst>
            <pc:docMk/>
            <pc:sldMk cId="1179924037" sldId="353"/>
            <ac:picMk id="41" creationId="{62D9CAD0-6D0F-CD41-AD4D-C7722330F15A}"/>
          </ac:picMkLst>
        </pc:picChg>
      </pc:sldChg>
      <pc:sldChg chg="addSp delSp modSp mod">
        <pc:chgData name="Bess Dunlevy" userId="dd4b9a8537dbe9d0" providerId="LiveId" clId="{1CD92091-2A7F-428D-A073-32E9CC0ACBAF}" dt="2025-04-06T20:59:44.745" v="361" actId="20577"/>
        <pc:sldMkLst>
          <pc:docMk/>
          <pc:sldMk cId="3652727983" sldId="367"/>
        </pc:sldMkLst>
        <pc:spChg chg="add mod">
          <ac:chgData name="Bess Dunlevy" userId="dd4b9a8537dbe9d0" providerId="LiveId" clId="{1CD92091-2A7F-428D-A073-32E9CC0ACBAF}" dt="2025-04-06T20:59:44.745" v="361" actId="20577"/>
          <ac:spMkLst>
            <pc:docMk/>
            <pc:sldMk cId="3652727983" sldId="367"/>
            <ac:spMk id="3" creationId="{7032EB7A-5F08-901F-819D-992A9326C075}"/>
          </ac:spMkLst>
        </pc:spChg>
        <pc:spChg chg="del">
          <ac:chgData name="Bess Dunlevy" userId="dd4b9a8537dbe9d0" providerId="LiveId" clId="{1CD92091-2A7F-428D-A073-32E9CC0ACBAF}" dt="2025-04-06T18:25:09.662" v="354" actId="478"/>
          <ac:spMkLst>
            <pc:docMk/>
            <pc:sldMk cId="3652727983" sldId="367"/>
            <ac:spMk id="5" creationId="{CF8312F4-008A-8B46-B9CC-E4456F84C996}"/>
          </ac:spMkLst>
        </pc:spChg>
        <pc:spChg chg="del">
          <ac:chgData name="Bess Dunlevy" userId="dd4b9a8537dbe9d0" providerId="LiveId" clId="{1CD92091-2A7F-428D-A073-32E9CC0ACBAF}" dt="2025-04-06T18:25:09.662" v="354" actId="478"/>
          <ac:spMkLst>
            <pc:docMk/>
            <pc:sldMk cId="3652727983" sldId="367"/>
            <ac:spMk id="6" creationId="{8A162E46-AFAD-E846-BF5C-F20FF11EA0EF}"/>
          </ac:spMkLst>
        </pc:spChg>
        <pc:spChg chg="del">
          <ac:chgData name="Bess Dunlevy" userId="dd4b9a8537dbe9d0" providerId="LiveId" clId="{1CD92091-2A7F-428D-A073-32E9CC0ACBAF}" dt="2025-04-06T18:25:09.662" v="354" actId="478"/>
          <ac:spMkLst>
            <pc:docMk/>
            <pc:sldMk cId="3652727983" sldId="367"/>
            <ac:spMk id="9" creationId="{CB9D49A6-86F7-B744-828A-D7C1D9D15D8C}"/>
          </ac:spMkLst>
        </pc:spChg>
        <pc:spChg chg="del mod">
          <ac:chgData name="Bess Dunlevy" userId="dd4b9a8537dbe9d0" providerId="LiveId" clId="{1CD92091-2A7F-428D-A073-32E9CC0ACBAF}" dt="2025-04-06T20:59:40.682" v="356" actId="478"/>
          <ac:spMkLst>
            <pc:docMk/>
            <pc:sldMk cId="3652727983" sldId="367"/>
            <ac:spMk id="38" creationId="{A6C4B9E8-80D7-0E4C-98A0-080138C4551C}"/>
          </ac:spMkLst>
        </pc:spChg>
        <pc:picChg chg="add mod">
          <ac:chgData name="Bess Dunlevy" userId="dd4b9a8537dbe9d0" providerId="LiveId" clId="{1CD92091-2A7F-428D-A073-32E9CC0ACBAF}" dt="2025-04-06T18:25:07.213" v="353" actId="1076"/>
          <ac:picMkLst>
            <pc:docMk/>
            <pc:sldMk cId="3652727983" sldId="367"/>
            <ac:picMk id="2" creationId="{F21F7F93-E331-60B5-47AB-6B596A4787FB}"/>
          </ac:picMkLst>
        </pc:picChg>
        <pc:picChg chg="del">
          <ac:chgData name="Bess Dunlevy" userId="dd4b9a8537dbe9d0" providerId="LiveId" clId="{1CD92091-2A7F-428D-A073-32E9CC0ACBAF}" dt="2025-04-06T18:24:59.415" v="350" actId="478"/>
          <ac:picMkLst>
            <pc:docMk/>
            <pc:sldMk cId="3652727983" sldId="367"/>
            <ac:picMk id="4" creationId="{0F443B3E-2A01-5487-8BD2-F1DAAA36F306}"/>
          </ac:picMkLst>
        </pc:picChg>
      </pc:sldChg>
      <pc:sldChg chg="del">
        <pc:chgData name="Bess Dunlevy" userId="dd4b9a8537dbe9d0" providerId="LiveId" clId="{1CD92091-2A7F-428D-A073-32E9CC0ACBAF}" dt="2025-04-06T21:02:58.720" v="507" actId="47"/>
        <pc:sldMkLst>
          <pc:docMk/>
          <pc:sldMk cId="370049929" sldId="375"/>
        </pc:sldMkLst>
      </pc:sldChg>
      <pc:sldChg chg="delSp modSp mod">
        <pc:chgData name="Bess Dunlevy" userId="dd4b9a8537dbe9d0" providerId="LiveId" clId="{1CD92091-2A7F-428D-A073-32E9CC0ACBAF}" dt="2025-04-06T18:20:30.664" v="169" actId="1076"/>
        <pc:sldMkLst>
          <pc:docMk/>
          <pc:sldMk cId="2728107442" sldId="399"/>
        </pc:sldMkLst>
        <pc:spChg chg="mod">
          <ac:chgData name="Bess Dunlevy" userId="dd4b9a8537dbe9d0" providerId="LiveId" clId="{1CD92091-2A7F-428D-A073-32E9CC0ACBAF}" dt="2025-04-06T18:20:27.332" v="168" actId="120"/>
          <ac:spMkLst>
            <pc:docMk/>
            <pc:sldMk cId="2728107442" sldId="399"/>
            <ac:spMk id="12" creationId="{E6138981-03C3-494F-8F6E-EB790F07F244}"/>
          </ac:spMkLst>
        </pc:spChg>
        <pc:spChg chg="del">
          <ac:chgData name="Bess Dunlevy" userId="dd4b9a8537dbe9d0" providerId="LiveId" clId="{1CD92091-2A7F-428D-A073-32E9CC0ACBAF}" dt="2025-04-06T18:17:33.650" v="53" actId="478"/>
          <ac:spMkLst>
            <pc:docMk/>
            <pc:sldMk cId="2728107442" sldId="399"/>
            <ac:spMk id="34" creationId="{0671204C-72BF-9849-8945-77D03A477E75}"/>
          </ac:spMkLst>
        </pc:spChg>
        <pc:spChg chg="del">
          <ac:chgData name="Bess Dunlevy" userId="dd4b9a8537dbe9d0" providerId="LiveId" clId="{1CD92091-2A7F-428D-A073-32E9CC0ACBAF}" dt="2025-04-06T18:17:32.090" v="52" actId="478"/>
          <ac:spMkLst>
            <pc:docMk/>
            <pc:sldMk cId="2728107442" sldId="399"/>
            <ac:spMk id="35" creationId="{E65CF26C-52F9-344A-ACC9-09D07DE0977D}"/>
          </ac:spMkLst>
        </pc:spChg>
        <pc:spChg chg="del">
          <ac:chgData name="Bess Dunlevy" userId="dd4b9a8537dbe9d0" providerId="LiveId" clId="{1CD92091-2A7F-428D-A073-32E9CC0ACBAF}" dt="2025-04-06T18:17:35.221" v="54" actId="478"/>
          <ac:spMkLst>
            <pc:docMk/>
            <pc:sldMk cId="2728107442" sldId="399"/>
            <ac:spMk id="36" creationId="{C7DC0BFC-32CE-0544-BDE7-E4E8CD4C8E4D}"/>
          </ac:spMkLst>
        </pc:spChg>
        <pc:spChg chg="mod">
          <ac:chgData name="Bess Dunlevy" userId="dd4b9a8537dbe9d0" providerId="LiveId" clId="{1CD92091-2A7F-428D-A073-32E9CC0ACBAF}" dt="2025-04-06T18:20:30.664" v="169" actId="1076"/>
          <ac:spMkLst>
            <pc:docMk/>
            <pc:sldMk cId="2728107442" sldId="399"/>
            <ac:spMk id="92" creationId="{15002CF0-EA59-CE43-9D0C-B9955C66D425}"/>
          </ac:spMkLst>
        </pc:spChg>
        <pc:graphicFrameChg chg="mod modGraphic">
          <ac:chgData name="Bess Dunlevy" userId="dd4b9a8537dbe9d0" providerId="LiveId" clId="{1CD92091-2A7F-428D-A073-32E9CC0ACBAF}" dt="2025-04-06T18:20:30.664" v="169" actId="1076"/>
          <ac:graphicFrameMkLst>
            <pc:docMk/>
            <pc:sldMk cId="2728107442" sldId="399"/>
            <ac:graphicFrameMk id="2" creationId="{41EF0A05-BAC1-918A-53D7-36EA2B44B908}"/>
          </ac:graphicFrameMkLst>
        </pc:graphicFrameChg>
        <pc:picChg chg="del">
          <ac:chgData name="Bess Dunlevy" userId="dd4b9a8537dbe9d0" providerId="LiveId" clId="{1CD92091-2A7F-428D-A073-32E9CC0ACBAF}" dt="2025-04-06T18:17:30.954" v="51" actId="478"/>
          <ac:picMkLst>
            <pc:docMk/>
            <pc:sldMk cId="2728107442" sldId="399"/>
            <ac:picMk id="11" creationId="{7C8B43FF-07FE-DC4E-93B9-3BDF41733F2A}"/>
          </ac:picMkLst>
        </pc:picChg>
      </pc:sldChg>
      <pc:sldChg chg="addSp delSp modSp mod">
        <pc:chgData name="Bess Dunlevy" userId="dd4b9a8537dbe9d0" providerId="LiveId" clId="{1CD92091-2A7F-428D-A073-32E9CC0ACBAF}" dt="2025-04-06T21:00:07.922" v="369" actId="1076"/>
        <pc:sldMkLst>
          <pc:docMk/>
          <pc:sldMk cId="2827377622" sldId="400"/>
        </pc:sldMkLst>
        <pc:spChg chg="add mod">
          <ac:chgData name="Bess Dunlevy" userId="dd4b9a8537dbe9d0" providerId="LiveId" clId="{1CD92091-2A7F-428D-A073-32E9CC0ACBAF}" dt="2025-04-06T20:59:50.363" v="363"/>
          <ac:spMkLst>
            <pc:docMk/>
            <pc:sldMk cId="2827377622" sldId="400"/>
            <ac:spMk id="2" creationId="{4FCBCF0A-3F13-054D-3676-974259F27759}"/>
          </ac:spMkLst>
        </pc:spChg>
        <pc:spChg chg="del">
          <ac:chgData name="Bess Dunlevy" userId="dd4b9a8537dbe9d0" providerId="LiveId" clId="{1CD92091-2A7F-428D-A073-32E9CC0ACBAF}" dt="2025-04-06T21:00:05.434" v="368" actId="478"/>
          <ac:spMkLst>
            <pc:docMk/>
            <pc:sldMk cId="2827377622" sldId="400"/>
            <ac:spMk id="5" creationId="{CF8312F4-008A-8B46-B9CC-E4456F84C996}"/>
          </ac:spMkLst>
        </pc:spChg>
        <pc:spChg chg="del">
          <ac:chgData name="Bess Dunlevy" userId="dd4b9a8537dbe9d0" providerId="LiveId" clId="{1CD92091-2A7F-428D-A073-32E9CC0ACBAF}" dt="2025-04-06T21:00:05.434" v="368" actId="478"/>
          <ac:spMkLst>
            <pc:docMk/>
            <pc:sldMk cId="2827377622" sldId="400"/>
            <ac:spMk id="6" creationId="{8A162E46-AFAD-E846-BF5C-F20FF11EA0EF}"/>
          </ac:spMkLst>
        </pc:spChg>
        <pc:spChg chg="del">
          <ac:chgData name="Bess Dunlevy" userId="dd4b9a8537dbe9d0" providerId="LiveId" clId="{1CD92091-2A7F-428D-A073-32E9CC0ACBAF}" dt="2025-04-06T21:00:05.434" v="368" actId="478"/>
          <ac:spMkLst>
            <pc:docMk/>
            <pc:sldMk cId="2827377622" sldId="400"/>
            <ac:spMk id="9" creationId="{CB9D49A6-86F7-B744-828A-D7C1D9D15D8C}"/>
          </ac:spMkLst>
        </pc:spChg>
        <pc:spChg chg="del">
          <ac:chgData name="Bess Dunlevy" userId="dd4b9a8537dbe9d0" providerId="LiveId" clId="{1CD92091-2A7F-428D-A073-32E9CC0ACBAF}" dt="2025-04-06T20:59:49.986" v="362" actId="478"/>
          <ac:spMkLst>
            <pc:docMk/>
            <pc:sldMk cId="2827377622" sldId="400"/>
            <ac:spMk id="38" creationId="{A6C4B9E8-80D7-0E4C-98A0-080138C4551C}"/>
          </ac:spMkLst>
        </pc:spChg>
        <pc:picChg chg="del">
          <ac:chgData name="Bess Dunlevy" userId="dd4b9a8537dbe9d0" providerId="LiveId" clId="{1CD92091-2A7F-428D-A073-32E9CC0ACBAF}" dt="2025-04-06T20:59:53.090" v="364" actId="478"/>
          <ac:picMkLst>
            <pc:docMk/>
            <pc:sldMk cId="2827377622" sldId="400"/>
            <ac:picMk id="3" creationId="{17EC2159-EAF9-731D-93FE-4F37A3285504}"/>
          </ac:picMkLst>
        </pc:picChg>
        <pc:picChg chg="add mod">
          <ac:chgData name="Bess Dunlevy" userId="dd4b9a8537dbe9d0" providerId="LiveId" clId="{1CD92091-2A7F-428D-A073-32E9CC0ACBAF}" dt="2025-04-06T21:00:07.922" v="369" actId="1076"/>
          <ac:picMkLst>
            <pc:docMk/>
            <pc:sldMk cId="2827377622" sldId="400"/>
            <ac:picMk id="4" creationId="{93010A9B-BD6D-841A-47E5-E5046E741E1B}"/>
          </ac:picMkLst>
        </pc:picChg>
      </pc:sldChg>
      <pc:sldChg chg="addSp delSp modSp mod">
        <pc:chgData name="Bess Dunlevy" userId="dd4b9a8537dbe9d0" providerId="LiveId" clId="{1CD92091-2A7F-428D-A073-32E9CC0ACBAF}" dt="2025-04-06T21:00:37.108" v="390" actId="1076"/>
        <pc:sldMkLst>
          <pc:docMk/>
          <pc:sldMk cId="3568714013" sldId="401"/>
        </pc:sldMkLst>
        <pc:spChg chg="add mod">
          <ac:chgData name="Bess Dunlevy" userId="dd4b9a8537dbe9d0" providerId="LiveId" clId="{1CD92091-2A7F-428D-A073-32E9CC0ACBAF}" dt="2025-04-06T21:00:19.363" v="385" actId="20577"/>
          <ac:spMkLst>
            <pc:docMk/>
            <pc:sldMk cId="3568714013" sldId="401"/>
            <ac:spMk id="4" creationId="{31CB142E-5F36-1BD7-7BD7-FD49C0210F8B}"/>
          </ac:spMkLst>
        </pc:spChg>
        <pc:spChg chg="del">
          <ac:chgData name="Bess Dunlevy" userId="dd4b9a8537dbe9d0" providerId="LiveId" clId="{1CD92091-2A7F-428D-A073-32E9CC0ACBAF}" dt="2025-04-06T21:00:22.609" v="386" actId="478"/>
          <ac:spMkLst>
            <pc:docMk/>
            <pc:sldMk cId="3568714013" sldId="401"/>
            <ac:spMk id="5" creationId="{CF8312F4-008A-8B46-B9CC-E4456F84C996}"/>
          </ac:spMkLst>
        </pc:spChg>
        <pc:spChg chg="del">
          <ac:chgData name="Bess Dunlevy" userId="dd4b9a8537dbe9d0" providerId="LiveId" clId="{1CD92091-2A7F-428D-A073-32E9CC0ACBAF}" dt="2025-04-06T21:00:22.609" v="386" actId="478"/>
          <ac:spMkLst>
            <pc:docMk/>
            <pc:sldMk cId="3568714013" sldId="401"/>
            <ac:spMk id="6" creationId="{8A162E46-AFAD-E846-BF5C-F20FF11EA0EF}"/>
          </ac:spMkLst>
        </pc:spChg>
        <pc:spChg chg="del">
          <ac:chgData name="Bess Dunlevy" userId="dd4b9a8537dbe9d0" providerId="LiveId" clId="{1CD92091-2A7F-428D-A073-32E9CC0ACBAF}" dt="2025-04-06T21:00:22.609" v="386" actId="478"/>
          <ac:spMkLst>
            <pc:docMk/>
            <pc:sldMk cId="3568714013" sldId="401"/>
            <ac:spMk id="9" creationId="{CB9D49A6-86F7-B744-828A-D7C1D9D15D8C}"/>
          </ac:spMkLst>
        </pc:spChg>
        <pc:spChg chg="del">
          <ac:chgData name="Bess Dunlevy" userId="dd4b9a8537dbe9d0" providerId="LiveId" clId="{1CD92091-2A7F-428D-A073-32E9CC0ACBAF}" dt="2025-04-06T21:00:10.698" v="370" actId="478"/>
          <ac:spMkLst>
            <pc:docMk/>
            <pc:sldMk cId="3568714013" sldId="401"/>
            <ac:spMk id="38" creationId="{A6C4B9E8-80D7-0E4C-98A0-080138C4551C}"/>
          </ac:spMkLst>
        </pc:spChg>
        <pc:picChg chg="add mod">
          <ac:chgData name="Bess Dunlevy" userId="dd4b9a8537dbe9d0" providerId="LiveId" clId="{1CD92091-2A7F-428D-A073-32E9CC0ACBAF}" dt="2025-04-06T21:00:10.997" v="371"/>
          <ac:picMkLst>
            <pc:docMk/>
            <pc:sldMk cId="3568714013" sldId="401"/>
            <ac:picMk id="2" creationId="{BE0C9904-DDD8-8A66-C247-13931DD546B9}"/>
          </ac:picMkLst>
        </pc:picChg>
        <pc:picChg chg="del">
          <ac:chgData name="Bess Dunlevy" userId="dd4b9a8537dbe9d0" providerId="LiveId" clId="{1CD92091-2A7F-428D-A073-32E9CC0ACBAF}" dt="2025-04-06T21:00:23.240" v="387" actId="478"/>
          <ac:picMkLst>
            <pc:docMk/>
            <pc:sldMk cId="3568714013" sldId="401"/>
            <ac:picMk id="3" creationId="{E2645407-A4A5-75C9-7C77-21DA6679728A}"/>
          </ac:picMkLst>
        </pc:picChg>
        <pc:picChg chg="add mod">
          <ac:chgData name="Bess Dunlevy" userId="dd4b9a8537dbe9d0" providerId="LiveId" clId="{1CD92091-2A7F-428D-A073-32E9CC0ACBAF}" dt="2025-04-06T21:00:37.108" v="390" actId="1076"/>
          <ac:picMkLst>
            <pc:docMk/>
            <pc:sldMk cId="3568714013" sldId="401"/>
            <ac:picMk id="8" creationId="{7D5B6C72-2D1C-00B5-469B-11B4280A3D75}"/>
          </ac:picMkLst>
        </pc:picChg>
      </pc:sldChg>
      <pc:sldChg chg="addSp delSp modSp mod">
        <pc:chgData name="Bess Dunlevy" userId="dd4b9a8537dbe9d0" providerId="LiveId" clId="{1CD92091-2A7F-428D-A073-32E9CC0ACBAF}" dt="2025-04-06T21:01:35.351" v="441" actId="1076"/>
        <pc:sldMkLst>
          <pc:docMk/>
          <pc:sldMk cId="1362670556" sldId="402"/>
        </pc:sldMkLst>
        <pc:spChg chg="add mod">
          <ac:chgData name="Bess Dunlevy" userId="dd4b9a8537dbe9d0" providerId="LiveId" clId="{1CD92091-2A7F-428D-A073-32E9CC0ACBAF}" dt="2025-04-06T21:01:35.351" v="441" actId="1076"/>
          <ac:spMkLst>
            <pc:docMk/>
            <pc:sldMk cId="1362670556" sldId="402"/>
            <ac:spMk id="2" creationId="{24971EFC-4D91-324C-6984-F935D415B8D7}"/>
          </ac:spMkLst>
        </pc:spChg>
        <pc:spChg chg="add mod">
          <ac:chgData name="Bess Dunlevy" userId="dd4b9a8537dbe9d0" providerId="LiveId" clId="{1CD92091-2A7F-428D-A073-32E9CC0ACBAF}" dt="2025-04-06T21:01:35.351" v="441" actId="1076"/>
          <ac:spMkLst>
            <pc:docMk/>
            <pc:sldMk cId="1362670556" sldId="402"/>
            <ac:spMk id="4" creationId="{BFFF8A74-AA9A-4401-9E88-9834DC8C57F9}"/>
          </ac:spMkLst>
        </pc:spChg>
        <pc:spChg chg="del">
          <ac:chgData name="Bess Dunlevy" userId="dd4b9a8537dbe9d0" providerId="LiveId" clId="{1CD92091-2A7F-428D-A073-32E9CC0ACBAF}" dt="2025-04-06T21:00:45.040" v="394" actId="478"/>
          <ac:spMkLst>
            <pc:docMk/>
            <pc:sldMk cId="1362670556" sldId="402"/>
            <ac:spMk id="5" creationId="{CF8312F4-008A-8B46-B9CC-E4456F84C996}"/>
          </ac:spMkLst>
        </pc:spChg>
        <pc:spChg chg="del">
          <ac:chgData name="Bess Dunlevy" userId="dd4b9a8537dbe9d0" providerId="LiveId" clId="{1CD92091-2A7F-428D-A073-32E9CC0ACBAF}" dt="2025-04-06T21:00:43.223" v="392" actId="478"/>
          <ac:spMkLst>
            <pc:docMk/>
            <pc:sldMk cId="1362670556" sldId="402"/>
            <ac:spMk id="6" creationId="{8A162E46-AFAD-E846-BF5C-F20FF11EA0EF}"/>
          </ac:spMkLst>
        </pc:spChg>
        <pc:spChg chg="del">
          <ac:chgData name="Bess Dunlevy" userId="dd4b9a8537dbe9d0" providerId="LiveId" clId="{1CD92091-2A7F-428D-A073-32E9CC0ACBAF}" dt="2025-04-06T21:00:44.537" v="393" actId="478"/>
          <ac:spMkLst>
            <pc:docMk/>
            <pc:sldMk cId="1362670556" sldId="402"/>
            <ac:spMk id="9" creationId="{CB9D49A6-86F7-B744-828A-D7C1D9D15D8C}"/>
          </ac:spMkLst>
        </pc:spChg>
        <pc:spChg chg="del">
          <ac:chgData name="Bess Dunlevy" userId="dd4b9a8537dbe9d0" providerId="LiveId" clId="{1CD92091-2A7F-428D-A073-32E9CC0ACBAF}" dt="2025-04-06T21:00:41.299" v="391" actId="478"/>
          <ac:spMkLst>
            <pc:docMk/>
            <pc:sldMk cId="1362670556" sldId="402"/>
            <ac:spMk id="38" creationId="{A6C4B9E8-80D7-0E4C-98A0-080138C4551C}"/>
          </ac:spMkLst>
        </pc:spChg>
        <pc:picChg chg="del">
          <ac:chgData name="Bess Dunlevy" userId="dd4b9a8537dbe9d0" providerId="LiveId" clId="{1CD92091-2A7F-428D-A073-32E9CC0ACBAF}" dt="2025-04-06T21:00:51.448" v="395" actId="478"/>
          <ac:picMkLst>
            <pc:docMk/>
            <pc:sldMk cId="1362670556" sldId="402"/>
            <ac:picMk id="3" creationId="{61953230-69FD-E74E-DF98-52DAC793D188}"/>
          </ac:picMkLst>
        </pc:picChg>
        <pc:picChg chg="add mod">
          <ac:chgData name="Bess Dunlevy" userId="dd4b9a8537dbe9d0" providerId="LiveId" clId="{1CD92091-2A7F-428D-A073-32E9CC0ACBAF}" dt="2025-04-06T21:01:35.351" v="441" actId="1076"/>
          <ac:picMkLst>
            <pc:docMk/>
            <pc:sldMk cId="1362670556" sldId="402"/>
            <ac:picMk id="8" creationId="{93A0CA80-7D89-DD09-A0DC-ED8EFA34E472}"/>
          </ac:picMkLst>
        </pc:picChg>
        <pc:picChg chg="add mod">
          <ac:chgData name="Bess Dunlevy" userId="dd4b9a8537dbe9d0" providerId="LiveId" clId="{1CD92091-2A7F-428D-A073-32E9CC0ACBAF}" dt="2025-04-06T21:01:35.351" v="441" actId="1076"/>
          <ac:picMkLst>
            <pc:docMk/>
            <pc:sldMk cId="1362670556" sldId="402"/>
            <ac:picMk id="10" creationId="{A28F724F-4DD8-1565-5D53-35373B622D9B}"/>
          </ac:picMkLst>
        </pc:picChg>
      </pc:sldChg>
      <pc:sldChg chg="del">
        <pc:chgData name="Bess Dunlevy" userId="dd4b9a8537dbe9d0" providerId="LiveId" clId="{1CD92091-2A7F-428D-A073-32E9CC0ACBAF}" dt="2025-04-06T21:01:37.288" v="442" actId="47"/>
        <pc:sldMkLst>
          <pc:docMk/>
          <pc:sldMk cId="201687904" sldId="403"/>
        </pc:sldMkLst>
      </pc:sldChg>
      <pc:sldChg chg="addSp delSp modSp mod">
        <pc:chgData name="Bess Dunlevy" userId="dd4b9a8537dbe9d0" providerId="LiveId" clId="{1CD92091-2A7F-428D-A073-32E9CC0ACBAF}" dt="2025-04-06T21:05:31.389" v="571"/>
        <pc:sldMkLst>
          <pc:docMk/>
          <pc:sldMk cId="1341688866" sldId="404"/>
        </pc:sldMkLst>
        <pc:spChg chg="add mod">
          <ac:chgData name="Bess Dunlevy" userId="dd4b9a8537dbe9d0" providerId="LiveId" clId="{1CD92091-2A7F-428D-A073-32E9CC0ACBAF}" dt="2025-04-06T21:02:21.693" v="476" actId="20577"/>
          <ac:spMkLst>
            <pc:docMk/>
            <pc:sldMk cId="1341688866" sldId="404"/>
            <ac:spMk id="4" creationId="{0CDD2C5F-F50C-0A77-1DD6-92CF72452B98}"/>
          </ac:spMkLst>
        </pc:spChg>
        <pc:spChg chg="del">
          <ac:chgData name="Bess Dunlevy" userId="dd4b9a8537dbe9d0" providerId="LiveId" clId="{1CD92091-2A7F-428D-A073-32E9CC0ACBAF}" dt="2025-04-06T21:02:36.366" v="503" actId="478"/>
          <ac:spMkLst>
            <pc:docMk/>
            <pc:sldMk cId="1341688866" sldId="404"/>
            <ac:spMk id="5" creationId="{CF8312F4-008A-8B46-B9CC-E4456F84C996}"/>
          </ac:spMkLst>
        </pc:spChg>
        <pc:spChg chg="del">
          <ac:chgData name="Bess Dunlevy" userId="dd4b9a8537dbe9d0" providerId="LiveId" clId="{1CD92091-2A7F-428D-A073-32E9CC0ACBAF}" dt="2025-04-06T21:02:36.366" v="503" actId="478"/>
          <ac:spMkLst>
            <pc:docMk/>
            <pc:sldMk cId="1341688866" sldId="404"/>
            <ac:spMk id="6" creationId="{8A162E46-AFAD-E846-BF5C-F20FF11EA0EF}"/>
          </ac:spMkLst>
        </pc:spChg>
        <pc:spChg chg="add mod">
          <ac:chgData name="Bess Dunlevy" userId="dd4b9a8537dbe9d0" providerId="LiveId" clId="{1CD92091-2A7F-428D-A073-32E9CC0ACBAF}" dt="2025-04-06T21:02:28.893" v="500" actId="14100"/>
          <ac:spMkLst>
            <pc:docMk/>
            <pc:sldMk cId="1341688866" sldId="404"/>
            <ac:spMk id="8" creationId="{303DAB62-9B4F-5AD4-12EA-F8B5804D0B11}"/>
          </ac:spMkLst>
        </pc:spChg>
        <pc:spChg chg="del">
          <ac:chgData name="Bess Dunlevy" userId="dd4b9a8537dbe9d0" providerId="LiveId" clId="{1CD92091-2A7F-428D-A073-32E9CC0ACBAF}" dt="2025-04-06T21:02:36.366" v="503" actId="478"/>
          <ac:spMkLst>
            <pc:docMk/>
            <pc:sldMk cId="1341688866" sldId="404"/>
            <ac:spMk id="9" creationId="{CB9D49A6-86F7-B744-828A-D7C1D9D15D8C}"/>
          </ac:spMkLst>
        </pc:spChg>
        <pc:spChg chg="add mod">
          <ac:chgData name="Bess Dunlevy" userId="dd4b9a8537dbe9d0" providerId="LiveId" clId="{1CD92091-2A7F-428D-A073-32E9CC0ACBAF}" dt="2025-04-06T21:05:31.389" v="571"/>
          <ac:spMkLst>
            <pc:docMk/>
            <pc:sldMk cId="1341688866" sldId="404"/>
            <ac:spMk id="11" creationId="{F5F8A9D3-D157-70B8-5DA8-FE1479155E92}"/>
          </ac:spMkLst>
        </pc:spChg>
        <pc:spChg chg="del">
          <ac:chgData name="Bess Dunlevy" userId="dd4b9a8537dbe9d0" providerId="LiveId" clId="{1CD92091-2A7F-428D-A073-32E9CC0ACBAF}" dt="2025-04-06T21:01:39.571" v="443" actId="478"/>
          <ac:spMkLst>
            <pc:docMk/>
            <pc:sldMk cId="1341688866" sldId="404"/>
            <ac:spMk id="38" creationId="{A6C4B9E8-80D7-0E4C-98A0-080138C4551C}"/>
          </ac:spMkLst>
        </pc:spChg>
        <pc:picChg chg="add mod">
          <ac:chgData name="Bess Dunlevy" userId="dd4b9a8537dbe9d0" providerId="LiveId" clId="{1CD92091-2A7F-428D-A073-32E9CC0ACBAF}" dt="2025-04-06T21:02:33.507" v="502" actId="1076"/>
          <ac:picMkLst>
            <pc:docMk/>
            <pc:sldMk cId="1341688866" sldId="404"/>
            <ac:picMk id="2" creationId="{F4176133-340E-467C-8132-02036E6DD48B}"/>
          </ac:picMkLst>
        </pc:picChg>
        <pc:picChg chg="del">
          <ac:chgData name="Bess Dunlevy" userId="dd4b9a8537dbe9d0" providerId="LiveId" clId="{1CD92091-2A7F-428D-A073-32E9CC0ACBAF}" dt="2025-04-06T21:01:53.054" v="445" actId="478"/>
          <ac:picMkLst>
            <pc:docMk/>
            <pc:sldMk cId="1341688866" sldId="404"/>
            <ac:picMk id="3" creationId="{A1AD0D25-645C-2AF6-F080-C65BF7549D20}"/>
          </ac:picMkLst>
        </pc:picChg>
        <pc:picChg chg="add mod">
          <ac:chgData name="Bess Dunlevy" userId="dd4b9a8537dbe9d0" providerId="LiveId" clId="{1CD92091-2A7F-428D-A073-32E9CC0ACBAF}" dt="2025-04-06T21:02:56.144" v="506" actId="1076"/>
          <ac:picMkLst>
            <pc:docMk/>
            <pc:sldMk cId="1341688866" sldId="404"/>
            <ac:picMk id="10" creationId="{719DB189-E37B-EEB5-6C48-A05079EE066E}"/>
          </ac:picMkLst>
        </pc:picChg>
      </pc:sldChg>
      <pc:sldChg chg="del">
        <pc:chgData name="Bess Dunlevy" userId="dd4b9a8537dbe9d0" providerId="LiveId" clId="{1CD92091-2A7F-428D-A073-32E9CC0ACBAF}" dt="2025-04-06T21:02:58.720" v="507" actId="47"/>
        <pc:sldMkLst>
          <pc:docMk/>
          <pc:sldMk cId="3890148313" sldId="405"/>
        </pc:sldMkLst>
      </pc:sldChg>
      <pc:sldChg chg="addSp delSp modSp mod">
        <pc:chgData name="Bess Dunlevy" userId="dd4b9a8537dbe9d0" providerId="LiveId" clId="{1CD92091-2A7F-428D-A073-32E9CC0ACBAF}" dt="2025-04-06T18:24:50.653" v="327" actId="1076"/>
        <pc:sldMkLst>
          <pc:docMk/>
          <pc:sldMk cId="2185714" sldId="406"/>
        </pc:sldMkLst>
        <pc:spChg chg="mod">
          <ac:chgData name="Bess Dunlevy" userId="dd4b9a8537dbe9d0" providerId="LiveId" clId="{1CD92091-2A7F-428D-A073-32E9CC0ACBAF}" dt="2025-04-06T18:21:31.400" v="272" actId="207"/>
          <ac:spMkLst>
            <pc:docMk/>
            <pc:sldMk cId="2185714" sldId="406"/>
            <ac:spMk id="2" creationId="{E80EE65E-60C5-6EB3-9330-1E8C42B66765}"/>
          </ac:spMkLst>
        </pc:spChg>
        <pc:spChg chg="del">
          <ac:chgData name="Bess Dunlevy" userId="dd4b9a8537dbe9d0" providerId="LiveId" clId="{1CD92091-2A7F-428D-A073-32E9CC0ACBAF}" dt="2025-04-06T18:21:19.312" v="252" actId="478"/>
          <ac:spMkLst>
            <pc:docMk/>
            <pc:sldMk cId="2185714" sldId="406"/>
            <ac:spMk id="5" creationId="{CF8312F4-008A-8B46-B9CC-E4456F84C996}"/>
          </ac:spMkLst>
        </pc:spChg>
        <pc:spChg chg="del">
          <ac:chgData name="Bess Dunlevy" userId="dd4b9a8537dbe9d0" providerId="LiveId" clId="{1CD92091-2A7F-428D-A073-32E9CC0ACBAF}" dt="2025-04-06T18:21:20.324" v="253" actId="478"/>
          <ac:spMkLst>
            <pc:docMk/>
            <pc:sldMk cId="2185714" sldId="406"/>
            <ac:spMk id="6" creationId="{8A162E46-AFAD-E846-BF5C-F20FF11EA0EF}"/>
          </ac:spMkLst>
        </pc:spChg>
        <pc:spChg chg="del">
          <ac:chgData name="Bess Dunlevy" userId="dd4b9a8537dbe9d0" providerId="LiveId" clId="{1CD92091-2A7F-428D-A073-32E9CC0ACBAF}" dt="2025-04-06T18:21:18.492" v="251" actId="478"/>
          <ac:spMkLst>
            <pc:docMk/>
            <pc:sldMk cId="2185714" sldId="406"/>
            <ac:spMk id="9" creationId="{CB9D49A6-86F7-B744-828A-D7C1D9D15D8C}"/>
          </ac:spMkLst>
        </pc:spChg>
        <pc:spChg chg="mod">
          <ac:chgData name="Bess Dunlevy" userId="dd4b9a8537dbe9d0" providerId="LiveId" clId="{1CD92091-2A7F-428D-A073-32E9CC0ACBAF}" dt="2025-04-06T18:24:50.653" v="327" actId="1076"/>
          <ac:spMkLst>
            <pc:docMk/>
            <pc:sldMk cId="2185714" sldId="406"/>
            <ac:spMk id="18" creationId="{4D425260-635E-88FD-C7A5-8A5BAC099975}"/>
          </ac:spMkLst>
        </pc:spChg>
        <pc:spChg chg="mod">
          <ac:chgData name="Bess Dunlevy" userId="dd4b9a8537dbe9d0" providerId="LiveId" clId="{1CD92091-2A7F-428D-A073-32E9CC0ACBAF}" dt="2025-04-06T18:21:01.893" v="214" actId="20577"/>
          <ac:spMkLst>
            <pc:docMk/>
            <pc:sldMk cId="2185714" sldId="406"/>
            <ac:spMk id="19" creationId="{52EA4658-18D2-5CE3-4040-32EE5B851B21}"/>
          </ac:spMkLst>
        </pc:spChg>
        <pc:spChg chg="mod">
          <ac:chgData name="Bess Dunlevy" userId="dd4b9a8537dbe9d0" providerId="LiveId" clId="{1CD92091-2A7F-428D-A073-32E9CC0ACBAF}" dt="2025-04-06T18:21:07.180" v="227" actId="20577"/>
          <ac:spMkLst>
            <pc:docMk/>
            <pc:sldMk cId="2185714" sldId="406"/>
            <ac:spMk id="20" creationId="{03413464-7DD7-521D-7C99-A7F71C6D31C8}"/>
          </ac:spMkLst>
        </pc:spChg>
        <pc:spChg chg="mod">
          <ac:chgData name="Bess Dunlevy" userId="dd4b9a8537dbe9d0" providerId="LiveId" clId="{1CD92091-2A7F-428D-A073-32E9CC0ACBAF}" dt="2025-04-06T18:21:11.067" v="235" actId="20577"/>
          <ac:spMkLst>
            <pc:docMk/>
            <pc:sldMk cId="2185714" sldId="406"/>
            <ac:spMk id="21" creationId="{1682D6FB-4643-D015-BF85-86CC9A46B3B8}"/>
          </ac:spMkLst>
        </pc:spChg>
        <pc:spChg chg="mod">
          <ac:chgData name="Bess Dunlevy" userId="dd4b9a8537dbe9d0" providerId="LiveId" clId="{1CD92091-2A7F-428D-A073-32E9CC0ACBAF}" dt="2025-04-06T18:23:37.807" v="305" actId="1076"/>
          <ac:spMkLst>
            <pc:docMk/>
            <pc:sldMk cId="2185714" sldId="406"/>
            <ac:spMk id="22" creationId="{12509844-B464-8BFE-8A78-E54D358630D7}"/>
          </ac:spMkLst>
        </pc:spChg>
        <pc:spChg chg="mod">
          <ac:chgData name="Bess Dunlevy" userId="dd4b9a8537dbe9d0" providerId="LiveId" clId="{1CD92091-2A7F-428D-A073-32E9CC0ACBAF}" dt="2025-04-06T18:21:24.201" v="269" actId="20577"/>
          <ac:spMkLst>
            <pc:docMk/>
            <pc:sldMk cId="2185714" sldId="406"/>
            <ac:spMk id="25" creationId="{EF9B53AE-A467-2291-9256-338B2D520304}"/>
          </ac:spMkLst>
        </pc:spChg>
        <pc:picChg chg="add mod modCrop">
          <ac:chgData name="Bess Dunlevy" userId="dd4b9a8537dbe9d0" providerId="LiveId" clId="{1CD92091-2A7F-428D-A073-32E9CC0ACBAF}" dt="2025-04-06T18:22:34.717" v="286" actId="1076"/>
          <ac:picMkLst>
            <pc:docMk/>
            <pc:sldMk cId="2185714" sldId="406"/>
            <ac:picMk id="3" creationId="{78AE30C7-EC76-4923-3D6F-A4C70E5AD5F0}"/>
          </ac:picMkLst>
        </pc:picChg>
        <pc:picChg chg="add mod modCrop">
          <ac:chgData name="Bess Dunlevy" userId="dd4b9a8537dbe9d0" providerId="LiveId" clId="{1CD92091-2A7F-428D-A073-32E9CC0ACBAF}" dt="2025-04-06T18:23:39.304" v="306" actId="1076"/>
          <ac:picMkLst>
            <pc:docMk/>
            <pc:sldMk cId="2185714" sldId="406"/>
            <ac:picMk id="4" creationId="{20AA4571-89B9-141D-7048-B0D15ED7CE70}"/>
          </ac:picMkLst>
        </pc:picChg>
        <pc:picChg chg="mod modCrop">
          <ac:chgData name="Bess Dunlevy" userId="dd4b9a8537dbe9d0" providerId="LiveId" clId="{1CD92091-2A7F-428D-A073-32E9CC0ACBAF}" dt="2025-04-06T18:21:54.360" v="276" actId="1076"/>
          <ac:picMkLst>
            <pc:docMk/>
            <pc:sldMk cId="2185714" sldId="406"/>
            <ac:picMk id="10" creationId="{48133CB9-DD37-865B-ED90-39377C3A77DE}"/>
          </ac:picMkLst>
        </pc:picChg>
        <pc:picChg chg="mod modCrop">
          <ac:chgData name="Bess Dunlevy" userId="dd4b9a8537dbe9d0" providerId="LiveId" clId="{1CD92091-2A7F-428D-A073-32E9CC0ACBAF}" dt="2025-04-06T18:22:20.899" v="281" actId="14100"/>
          <ac:picMkLst>
            <pc:docMk/>
            <pc:sldMk cId="2185714" sldId="406"/>
            <ac:picMk id="11" creationId="{F4EB505C-6305-5308-7ABA-3D63D5A5C006}"/>
          </ac:picMkLst>
        </pc:picChg>
        <pc:picChg chg="del">
          <ac:chgData name="Bess Dunlevy" userId="dd4b9a8537dbe9d0" providerId="LiveId" clId="{1CD92091-2A7F-428D-A073-32E9CC0ACBAF}" dt="2025-04-06T18:22:22.137" v="282" actId="478"/>
          <ac:picMkLst>
            <pc:docMk/>
            <pc:sldMk cId="2185714" sldId="406"/>
            <ac:picMk id="12" creationId="{03F6F77A-190E-B579-44EC-D8291C16EDB8}"/>
          </ac:picMkLst>
        </pc:picChg>
        <pc:picChg chg="mod modCrop">
          <ac:chgData name="Bess Dunlevy" userId="dd4b9a8537dbe9d0" providerId="LiveId" clId="{1CD92091-2A7F-428D-A073-32E9CC0ACBAF}" dt="2025-04-06T18:23:16.356" v="294" actId="14100"/>
          <ac:picMkLst>
            <pc:docMk/>
            <pc:sldMk cId="2185714" sldId="406"/>
            <ac:picMk id="13" creationId="{4507F6E6-0DEA-D896-8C5E-7B93FFBB3130}"/>
          </ac:picMkLst>
        </pc:picChg>
        <pc:picChg chg="del">
          <ac:chgData name="Bess Dunlevy" userId="dd4b9a8537dbe9d0" providerId="LiveId" clId="{1CD92091-2A7F-428D-A073-32E9CC0ACBAF}" dt="2025-04-06T18:23:18.107" v="295" actId="478"/>
          <ac:picMkLst>
            <pc:docMk/>
            <pc:sldMk cId="2185714" sldId="406"/>
            <ac:picMk id="14" creationId="{9AA471DE-CCBC-FD1A-98CE-8B3CF6210700}"/>
          </ac:picMkLst>
        </pc:picChg>
        <pc:picChg chg="del">
          <ac:chgData name="Bess Dunlevy" userId="dd4b9a8537dbe9d0" providerId="LiveId" clId="{1CD92091-2A7F-428D-A073-32E9CC0ACBAF}" dt="2025-04-06T18:23:42.782" v="307" actId="478"/>
          <ac:picMkLst>
            <pc:docMk/>
            <pc:sldMk cId="2185714" sldId="406"/>
            <ac:picMk id="15" creationId="{9F307B1A-A1D5-FFBC-63AA-C6DFCBEEBB01}"/>
          </ac:picMkLst>
        </pc:picChg>
        <pc:picChg chg="del">
          <ac:chgData name="Bess Dunlevy" userId="dd4b9a8537dbe9d0" providerId="LiveId" clId="{1CD92091-2A7F-428D-A073-32E9CC0ACBAF}" dt="2025-04-06T18:23:43.277" v="308" actId="478"/>
          <ac:picMkLst>
            <pc:docMk/>
            <pc:sldMk cId="2185714" sldId="406"/>
            <ac:picMk id="16" creationId="{3E42AA4F-C7C4-8F57-2A4A-0BE628479D1D}"/>
          </ac:picMkLst>
        </pc:picChg>
        <pc:picChg chg="add mod modCrop">
          <ac:chgData name="Bess Dunlevy" userId="dd4b9a8537dbe9d0" providerId="LiveId" clId="{1CD92091-2A7F-428D-A073-32E9CC0ACBAF}" dt="2025-04-06T18:24:41.227" v="325" actId="732"/>
          <ac:picMkLst>
            <pc:docMk/>
            <pc:sldMk cId="2185714" sldId="406"/>
            <ac:picMk id="17" creationId="{476F6C87-5FC6-E537-90DD-389C1CA3AB23}"/>
          </ac:picMkLst>
        </pc:picChg>
        <pc:picChg chg="add mod modCrop">
          <ac:chgData name="Bess Dunlevy" userId="dd4b9a8537dbe9d0" providerId="LiveId" clId="{1CD92091-2A7F-428D-A073-32E9CC0ACBAF}" dt="2025-04-06T18:24:44.875" v="326" actId="1076"/>
          <ac:picMkLst>
            <pc:docMk/>
            <pc:sldMk cId="2185714" sldId="406"/>
            <ac:picMk id="26" creationId="{FACAD948-99D9-75AC-A77A-74EA09FBB33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0298989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499122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739298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1091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3962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4/6/2025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452717" y="203760"/>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200" b="1" kern="1200" dirty="0">
                <a:solidFill>
                  <a:schemeClr val="tx1">
                    <a:lumMod val="65000"/>
                    <a:lumOff val="35000"/>
                  </a:schemeClr>
                </a:solidFill>
                <a:latin typeface="Century Gothic" panose="020B0502020202020204" pitchFamily="34" charset="0"/>
                <a:ea typeface="+mj-ea"/>
                <a:cs typeface="+mj-cs"/>
              </a:rPr>
              <a:t>Release Plan Dashboard Template</a:t>
            </a:r>
          </a:p>
        </p:txBody>
      </p:sp>
      <p:pic>
        <p:nvPicPr>
          <p:cNvPr id="2" name="Picture 1" descr="A screenshot of a graph&#10;&#10;AI-generated content may be incorrect.">
            <a:extLst>
              <a:ext uri="{FF2B5EF4-FFF2-40B4-BE49-F238E27FC236}">
                <a16:creationId xmlns:a16="http://schemas.microsoft.com/office/drawing/2014/main" id="{5CADE0F9-C90D-83AF-75AC-3E2A2C0F7A51}"/>
              </a:ext>
            </a:extLst>
          </p:cNvPr>
          <p:cNvPicPr>
            <a:picLocks noChangeAspect="1"/>
          </p:cNvPicPr>
          <p:nvPr/>
        </p:nvPicPr>
        <p:blipFill>
          <a:blip r:embed="rId2"/>
          <a:srcRect l="33966" r="13043" b="1"/>
          <a:stretch/>
        </p:blipFill>
        <p:spPr>
          <a:xfrm>
            <a:off x="838200" y="1825625"/>
            <a:ext cx="5181600" cy="4351338"/>
          </a:xfrm>
          <a:prstGeom prst="rect">
            <a:avLst/>
          </a:prstGeom>
          <a:noFill/>
        </p:spPr>
      </p:pic>
      <p:sp>
        <p:nvSpPr>
          <p:cNvPr id="93" name="TextBox 92">
            <a:extLst>
              <a:ext uri="{FF2B5EF4-FFF2-40B4-BE49-F238E27FC236}">
                <a16:creationId xmlns:a16="http://schemas.microsoft.com/office/drawing/2014/main" id="{4202D8FA-97A9-1F4C-B19E-615D761DF0CF}"/>
              </a:ext>
            </a:extLst>
          </p:cNvPr>
          <p:cNvSpPr txBox="1"/>
          <p:nvPr/>
        </p:nvSpPr>
        <p:spPr>
          <a:xfrm>
            <a:off x="6172200" y="1825624"/>
            <a:ext cx="5181600" cy="4449669"/>
          </a:xfrm>
          <a:prstGeom prst="rect">
            <a:avLst/>
          </a:prstGeom>
        </p:spPr>
        <p:txBody>
          <a:bodyPr vert="horz" lIns="91440" tIns="45720" rIns="91440" bIns="45720" rtlCol="0">
            <a:normAutofit/>
          </a:bodyPr>
          <a:lstStyle/>
          <a:p>
            <a:pPr>
              <a:lnSpc>
                <a:spcPct val="90000"/>
              </a:lnSpc>
              <a:spcBef>
                <a:spcPts val="1000"/>
              </a:spcBef>
            </a:pPr>
            <a:r>
              <a:rPr lang="en-US" sz="2200" dirty="0">
                <a:solidFill>
                  <a:schemeClr val="accent1"/>
                </a:solidFill>
                <a:latin typeface="Century Gothic" panose="020B0502020202020204" pitchFamily="34" charset="0"/>
              </a:rPr>
              <a:t>Use the Release Plan Dashboard Template in </a:t>
            </a:r>
            <a:r>
              <a:rPr lang="en-US" sz="2200" b="1" dirty="0">
                <a:solidFill>
                  <a:schemeClr val="accent1"/>
                </a:solidFill>
                <a:latin typeface="Century Gothic" panose="020B0502020202020204" pitchFamily="34" charset="0"/>
              </a:rPr>
              <a:t>Excel</a:t>
            </a:r>
            <a:r>
              <a:rPr lang="en-US" sz="2200" dirty="0">
                <a:solidFill>
                  <a:schemeClr val="accent1"/>
                </a:solidFill>
                <a:latin typeface="Century Gothic" panose="020B0502020202020204" pitchFamily="34" charset="0"/>
              </a:rPr>
              <a:t> to enter data that will populate the charts and graphs for your Release Plan. </a:t>
            </a:r>
          </a:p>
          <a:p>
            <a:pPr>
              <a:lnSpc>
                <a:spcPct val="90000"/>
              </a:lnSpc>
              <a:spcBef>
                <a:spcPts val="1000"/>
              </a:spcBef>
            </a:pPr>
            <a:r>
              <a:rPr lang="en-US" sz="2200" dirty="0">
                <a:solidFill>
                  <a:schemeClr val="accent1"/>
                </a:solidFill>
                <a:latin typeface="Century Gothic" panose="020B0502020202020204" pitchFamily="34" charset="0"/>
              </a:rPr>
              <a:t>Place screenshots of each element on the following slides to build out your Release Plan Presentation. </a:t>
            </a: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TextBox 91">
            <a:extLst>
              <a:ext uri="{FF2B5EF4-FFF2-40B4-BE49-F238E27FC236}">
                <a16:creationId xmlns:a16="http://schemas.microsoft.com/office/drawing/2014/main" id="{15002CF0-EA59-CE43-9D0C-B9955C66D425}"/>
              </a:ext>
            </a:extLst>
          </p:cNvPr>
          <p:cNvSpPr txBox="1"/>
          <p:nvPr/>
        </p:nvSpPr>
        <p:spPr>
          <a:xfrm>
            <a:off x="325827" y="4217964"/>
            <a:ext cx="11866172" cy="630942"/>
          </a:xfrm>
          <a:prstGeom prst="rect">
            <a:avLst/>
          </a:prstGeom>
          <a:noFill/>
        </p:spPr>
        <p:txBody>
          <a:bodyPr wrap="square" rtlCol="0">
            <a:spAutoFit/>
          </a:bodyPr>
          <a:lstStyle/>
          <a:p>
            <a:r>
              <a:rPr lang="en-US" sz="3500" i="1" dirty="0">
                <a:solidFill>
                  <a:schemeClr val="bg1">
                    <a:lumMod val="75000"/>
                  </a:schemeClr>
                </a:solidFill>
                <a:latin typeface="Century Gothic" panose="020B0502020202020204" pitchFamily="34" charset="0"/>
              </a:rPr>
              <a:t>Project Dashboard</a:t>
            </a:r>
          </a:p>
        </p:txBody>
      </p:sp>
      <p:sp>
        <p:nvSpPr>
          <p:cNvPr id="12" name="TextBox 11">
            <a:extLst>
              <a:ext uri="{FF2B5EF4-FFF2-40B4-BE49-F238E27FC236}">
                <a16:creationId xmlns:a16="http://schemas.microsoft.com/office/drawing/2014/main" id="{E6138981-03C3-494F-8F6E-EB790F07F244}"/>
              </a:ext>
            </a:extLst>
          </p:cNvPr>
          <p:cNvSpPr txBox="1"/>
          <p:nvPr/>
        </p:nvSpPr>
        <p:spPr>
          <a:xfrm>
            <a:off x="325827" y="250280"/>
            <a:ext cx="11540345" cy="830997"/>
          </a:xfrm>
          <a:prstGeom prst="rect">
            <a:avLst/>
          </a:prstGeom>
          <a:noFill/>
        </p:spPr>
        <p:txBody>
          <a:bodyPr wrap="square" rtlCol="0">
            <a:spAutoFit/>
          </a:bodyPr>
          <a:lstStyle/>
          <a:p>
            <a:r>
              <a:rPr lang="en-US" sz="4800" dirty="0">
                <a:solidFill>
                  <a:schemeClr val="accent1"/>
                </a:solidFill>
                <a:latin typeface="Century Gothic" panose="020B0502020202020204" pitchFamily="34" charset="0"/>
              </a:rPr>
              <a:t>Project Name</a:t>
            </a:r>
            <a:endParaRPr lang="en-US" sz="2000" dirty="0">
              <a:solidFill>
                <a:schemeClr val="accent1"/>
              </a:solidFill>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816993446"/>
              </p:ext>
            </p:extLst>
          </p:nvPr>
        </p:nvGraphicFramePr>
        <p:xfrm>
          <a:off x="325826" y="5090992"/>
          <a:ext cx="11713773" cy="1429218"/>
        </p:xfrm>
        <a:graphic>
          <a:graphicData uri="http://schemas.openxmlformats.org/drawingml/2006/table">
            <a:tbl>
              <a:tblPr>
                <a:tableStyleId>{5C22544A-7EE6-4342-B048-85BDC9FD1C3A}</a:tableStyleId>
              </a:tblPr>
              <a:tblGrid>
                <a:gridCol w="3904591">
                  <a:extLst>
                    <a:ext uri="{9D8B030D-6E8A-4147-A177-3AD203B41FA5}">
                      <a16:colId xmlns:a16="http://schemas.microsoft.com/office/drawing/2014/main" val="308985738"/>
                    </a:ext>
                  </a:extLst>
                </a:gridCol>
                <a:gridCol w="3904591">
                  <a:extLst>
                    <a:ext uri="{9D8B030D-6E8A-4147-A177-3AD203B41FA5}">
                      <a16:colId xmlns:a16="http://schemas.microsoft.com/office/drawing/2014/main" val="2844705123"/>
                    </a:ext>
                  </a:extLst>
                </a:gridCol>
                <a:gridCol w="3904591">
                  <a:extLst>
                    <a:ext uri="{9D8B030D-6E8A-4147-A177-3AD203B41FA5}">
                      <a16:colId xmlns:a16="http://schemas.microsoft.com/office/drawing/2014/main" val="2942674131"/>
                    </a:ext>
                  </a:extLst>
                </a:gridCol>
              </a:tblGrid>
              <a:tr h="545010">
                <a:tc>
                  <a:txBody>
                    <a:bodyPr/>
                    <a:lstStyle/>
                    <a:p>
                      <a:pPr algn="ctr" fontAlgn="ctr"/>
                      <a:r>
                        <a:rPr lang="en-US" sz="1400" u="none" strike="noStrike" dirty="0">
                          <a:effectLst/>
                          <a:latin typeface="Century Gothic" panose="020B0502020202020204" pitchFamily="34" charset="0"/>
                        </a:rPr>
                        <a:t>Date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Project Status</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fontAlgn="ctr"/>
                      <a:r>
                        <a:rPr lang="en-US" sz="1400" u="none" strike="noStrike" dirty="0">
                          <a:effectLst/>
                          <a:latin typeface="Century Gothic" panose="020B0502020202020204" pitchFamily="34" charset="0"/>
                        </a:rPr>
                        <a:t>% Complete</a:t>
                      </a:r>
                      <a:endParaRPr lang="en-US" sz="14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884208">
                <a:tc>
                  <a:txBody>
                    <a:bodyPr/>
                    <a:lstStyle/>
                    <a:p>
                      <a:pPr algn="ctr" fontAlgn="ctr"/>
                      <a:r>
                        <a:rPr lang="en-US" sz="2000" u="none" strike="noStrike" dirty="0">
                          <a:effectLst/>
                          <a:latin typeface="Century Gothic" panose="020B0502020202020204" pitchFamily="34" charset="0"/>
                        </a:rPr>
                        <a:t>00/00/0000</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en-US" sz="2000" u="none" strike="noStrike" dirty="0">
                          <a:effectLst/>
                          <a:latin typeface="Century Gothic" panose="020B0502020202020204" pitchFamily="34" charset="0"/>
                        </a:rPr>
                        <a:t>In Progress</a:t>
                      </a:r>
                      <a:endParaRPr lang="en-US" sz="2000" b="1"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fontAlgn="ctr"/>
                      <a:r>
                        <a:rPr lang="en-US" sz="2000" u="none" strike="noStrike" dirty="0">
                          <a:effectLst/>
                          <a:latin typeface="Century Gothic" panose="020B0502020202020204" pitchFamily="34" charset="0"/>
                        </a:rPr>
                        <a:t>72%</a:t>
                      </a:r>
                      <a:endParaRPr lang="en-US" sz="2000" b="1"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 name="TextBox 2">
            <a:extLst>
              <a:ext uri="{FF2B5EF4-FFF2-40B4-BE49-F238E27FC236}">
                <a16:creationId xmlns:a16="http://schemas.microsoft.com/office/drawing/2014/main" id="{BCE760FD-6E50-FD4F-B597-7E228EDE51FD}"/>
              </a:ext>
            </a:extLst>
          </p:cNvPr>
          <p:cNvSpPr txBox="1"/>
          <p:nvPr/>
        </p:nvSpPr>
        <p:spPr>
          <a:xfrm>
            <a:off x="3115754" y="248400"/>
            <a:ext cx="370005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3641510" y="943687"/>
            <a:ext cx="4270894" cy="3305072"/>
          </a:xfrm>
          <a:prstGeom prst="rect">
            <a:avLst/>
          </a:prstGeom>
          <a:noFill/>
        </p:spPr>
        <p:txBody>
          <a:bodyPr wrap="square" numCol="1" rtlCol="0">
            <a:spAutoFit/>
          </a:bodyPr>
          <a:lstStyle/>
          <a:p>
            <a:pPr>
              <a:lnSpc>
                <a:spcPct val="150000"/>
              </a:lnSpc>
              <a:spcBef>
                <a:spcPts val="600"/>
              </a:spcBef>
              <a:spcAft>
                <a:spcPts val="400"/>
              </a:spcAft>
            </a:pPr>
            <a:r>
              <a:rPr lang="en-US" sz="2400" dirty="0">
                <a:latin typeface="Century Gothic" panose="020B0502020202020204" pitchFamily="34" charset="0"/>
              </a:rPr>
              <a:t>Dashboard Overview</a:t>
            </a:r>
          </a:p>
          <a:p>
            <a:pPr>
              <a:lnSpc>
                <a:spcPct val="150000"/>
              </a:lnSpc>
              <a:spcBef>
                <a:spcPts val="600"/>
              </a:spcBef>
              <a:spcAft>
                <a:spcPts val="400"/>
              </a:spcAft>
            </a:pPr>
            <a:r>
              <a:rPr lang="en-US" sz="2400" dirty="0">
                <a:latin typeface="Century Gothic" panose="020B0502020202020204" pitchFamily="34" charset="0"/>
              </a:rPr>
              <a:t>Dashboard Data</a:t>
            </a:r>
          </a:p>
          <a:p>
            <a:pPr>
              <a:lnSpc>
                <a:spcPct val="150000"/>
              </a:lnSpc>
              <a:spcBef>
                <a:spcPts val="600"/>
              </a:spcBef>
              <a:spcAft>
                <a:spcPts val="400"/>
              </a:spcAft>
            </a:pPr>
            <a:r>
              <a:rPr lang="en-US" sz="2400" dirty="0">
                <a:latin typeface="Century Gothic" panose="020B0502020202020204" pitchFamily="34" charset="0"/>
              </a:rPr>
              <a:t>Task Timeline</a:t>
            </a:r>
          </a:p>
          <a:p>
            <a:pPr>
              <a:lnSpc>
                <a:spcPct val="150000"/>
              </a:lnSpc>
              <a:spcBef>
                <a:spcPts val="600"/>
              </a:spcBef>
              <a:spcAft>
                <a:spcPts val="400"/>
              </a:spcAft>
            </a:pPr>
            <a:r>
              <a:rPr lang="en-US" sz="2400" dirty="0">
                <a:latin typeface="Century Gothic" panose="020B0502020202020204" pitchFamily="34" charset="0"/>
              </a:rPr>
              <a:t>Task Status and Task Priority</a:t>
            </a:r>
          </a:p>
          <a:p>
            <a:pPr>
              <a:lnSpc>
                <a:spcPct val="150000"/>
              </a:lnSpc>
              <a:spcBef>
                <a:spcPts val="600"/>
              </a:spcBef>
              <a:spcAft>
                <a:spcPts val="400"/>
              </a:spcAft>
            </a:pPr>
            <a:r>
              <a:rPr lang="en-US" sz="2400" dirty="0">
                <a:latin typeface="Century Gothic" panose="020B0502020202020204" pitchFamily="34" charset="0"/>
              </a:rPr>
              <a:t>Budget and Pending Items</a:t>
            </a:r>
          </a:p>
        </p:txBody>
      </p:sp>
      <p:sp>
        <p:nvSpPr>
          <p:cNvPr id="40" name="TextBox 39">
            <a:extLst>
              <a:ext uri="{FF2B5EF4-FFF2-40B4-BE49-F238E27FC236}">
                <a16:creationId xmlns:a16="http://schemas.microsoft.com/office/drawing/2014/main" id="{0912F814-D179-264A-96E2-2790AF8762EE}"/>
              </a:ext>
            </a:extLst>
          </p:cNvPr>
          <p:cNvSpPr txBox="1"/>
          <p:nvPr/>
        </p:nvSpPr>
        <p:spPr>
          <a:xfrm>
            <a:off x="2996484" y="980377"/>
            <a:ext cx="515816" cy="3305072"/>
          </a:xfrm>
          <a:prstGeom prst="rect">
            <a:avLst/>
          </a:prstGeom>
          <a:noFill/>
        </p:spPr>
        <p:txBody>
          <a:bodyPr wrap="square" numCol="1" rtlCol="0">
            <a:spAutoFit/>
          </a:bodyPr>
          <a:lstStyle/>
          <a:p>
            <a:pPr algn="r">
              <a:lnSpc>
                <a:spcPct val="150000"/>
              </a:lnSpc>
              <a:spcBef>
                <a:spcPts val="600"/>
              </a:spcBef>
              <a:spcAft>
                <a:spcPts val="400"/>
              </a:spcAft>
            </a:pPr>
            <a:r>
              <a:rPr lang="en-US" sz="2400" dirty="0">
                <a:solidFill>
                  <a:schemeClr val="accent2"/>
                </a:solidFill>
                <a:latin typeface="Century Gothic" panose="020B0502020202020204" pitchFamily="34" charset="0"/>
              </a:rPr>
              <a:t>1</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2</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3</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4</a:t>
            </a:r>
          </a:p>
          <a:p>
            <a:pPr algn="r">
              <a:lnSpc>
                <a:spcPct val="150000"/>
              </a:lnSpc>
              <a:spcBef>
                <a:spcPts val="600"/>
              </a:spcBef>
              <a:spcAft>
                <a:spcPts val="400"/>
              </a:spcAft>
            </a:pPr>
            <a:r>
              <a:rPr lang="en-US" sz="2400" dirty="0">
                <a:solidFill>
                  <a:schemeClr val="accent2"/>
                </a:solidFill>
                <a:latin typeface="Century Gothic" panose="020B0502020202020204" pitchFamily="34" charset="0"/>
              </a:rPr>
              <a:t>5</a:t>
            </a:r>
          </a:p>
        </p:txBody>
      </p:sp>
      <p:sp>
        <p:nvSpPr>
          <p:cNvPr id="2" name="Rectangle 1">
            <a:extLst>
              <a:ext uri="{FF2B5EF4-FFF2-40B4-BE49-F238E27FC236}">
                <a16:creationId xmlns:a16="http://schemas.microsoft.com/office/drawing/2014/main" id="{A4D96DF9-C356-8518-A9AC-BD242AB7F2C7}"/>
              </a:ext>
            </a:extLst>
          </p:cNvPr>
          <p:cNvSpPr/>
          <p:nvPr/>
        </p:nvSpPr>
        <p:spPr>
          <a:xfrm>
            <a:off x="0" y="0"/>
            <a:ext cx="2788920" cy="6846332"/>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2" name="TextBox 1">
            <a:extLst>
              <a:ext uri="{FF2B5EF4-FFF2-40B4-BE49-F238E27FC236}">
                <a16:creationId xmlns:a16="http://schemas.microsoft.com/office/drawing/2014/main" id="{E80EE65E-60C5-6EB3-9330-1E8C42B66765}"/>
              </a:ext>
            </a:extLst>
          </p:cNvPr>
          <p:cNvSpPr txBox="1"/>
          <p:nvPr/>
        </p:nvSpPr>
        <p:spPr>
          <a:xfrm>
            <a:off x="84833" y="156884"/>
            <a:ext cx="9303474"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Dashboard Overview</a:t>
            </a:r>
          </a:p>
        </p:txBody>
      </p:sp>
      <p:pic>
        <p:nvPicPr>
          <p:cNvPr id="10" name="Picture 9">
            <a:extLst>
              <a:ext uri="{FF2B5EF4-FFF2-40B4-BE49-F238E27FC236}">
                <a16:creationId xmlns:a16="http://schemas.microsoft.com/office/drawing/2014/main" id="{48133CB9-DD37-865B-ED90-39377C3A77DE}"/>
              </a:ext>
            </a:extLst>
          </p:cNvPr>
          <p:cNvPicPr>
            <a:picLocks noChangeAspect="1"/>
          </p:cNvPicPr>
          <p:nvPr/>
        </p:nvPicPr>
        <p:blipFill>
          <a:blip r:embed="rId3"/>
          <a:srcRect t="20008" b="832"/>
          <a:stretch/>
        </p:blipFill>
        <p:spPr>
          <a:xfrm>
            <a:off x="285496" y="1520105"/>
            <a:ext cx="6378915" cy="2246553"/>
          </a:xfrm>
          <a:prstGeom prst="rect">
            <a:avLst/>
          </a:prstGeom>
        </p:spPr>
      </p:pic>
      <p:pic>
        <p:nvPicPr>
          <p:cNvPr id="11" name="Picture 10">
            <a:extLst>
              <a:ext uri="{FF2B5EF4-FFF2-40B4-BE49-F238E27FC236}">
                <a16:creationId xmlns:a16="http://schemas.microsoft.com/office/drawing/2014/main" id="{F4EB505C-6305-5308-7ABA-3D63D5A5C006}"/>
              </a:ext>
            </a:extLst>
          </p:cNvPr>
          <p:cNvPicPr>
            <a:picLocks noChangeAspect="1"/>
          </p:cNvPicPr>
          <p:nvPr/>
        </p:nvPicPr>
        <p:blipFill>
          <a:blip r:embed="rId4"/>
          <a:srcRect l="-2083" t="14614" r="66250" b="-2452"/>
          <a:stretch/>
        </p:blipFill>
        <p:spPr>
          <a:xfrm>
            <a:off x="-2535" y="4205700"/>
            <a:ext cx="1948850" cy="1747925"/>
          </a:xfrm>
          <a:prstGeom prst="rect">
            <a:avLst/>
          </a:prstGeom>
        </p:spPr>
      </p:pic>
      <p:pic>
        <p:nvPicPr>
          <p:cNvPr id="13" name="Picture 12">
            <a:extLst>
              <a:ext uri="{FF2B5EF4-FFF2-40B4-BE49-F238E27FC236}">
                <a16:creationId xmlns:a16="http://schemas.microsoft.com/office/drawing/2014/main" id="{4507F6E6-0DEA-D896-8C5E-7B93FFBB3130}"/>
              </a:ext>
            </a:extLst>
          </p:cNvPr>
          <p:cNvPicPr>
            <a:picLocks noChangeAspect="1"/>
          </p:cNvPicPr>
          <p:nvPr/>
        </p:nvPicPr>
        <p:blipFill>
          <a:blip r:embed="rId4"/>
          <a:srcRect l="65854" t="15602" r="795" b="56696"/>
          <a:stretch/>
        </p:blipFill>
        <p:spPr>
          <a:xfrm>
            <a:off x="4000526" y="4348185"/>
            <a:ext cx="2663881" cy="809573"/>
          </a:xfrm>
          <a:prstGeom prst="rect">
            <a:avLst/>
          </a:prstGeom>
        </p:spPr>
      </p:pic>
      <p:sp>
        <p:nvSpPr>
          <p:cNvPr id="18" name="TextBox 17">
            <a:extLst>
              <a:ext uri="{FF2B5EF4-FFF2-40B4-BE49-F238E27FC236}">
                <a16:creationId xmlns:a16="http://schemas.microsoft.com/office/drawing/2014/main" id="{4D425260-635E-88FD-C7A5-8A5BAC099975}"/>
              </a:ext>
            </a:extLst>
          </p:cNvPr>
          <p:cNvSpPr txBox="1"/>
          <p:nvPr/>
        </p:nvSpPr>
        <p:spPr>
          <a:xfrm>
            <a:off x="206828" y="1094633"/>
            <a:ext cx="6096000" cy="307777"/>
          </a:xfrm>
          <a:prstGeom prst="rect">
            <a:avLst/>
          </a:prstGeom>
          <a:noFill/>
        </p:spPr>
        <p:txBody>
          <a:bodyPr wrap="square">
            <a:spAutoFit/>
          </a:bodyPr>
          <a:lstStyle/>
          <a:p>
            <a:r>
              <a:rPr lang="en-US" sz="1400" b="1" dirty="0">
                <a:latin typeface="Century Gothic" panose="020B0502020202020204" pitchFamily="34" charset="0"/>
              </a:rPr>
              <a:t>Task Timeline</a:t>
            </a:r>
            <a:endParaRPr lang="en-US" sz="1400" b="1" dirty="0"/>
          </a:p>
        </p:txBody>
      </p:sp>
      <p:sp>
        <p:nvSpPr>
          <p:cNvPr id="19" name="TextBox 18">
            <a:extLst>
              <a:ext uri="{FF2B5EF4-FFF2-40B4-BE49-F238E27FC236}">
                <a16:creationId xmlns:a16="http://schemas.microsoft.com/office/drawing/2014/main" id="{52EA4658-18D2-5CE3-4040-32EE5B851B21}"/>
              </a:ext>
            </a:extLst>
          </p:cNvPr>
          <p:cNvSpPr txBox="1"/>
          <p:nvPr/>
        </p:nvSpPr>
        <p:spPr>
          <a:xfrm>
            <a:off x="367748" y="3887131"/>
            <a:ext cx="6096000" cy="307777"/>
          </a:xfrm>
          <a:prstGeom prst="rect">
            <a:avLst/>
          </a:prstGeom>
          <a:noFill/>
        </p:spPr>
        <p:txBody>
          <a:bodyPr wrap="square">
            <a:spAutoFit/>
          </a:bodyPr>
          <a:lstStyle/>
          <a:p>
            <a:r>
              <a:rPr lang="en-US" sz="1400" b="1" dirty="0">
                <a:latin typeface="Century Gothic" panose="020B0502020202020204" pitchFamily="34" charset="0"/>
              </a:rPr>
              <a:t>Task Status</a:t>
            </a:r>
            <a:endParaRPr lang="en-US" sz="1400" b="1" dirty="0"/>
          </a:p>
        </p:txBody>
      </p:sp>
      <p:sp>
        <p:nvSpPr>
          <p:cNvPr id="20" name="TextBox 19">
            <a:extLst>
              <a:ext uri="{FF2B5EF4-FFF2-40B4-BE49-F238E27FC236}">
                <a16:creationId xmlns:a16="http://schemas.microsoft.com/office/drawing/2014/main" id="{03413464-7DD7-521D-7C99-A7F71C6D31C8}"/>
              </a:ext>
            </a:extLst>
          </p:cNvPr>
          <p:cNvSpPr txBox="1"/>
          <p:nvPr/>
        </p:nvSpPr>
        <p:spPr>
          <a:xfrm>
            <a:off x="2024293" y="3855742"/>
            <a:ext cx="1693253" cy="307777"/>
          </a:xfrm>
          <a:prstGeom prst="rect">
            <a:avLst/>
          </a:prstGeom>
          <a:noFill/>
        </p:spPr>
        <p:txBody>
          <a:bodyPr wrap="square">
            <a:spAutoFit/>
          </a:bodyPr>
          <a:lstStyle/>
          <a:p>
            <a:r>
              <a:rPr lang="en-US" sz="1400" b="1" dirty="0">
                <a:latin typeface="Century Gothic" panose="020B0502020202020204" pitchFamily="34" charset="0"/>
              </a:rPr>
              <a:t>Task Priority%</a:t>
            </a:r>
            <a:endParaRPr lang="en-US" sz="1400" b="1" dirty="0"/>
          </a:p>
        </p:txBody>
      </p:sp>
      <p:sp>
        <p:nvSpPr>
          <p:cNvPr id="21" name="TextBox 20">
            <a:extLst>
              <a:ext uri="{FF2B5EF4-FFF2-40B4-BE49-F238E27FC236}">
                <a16:creationId xmlns:a16="http://schemas.microsoft.com/office/drawing/2014/main" id="{1682D6FB-4643-D015-BF85-86CC9A46B3B8}"/>
              </a:ext>
            </a:extLst>
          </p:cNvPr>
          <p:cNvSpPr txBox="1"/>
          <p:nvPr/>
        </p:nvSpPr>
        <p:spPr>
          <a:xfrm>
            <a:off x="5006030" y="3912126"/>
            <a:ext cx="948670" cy="307777"/>
          </a:xfrm>
          <a:prstGeom prst="rect">
            <a:avLst/>
          </a:prstGeom>
          <a:noFill/>
        </p:spPr>
        <p:txBody>
          <a:bodyPr wrap="square">
            <a:spAutoFit/>
          </a:bodyPr>
          <a:lstStyle/>
          <a:p>
            <a:r>
              <a:rPr lang="en-US" sz="1400" b="1" dirty="0">
                <a:latin typeface="Century Gothic" panose="020B0502020202020204" pitchFamily="34" charset="0"/>
              </a:rPr>
              <a:t>Budget</a:t>
            </a:r>
            <a:endParaRPr lang="en-US" sz="1400" b="1" dirty="0"/>
          </a:p>
        </p:txBody>
      </p:sp>
      <p:sp>
        <p:nvSpPr>
          <p:cNvPr id="22" name="TextBox 21">
            <a:extLst>
              <a:ext uri="{FF2B5EF4-FFF2-40B4-BE49-F238E27FC236}">
                <a16:creationId xmlns:a16="http://schemas.microsoft.com/office/drawing/2014/main" id="{12509844-B464-8BFE-8A78-E54D358630D7}"/>
              </a:ext>
            </a:extLst>
          </p:cNvPr>
          <p:cNvSpPr txBox="1"/>
          <p:nvPr/>
        </p:nvSpPr>
        <p:spPr>
          <a:xfrm>
            <a:off x="4657902" y="5266909"/>
            <a:ext cx="1644926" cy="307777"/>
          </a:xfrm>
          <a:prstGeom prst="rect">
            <a:avLst/>
          </a:prstGeom>
          <a:noFill/>
        </p:spPr>
        <p:txBody>
          <a:bodyPr wrap="square">
            <a:spAutoFit/>
          </a:bodyPr>
          <a:lstStyle/>
          <a:p>
            <a:r>
              <a:rPr lang="en-US" sz="1400" b="1" dirty="0">
                <a:latin typeface="Century Gothic" panose="020B0502020202020204" pitchFamily="34" charset="0"/>
              </a:rPr>
              <a:t>Pending Items</a:t>
            </a:r>
            <a:endParaRPr lang="en-US" sz="1400" b="1" dirty="0"/>
          </a:p>
        </p:txBody>
      </p:sp>
      <p:cxnSp>
        <p:nvCxnSpPr>
          <p:cNvPr id="24" name="Straight Connector 23">
            <a:extLst>
              <a:ext uri="{FF2B5EF4-FFF2-40B4-BE49-F238E27FC236}">
                <a16:creationId xmlns:a16="http://schemas.microsoft.com/office/drawing/2014/main" id="{7179380F-A251-8FFF-30A7-F01F203B29D3}"/>
              </a:ext>
            </a:extLst>
          </p:cNvPr>
          <p:cNvCxnSpPr>
            <a:cxnSpLocks/>
          </p:cNvCxnSpPr>
          <p:nvPr/>
        </p:nvCxnSpPr>
        <p:spPr>
          <a:xfrm>
            <a:off x="6883613" y="1219200"/>
            <a:ext cx="0" cy="5148649"/>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EF9B53AE-A467-2291-9256-338B2D520304}"/>
              </a:ext>
            </a:extLst>
          </p:cNvPr>
          <p:cNvSpPr txBox="1"/>
          <p:nvPr/>
        </p:nvSpPr>
        <p:spPr>
          <a:xfrm>
            <a:off x="6971895" y="1123245"/>
            <a:ext cx="6096000" cy="307777"/>
          </a:xfrm>
          <a:prstGeom prst="rect">
            <a:avLst/>
          </a:prstGeom>
          <a:noFill/>
        </p:spPr>
        <p:txBody>
          <a:bodyPr wrap="square">
            <a:spAutoFit/>
          </a:bodyPr>
          <a:lstStyle/>
          <a:p>
            <a:r>
              <a:rPr lang="en-US" sz="1400" b="1" dirty="0">
                <a:latin typeface="Century Gothic" panose="020B0502020202020204" pitchFamily="34" charset="0"/>
              </a:rPr>
              <a:t>Dashboard Data</a:t>
            </a:r>
            <a:endParaRPr lang="en-US" sz="1400" b="1" dirty="0"/>
          </a:p>
        </p:txBody>
      </p:sp>
      <p:pic>
        <p:nvPicPr>
          <p:cNvPr id="3" name="Picture 2">
            <a:extLst>
              <a:ext uri="{FF2B5EF4-FFF2-40B4-BE49-F238E27FC236}">
                <a16:creationId xmlns:a16="http://schemas.microsoft.com/office/drawing/2014/main" id="{78AE30C7-EC76-4923-3D6F-A4C70E5AD5F0}"/>
              </a:ext>
            </a:extLst>
          </p:cNvPr>
          <p:cNvPicPr>
            <a:picLocks noChangeAspect="1"/>
          </p:cNvPicPr>
          <p:nvPr/>
        </p:nvPicPr>
        <p:blipFill>
          <a:blip r:embed="rId4"/>
          <a:srcRect l="34979" t="14614" r="36484" b="-2452"/>
          <a:stretch/>
        </p:blipFill>
        <p:spPr>
          <a:xfrm>
            <a:off x="1946315" y="4283992"/>
            <a:ext cx="1552028" cy="1747925"/>
          </a:xfrm>
          <a:prstGeom prst="rect">
            <a:avLst/>
          </a:prstGeom>
        </p:spPr>
      </p:pic>
      <p:pic>
        <p:nvPicPr>
          <p:cNvPr id="4" name="Picture 3">
            <a:extLst>
              <a:ext uri="{FF2B5EF4-FFF2-40B4-BE49-F238E27FC236}">
                <a16:creationId xmlns:a16="http://schemas.microsoft.com/office/drawing/2014/main" id="{20AA4571-89B9-141D-7048-B0D15ED7CE70}"/>
              </a:ext>
            </a:extLst>
          </p:cNvPr>
          <p:cNvPicPr>
            <a:picLocks noChangeAspect="1"/>
          </p:cNvPicPr>
          <p:nvPr/>
        </p:nvPicPr>
        <p:blipFill>
          <a:blip r:embed="rId4"/>
          <a:srcRect l="65848" t="59449" r="801"/>
          <a:stretch/>
        </p:blipFill>
        <p:spPr>
          <a:xfrm>
            <a:off x="3918208" y="5612394"/>
            <a:ext cx="2663881" cy="1185095"/>
          </a:xfrm>
          <a:prstGeom prst="rect">
            <a:avLst/>
          </a:prstGeom>
        </p:spPr>
      </p:pic>
      <p:pic>
        <p:nvPicPr>
          <p:cNvPr id="17" name="Picture 16" descr="A screenshot of a computer&#10;&#10;AI-generated content may be incorrect.">
            <a:extLst>
              <a:ext uri="{FF2B5EF4-FFF2-40B4-BE49-F238E27FC236}">
                <a16:creationId xmlns:a16="http://schemas.microsoft.com/office/drawing/2014/main" id="{476F6C87-5FC6-E537-90DD-389C1CA3AB23}"/>
              </a:ext>
            </a:extLst>
          </p:cNvPr>
          <p:cNvPicPr>
            <a:picLocks noChangeAspect="1"/>
          </p:cNvPicPr>
          <p:nvPr/>
        </p:nvPicPr>
        <p:blipFill>
          <a:blip r:embed="rId5"/>
          <a:srcRect t="9609" b="38960"/>
          <a:stretch/>
        </p:blipFill>
        <p:spPr>
          <a:xfrm>
            <a:off x="7009152" y="1540174"/>
            <a:ext cx="5132250" cy="1433692"/>
          </a:xfrm>
          <a:prstGeom prst="rect">
            <a:avLst/>
          </a:prstGeom>
        </p:spPr>
      </p:pic>
      <p:pic>
        <p:nvPicPr>
          <p:cNvPr id="26" name="Picture 25" descr="A screenshot of a computer&#10;&#10;AI-generated content may be incorrect.">
            <a:extLst>
              <a:ext uri="{FF2B5EF4-FFF2-40B4-BE49-F238E27FC236}">
                <a16:creationId xmlns:a16="http://schemas.microsoft.com/office/drawing/2014/main" id="{FACAD948-99D9-75AC-A77A-74EA09FBB339}"/>
              </a:ext>
            </a:extLst>
          </p:cNvPr>
          <p:cNvPicPr>
            <a:picLocks noChangeAspect="1"/>
          </p:cNvPicPr>
          <p:nvPr/>
        </p:nvPicPr>
        <p:blipFill>
          <a:blip r:embed="rId6"/>
          <a:srcRect r="34075"/>
          <a:stretch/>
        </p:blipFill>
        <p:spPr>
          <a:xfrm>
            <a:off x="7001954" y="4219903"/>
            <a:ext cx="4434838" cy="2352006"/>
          </a:xfrm>
          <a:prstGeom prst="rect">
            <a:avLst/>
          </a:prstGeom>
        </p:spPr>
      </p:pic>
    </p:spTree>
    <p:extLst>
      <p:ext uri="{BB962C8B-B14F-4D97-AF65-F5344CB8AC3E}">
        <p14:creationId xmlns:p14="http://schemas.microsoft.com/office/powerpoint/2010/main" val="218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pic>
        <p:nvPicPr>
          <p:cNvPr id="2" name="Picture 1" descr="A screenshot of a computer&#10;&#10;AI-generated content may be incorrect.">
            <a:extLst>
              <a:ext uri="{FF2B5EF4-FFF2-40B4-BE49-F238E27FC236}">
                <a16:creationId xmlns:a16="http://schemas.microsoft.com/office/drawing/2014/main" id="{F21F7F93-E331-60B5-47AB-6B596A4787FB}"/>
              </a:ext>
            </a:extLst>
          </p:cNvPr>
          <p:cNvPicPr>
            <a:picLocks noChangeAspect="1"/>
          </p:cNvPicPr>
          <p:nvPr/>
        </p:nvPicPr>
        <p:blipFill>
          <a:blip r:embed="rId3"/>
          <a:srcRect t="9609" b="38960"/>
          <a:stretch/>
        </p:blipFill>
        <p:spPr>
          <a:xfrm>
            <a:off x="59684" y="1056079"/>
            <a:ext cx="12072632" cy="3372485"/>
          </a:xfrm>
          <a:prstGeom prst="rect">
            <a:avLst/>
          </a:prstGeom>
        </p:spPr>
      </p:pic>
      <p:sp>
        <p:nvSpPr>
          <p:cNvPr id="3" name="TextBox 2">
            <a:extLst>
              <a:ext uri="{FF2B5EF4-FFF2-40B4-BE49-F238E27FC236}">
                <a16:creationId xmlns:a16="http://schemas.microsoft.com/office/drawing/2014/main" id="{7032EB7A-5F08-901F-819D-992A9326C075}"/>
              </a:ext>
            </a:extLst>
          </p:cNvPr>
          <p:cNvSpPr txBox="1"/>
          <p:nvPr/>
        </p:nvSpPr>
        <p:spPr>
          <a:xfrm>
            <a:off x="84833" y="156884"/>
            <a:ext cx="9303474"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Dashboard Data</a:t>
            </a:r>
          </a:p>
        </p:txBody>
      </p:sp>
    </p:spTree>
    <p:extLst>
      <p:ext uri="{BB962C8B-B14F-4D97-AF65-F5344CB8AC3E}">
        <p14:creationId xmlns:p14="http://schemas.microsoft.com/office/powerpoint/2010/main" val="3652727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2" name="TextBox 1">
            <a:extLst>
              <a:ext uri="{FF2B5EF4-FFF2-40B4-BE49-F238E27FC236}">
                <a16:creationId xmlns:a16="http://schemas.microsoft.com/office/drawing/2014/main" id="{4FCBCF0A-3F13-054D-3676-974259F27759}"/>
              </a:ext>
            </a:extLst>
          </p:cNvPr>
          <p:cNvSpPr txBox="1"/>
          <p:nvPr/>
        </p:nvSpPr>
        <p:spPr>
          <a:xfrm>
            <a:off x="84833" y="156884"/>
            <a:ext cx="9303474"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Dashboard Data</a:t>
            </a:r>
          </a:p>
        </p:txBody>
      </p:sp>
      <p:pic>
        <p:nvPicPr>
          <p:cNvPr id="4" name="Picture 3" descr="A screenshot of a computer&#10;&#10;AI-generated content may be incorrect.">
            <a:extLst>
              <a:ext uri="{FF2B5EF4-FFF2-40B4-BE49-F238E27FC236}">
                <a16:creationId xmlns:a16="http://schemas.microsoft.com/office/drawing/2014/main" id="{93010A9B-BD6D-841A-47E5-E5046E741E1B}"/>
              </a:ext>
            </a:extLst>
          </p:cNvPr>
          <p:cNvPicPr>
            <a:picLocks noChangeAspect="1"/>
          </p:cNvPicPr>
          <p:nvPr/>
        </p:nvPicPr>
        <p:blipFill>
          <a:blip r:embed="rId3"/>
          <a:srcRect r="34075"/>
          <a:stretch/>
        </p:blipFill>
        <p:spPr>
          <a:xfrm>
            <a:off x="161882" y="1218504"/>
            <a:ext cx="9741053" cy="5166145"/>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4" name="TextBox 3">
            <a:extLst>
              <a:ext uri="{FF2B5EF4-FFF2-40B4-BE49-F238E27FC236}">
                <a16:creationId xmlns:a16="http://schemas.microsoft.com/office/drawing/2014/main" id="{31CB142E-5F36-1BD7-7BD7-FD49C0210F8B}"/>
              </a:ext>
            </a:extLst>
          </p:cNvPr>
          <p:cNvSpPr txBox="1"/>
          <p:nvPr/>
        </p:nvSpPr>
        <p:spPr>
          <a:xfrm>
            <a:off x="84833" y="156884"/>
            <a:ext cx="9303474"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Task Timeline</a:t>
            </a:r>
          </a:p>
        </p:txBody>
      </p:sp>
      <p:pic>
        <p:nvPicPr>
          <p:cNvPr id="8" name="Picture 7">
            <a:extLst>
              <a:ext uri="{FF2B5EF4-FFF2-40B4-BE49-F238E27FC236}">
                <a16:creationId xmlns:a16="http://schemas.microsoft.com/office/drawing/2014/main" id="{7D5B6C72-2D1C-00B5-469B-11B4280A3D75}"/>
              </a:ext>
            </a:extLst>
          </p:cNvPr>
          <p:cNvPicPr>
            <a:picLocks noChangeAspect="1"/>
          </p:cNvPicPr>
          <p:nvPr/>
        </p:nvPicPr>
        <p:blipFill>
          <a:blip r:embed="rId3"/>
          <a:srcRect t="20008" b="832"/>
          <a:stretch/>
        </p:blipFill>
        <p:spPr>
          <a:xfrm>
            <a:off x="223186" y="1464247"/>
            <a:ext cx="11745627" cy="4136624"/>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2" name="TextBox 1">
            <a:extLst>
              <a:ext uri="{FF2B5EF4-FFF2-40B4-BE49-F238E27FC236}">
                <a16:creationId xmlns:a16="http://schemas.microsoft.com/office/drawing/2014/main" id="{24971EFC-4D91-324C-6984-F935D415B8D7}"/>
              </a:ext>
            </a:extLst>
          </p:cNvPr>
          <p:cNvSpPr txBox="1"/>
          <p:nvPr/>
        </p:nvSpPr>
        <p:spPr>
          <a:xfrm>
            <a:off x="1884664" y="156884"/>
            <a:ext cx="2613543"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Task Status</a:t>
            </a:r>
          </a:p>
        </p:txBody>
      </p:sp>
      <p:sp>
        <p:nvSpPr>
          <p:cNvPr id="4" name="TextBox 3">
            <a:extLst>
              <a:ext uri="{FF2B5EF4-FFF2-40B4-BE49-F238E27FC236}">
                <a16:creationId xmlns:a16="http://schemas.microsoft.com/office/drawing/2014/main" id="{BFFF8A74-AA9A-4401-9E88-9834DC8C57F9}"/>
              </a:ext>
            </a:extLst>
          </p:cNvPr>
          <p:cNvSpPr txBox="1"/>
          <p:nvPr/>
        </p:nvSpPr>
        <p:spPr>
          <a:xfrm>
            <a:off x="7516573" y="156884"/>
            <a:ext cx="2613543"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Task Priority</a:t>
            </a:r>
          </a:p>
        </p:txBody>
      </p:sp>
      <p:pic>
        <p:nvPicPr>
          <p:cNvPr id="8" name="Picture 7">
            <a:extLst>
              <a:ext uri="{FF2B5EF4-FFF2-40B4-BE49-F238E27FC236}">
                <a16:creationId xmlns:a16="http://schemas.microsoft.com/office/drawing/2014/main" id="{93A0CA80-7D89-DD09-A0DC-ED8EFA34E472}"/>
              </a:ext>
            </a:extLst>
          </p:cNvPr>
          <p:cNvPicPr>
            <a:picLocks noChangeAspect="1"/>
          </p:cNvPicPr>
          <p:nvPr/>
        </p:nvPicPr>
        <p:blipFill>
          <a:blip r:embed="rId3"/>
          <a:srcRect l="-2083" t="14614" r="66250" b="-2452"/>
          <a:stretch/>
        </p:blipFill>
        <p:spPr>
          <a:xfrm>
            <a:off x="562240" y="1512380"/>
            <a:ext cx="4951769" cy="4441245"/>
          </a:xfrm>
          <a:prstGeom prst="rect">
            <a:avLst/>
          </a:prstGeom>
        </p:spPr>
      </p:pic>
      <p:pic>
        <p:nvPicPr>
          <p:cNvPr id="10" name="Picture 9">
            <a:extLst>
              <a:ext uri="{FF2B5EF4-FFF2-40B4-BE49-F238E27FC236}">
                <a16:creationId xmlns:a16="http://schemas.microsoft.com/office/drawing/2014/main" id="{A28F724F-4DD8-1565-5D53-35373B622D9B}"/>
              </a:ext>
            </a:extLst>
          </p:cNvPr>
          <p:cNvPicPr>
            <a:picLocks noChangeAspect="1"/>
          </p:cNvPicPr>
          <p:nvPr/>
        </p:nvPicPr>
        <p:blipFill>
          <a:blip r:embed="rId3"/>
          <a:srcRect l="34979" t="14614" r="36484" b="-2452"/>
          <a:stretch/>
        </p:blipFill>
        <p:spPr>
          <a:xfrm>
            <a:off x="6851595" y="1512380"/>
            <a:ext cx="3943497" cy="4441245"/>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pic>
        <p:nvPicPr>
          <p:cNvPr id="2" name="Picture 1">
            <a:extLst>
              <a:ext uri="{FF2B5EF4-FFF2-40B4-BE49-F238E27FC236}">
                <a16:creationId xmlns:a16="http://schemas.microsoft.com/office/drawing/2014/main" id="{F4176133-340E-467C-8132-02036E6DD48B}"/>
              </a:ext>
            </a:extLst>
          </p:cNvPr>
          <p:cNvPicPr>
            <a:picLocks noChangeAspect="1"/>
          </p:cNvPicPr>
          <p:nvPr/>
        </p:nvPicPr>
        <p:blipFill>
          <a:blip r:embed="rId3"/>
          <a:srcRect l="65854" t="15602" r="795" b="56696"/>
          <a:stretch/>
        </p:blipFill>
        <p:spPr>
          <a:xfrm>
            <a:off x="289138" y="2629721"/>
            <a:ext cx="5260015" cy="1598557"/>
          </a:xfrm>
          <a:prstGeom prst="rect">
            <a:avLst/>
          </a:prstGeom>
        </p:spPr>
      </p:pic>
      <p:sp>
        <p:nvSpPr>
          <p:cNvPr id="4" name="TextBox 3">
            <a:extLst>
              <a:ext uri="{FF2B5EF4-FFF2-40B4-BE49-F238E27FC236}">
                <a16:creationId xmlns:a16="http://schemas.microsoft.com/office/drawing/2014/main" id="{0CDD2C5F-F50C-0A77-1DD6-92CF72452B98}"/>
              </a:ext>
            </a:extLst>
          </p:cNvPr>
          <p:cNvSpPr txBox="1"/>
          <p:nvPr/>
        </p:nvSpPr>
        <p:spPr>
          <a:xfrm>
            <a:off x="1884664" y="156884"/>
            <a:ext cx="2613543"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Budget</a:t>
            </a:r>
          </a:p>
        </p:txBody>
      </p:sp>
      <p:sp>
        <p:nvSpPr>
          <p:cNvPr id="8" name="TextBox 7">
            <a:extLst>
              <a:ext uri="{FF2B5EF4-FFF2-40B4-BE49-F238E27FC236}">
                <a16:creationId xmlns:a16="http://schemas.microsoft.com/office/drawing/2014/main" id="{303DAB62-9B4F-5AD4-12EA-F8B5804D0B11}"/>
              </a:ext>
            </a:extLst>
          </p:cNvPr>
          <p:cNvSpPr txBox="1"/>
          <p:nvPr/>
        </p:nvSpPr>
        <p:spPr>
          <a:xfrm>
            <a:off x="7516573" y="156884"/>
            <a:ext cx="3518980" cy="584775"/>
          </a:xfrm>
          <a:prstGeom prst="rect">
            <a:avLst/>
          </a:prstGeom>
          <a:noFill/>
        </p:spPr>
        <p:txBody>
          <a:bodyPr wrap="square" rtlCol="0">
            <a:spAutoFit/>
          </a:bodyPr>
          <a:lstStyle/>
          <a:p>
            <a:r>
              <a:rPr lang="en-US" sz="3200" dirty="0">
                <a:solidFill>
                  <a:schemeClr val="accent1"/>
                </a:solidFill>
                <a:latin typeface="Century Gothic" panose="020B0502020202020204" pitchFamily="34" charset="0"/>
              </a:rPr>
              <a:t>Pending Items</a:t>
            </a:r>
          </a:p>
        </p:txBody>
      </p:sp>
      <p:pic>
        <p:nvPicPr>
          <p:cNvPr id="10" name="Picture 9">
            <a:extLst>
              <a:ext uri="{FF2B5EF4-FFF2-40B4-BE49-F238E27FC236}">
                <a16:creationId xmlns:a16="http://schemas.microsoft.com/office/drawing/2014/main" id="{719DB189-E37B-EEB5-6C48-A05079EE066E}"/>
              </a:ext>
            </a:extLst>
          </p:cNvPr>
          <p:cNvPicPr>
            <a:picLocks noChangeAspect="1"/>
          </p:cNvPicPr>
          <p:nvPr/>
        </p:nvPicPr>
        <p:blipFill>
          <a:blip r:embed="rId3"/>
          <a:srcRect l="65848" t="59449" r="801"/>
          <a:stretch/>
        </p:blipFill>
        <p:spPr>
          <a:xfrm>
            <a:off x="7161513" y="2504813"/>
            <a:ext cx="3874040" cy="1723465"/>
          </a:xfrm>
          <a:prstGeom prst="rect">
            <a:avLst/>
          </a:prstGeom>
        </p:spPr>
      </p:pic>
      <p:sp>
        <p:nvSpPr>
          <p:cNvPr id="11" name="TextBox 4">
            <a:extLst>
              <a:ext uri="{FF2B5EF4-FFF2-40B4-BE49-F238E27FC236}">
                <a16:creationId xmlns:a16="http://schemas.microsoft.com/office/drawing/2014/main" id="{F5F8A9D3-D157-70B8-5DA8-FE1479155E92}"/>
              </a:ext>
            </a:extLst>
          </p:cNvPr>
          <p:cNvSpPr txBox="1"/>
          <p:nvPr/>
        </p:nvSpPr>
        <p:spPr>
          <a:xfrm>
            <a:off x="3339752" y="6536951"/>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426</TotalTime>
  <Words>231</Words>
  <Application>Microsoft Office PowerPoint</Application>
  <PresentationFormat>Widescreen</PresentationFormat>
  <Paragraphs>55</Paragraphs>
  <Slides>10</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Bess</cp:lastModifiedBy>
  <cp:revision>9</cp:revision>
  <dcterms:created xsi:type="dcterms:W3CDTF">2022-04-18T18:36:26Z</dcterms:created>
  <dcterms:modified xsi:type="dcterms:W3CDTF">2025-04-06T21:05:41Z</dcterms:modified>
</cp:coreProperties>
</file>