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42" r:id="rId2"/>
    <p:sldId id="377" r:id="rId3"/>
    <p:sldId id="354" r:id="rId4"/>
    <p:sldId id="378" r:id="rId5"/>
    <p:sldId id="379" r:id="rId6"/>
    <p:sldId id="380" r:id="rId7"/>
    <p:sldId id="381" r:id="rId8"/>
    <p:sldId id="382" r:id="rId9"/>
    <p:sldId id="383" r:id="rId10"/>
    <p:sldId id="384" r:id="rId11"/>
    <p:sldId id="385"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EFCCE"/>
    <a:srgbClr val="578EA9"/>
    <a:srgbClr val="C3BA05"/>
    <a:srgbClr val="F9EBF7"/>
    <a:srgbClr val="5F2078"/>
    <a:srgbClr val="E8DD06"/>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A4330-B0DD-4D80-A91C-278C4B4B5CE9}" v="38" dt="2025-04-12T14:05:41.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1" autoAdjust="0"/>
    <p:restoredTop sz="94660"/>
  </p:normalViewPr>
  <p:slideViewPr>
    <p:cSldViewPr snapToGrid="0">
      <p:cViewPr varScale="1">
        <p:scale>
          <a:sx n="102" d="100"/>
          <a:sy n="102" d="100"/>
        </p:scale>
        <p:origin x="112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5AA4330-B0DD-4D80-A91C-278C4B4B5CE9}"/>
    <pc:docChg chg="undo custSel addSld delSld modSld sldOrd">
      <pc:chgData name="Bess Dunlevy" userId="dd4b9a8537dbe9d0" providerId="LiveId" clId="{05AA4330-B0DD-4D80-A91C-278C4B4B5CE9}" dt="2025-04-12T14:05:43.898" v="865" actId="47"/>
      <pc:docMkLst>
        <pc:docMk/>
      </pc:docMkLst>
      <pc:sldChg chg="addSp modSp mod">
        <pc:chgData name="Bess Dunlevy" userId="dd4b9a8537dbe9d0" providerId="LiveId" clId="{05AA4330-B0DD-4D80-A91C-278C4B4B5CE9}" dt="2025-04-12T13:45:58.482" v="127" actId="1076"/>
        <pc:sldMkLst>
          <pc:docMk/>
          <pc:sldMk cId="1508588292" sldId="342"/>
        </pc:sldMkLst>
        <pc:spChg chg="mod">
          <ac:chgData name="Bess Dunlevy" userId="dd4b9a8537dbe9d0" providerId="LiveId" clId="{05AA4330-B0DD-4D80-A91C-278C4B4B5CE9}" dt="2025-04-12T13:41:54.577" v="56" actId="20577"/>
          <ac:spMkLst>
            <pc:docMk/>
            <pc:sldMk cId="1508588292" sldId="342"/>
            <ac:spMk id="33" creationId="{143A449B-AAB7-994A-92CE-8F48E2CA7DF6}"/>
          </ac:spMkLst>
        </pc:spChg>
        <pc:graphicFrameChg chg="mod modGraphic">
          <ac:chgData name="Bess Dunlevy" userId="dd4b9a8537dbe9d0" providerId="LiveId" clId="{05AA4330-B0DD-4D80-A91C-278C4B4B5CE9}" dt="2025-04-12T13:45:00.052" v="119" actId="1076"/>
          <ac:graphicFrameMkLst>
            <pc:docMk/>
            <pc:sldMk cId="1508588292" sldId="342"/>
            <ac:graphicFrameMk id="7" creationId="{AAE12A0B-6034-B6AC-3667-8D2AB138362A}"/>
          </ac:graphicFrameMkLst>
        </pc:graphicFrameChg>
        <pc:picChg chg="add mod ord">
          <ac:chgData name="Bess Dunlevy" userId="dd4b9a8537dbe9d0" providerId="LiveId" clId="{05AA4330-B0DD-4D80-A91C-278C4B4B5CE9}" dt="2025-04-12T13:44:36.257" v="112" actId="167"/>
          <ac:picMkLst>
            <pc:docMk/>
            <pc:sldMk cId="1508588292" sldId="342"/>
            <ac:picMk id="3" creationId="{10781824-C0B7-622E-1141-7A80902C2344}"/>
          </ac:picMkLst>
        </pc:picChg>
        <pc:picChg chg="mod">
          <ac:chgData name="Bess Dunlevy" userId="dd4b9a8537dbe9d0" providerId="LiveId" clId="{05AA4330-B0DD-4D80-A91C-278C4B4B5CE9}" dt="2025-04-12T13:45:58.482" v="127" actId="1076"/>
          <ac:picMkLst>
            <pc:docMk/>
            <pc:sldMk cId="1508588292" sldId="342"/>
            <ac:picMk id="10" creationId="{952169CA-CEA5-4905-06E8-58771EF2FB56}"/>
          </ac:picMkLst>
        </pc:picChg>
      </pc:sldChg>
      <pc:sldChg chg="addSp delSp modSp mod">
        <pc:chgData name="Bess Dunlevy" userId="dd4b9a8537dbe9d0" providerId="LiveId" clId="{05AA4330-B0DD-4D80-A91C-278C4B4B5CE9}" dt="2025-04-12T13:51:53.656" v="362" actId="1076"/>
        <pc:sldMkLst>
          <pc:docMk/>
          <pc:sldMk cId="1529990629" sldId="354"/>
        </pc:sldMkLst>
        <pc:spChg chg="add mod">
          <ac:chgData name="Bess Dunlevy" userId="dd4b9a8537dbe9d0" providerId="LiveId" clId="{05AA4330-B0DD-4D80-A91C-278C4B4B5CE9}" dt="2025-04-12T13:48:57.465" v="279" actId="1076"/>
          <ac:spMkLst>
            <pc:docMk/>
            <pc:sldMk cId="1529990629" sldId="354"/>
            <ac:spMk id="2" creationId="{E53890C6-8DE3-5433-5375-C804072333D1}"/>
          </ac:spMkLst>
        </pc:spChg>
        <pc:spChg chg="mod">
          <ac:chgData name="Bess Dunlevy" userId="dd4b9a8537dbe9d0" providerId="LiveId" clId="{05AA4330-B0DD-4D80-A91C-278C4B4B5CE9}" dt="2025-04-12T13:48:04.379" v="256" actId="207"/>
          <ac:spMkLst>
            <pc:docMk/>
            <pc:sldMk cId="1529990629" sldId="354"/>
            <ac:spMk id="3" creationId="{C277FC27-0235-7893-CE03-4E2BB67CE521}"/>
          </ac:spMkLst>
        </pc:spChg>
        <pc:spChg chg="add mod ord">
          <ac:chgData name="Bess Dunlevy" userId="dd4b9a8537dbe9d0" providerId="LiveId" clId="{05AA4330-B0DD-4D80-A91C-278C4B4B5CE9}" dt="2025-04-12T13:50:20.498" v="302" actId="164"/>
          <ac:spMkLst>
            <pc:docMk/>
            <pc:sldMk cId="1529990629" sldId="354"/>
            <ac:spMk id="8" creationId="{798AE487-3181-A2DD-0E90-FC6D16E854BE}"/>
          </ac:spMkLst>
        </pc:spChg>
        <pc:spChg chg="add mod">
          <ac:chgData name="Bess Dunlevy" userId="dd4b9a8537dbe9d0" providerId="LiveId" clId="{05AA4330-B0DD-4D80-A91C-278C4B4B5CE9}" dt="2025-04-12T13:50:44.166" v="316" actId="20577"/>
          <ac:spMkLst>
            <pc:docMk/>
            <pc:sldMk cId="1529990629" sldId="354"/>
            <ac:spMk id="10" creationId="{AA52BDBC-2B03-7230-67AF-C9889295D18F}"/>
          </ac:spMkLst>
        </pc:spChg>
        <pc:spChg chg="mod">
          <ac:chgData name="Bess Dunlevy" userId="dd4b9a8537dbe9d0" providerId="LiveId" clId="{05AA4330-B0DD-4D80-A91C-278C4B4B5CE9}" dt="2025-04-12T13:50:24.506" v="303"/>
          <ac:spMkLst>
            <pc:docMk/>
            <pc:sldMk cId="1529990629" sldId="354"/>
            <ac:spMk id="12" creationId="{F8FCF26B-3956-4982-C1A9-580F88CE2DCB}"/>
          </ac:spMkLst>
        </pc:spChg>
        <pc:spChg chg="add mod">
          <ac:chgData name="Bess Dunlevy" userId="dd4b9a8537dbe9d0" providerId="LiveId" clId="{05AA4330-B0DD-4D80-A91C-278C4B4B5CE9}" dt="2025-04-12T13:51:28.034" v="353" actId="14100"/>
          <ac:spMkLst>
            <pc:docMk/>
            <pc:sldMk cId="1529990629" sldId="354"/>
            <ac:spMk id="14" creationId="{E73D1A21-8B6C-64ED-172C-5359BFE99795}"/>
          </ac:spMkLst>
        </pc:spChg>
        <pc:spChg chg="add mod">
          <ac:chgData name="Bess Dunlevy" userId="dd4b9a8537dbe9d0" providerId="LiveId" clId="{05AA4330-B0DD-4D80-A91C-278C4B4B5CE9}" dt="2025-04-12T13:51:34.748" v="355" actId="14100"/>
          <ac:spMkLst>
            <pc:docMk/>
            <pc:sldMk cId="1529990629" sldId="354"/>
            <ac:spMk id="15" creationId="{E630DE65-D5AD-73DF-2C2A-1B4690D958E6}"/>
          </ac:spMkLst>
        </pc:spChg>
        <pc:spChg chg="add mod">
          <ac:chgData name="Bess Dunlevy" userId="dd4b9a8537dbe9d0" providerId="LiveId" clId="{05AA4330-B0DD-4D80-A91C-278C4B4B5CE9}" dt="2025-04-12T13:51:39.127" v="357" actId="1076"/>
          <ac:spMkLst>
            <pc:docMk/>
            <pc:sldMk cId="1529990629" sldId="354"/>
            <ac:spMk id="16" creationId="{DA10C6E6-C8B3-7881-1599-E61718084AFF}"/>
          </ac:spMkLst>
        </pc:spChg>
        <pc:spChg chg="add mod">
          <ac:chgData name="Bess Dunlevy" userId="dd4b9a8537dbe9d0" providerId="LiveId" clId="{05AA4330-B0DD-4D80-A91C-278C4B4B5CE9}" dt="2025-04-12T13:51:39.127" v="357" actId="1076"/>
          <ac:spMkLst>
            <pc:docMk/>
            <pc:sldMk cId="1529990629" sldId="354"/>
            <ac:spMk id="17" creationId="{C23EC559-5028-7946-5910-A7BB15EBAC89}"/>
          </ac:spMkLst>
        </pc:spChg>
        <pc:spChg chg="add mod">
          <ac:chgData name="Bess Dunlevy" userId="dd4b9a8537dbe9d0" providerId="LiveId" clId="{05AA4330-B0DD-4D80-A91C-278C4B4B5CE9}" dt="2025-04-12T13:51:45.998" v="360" actId="1076"/>
          <ac:spMkLst>
            <pc:docMk/>
            <pc:sldMk cId="1529990629" sldId="354"/>
            <ac:spMk id="18" creationId="{F1407F30-8FC4-F40A-917B-129B24943DEB}"/>
          </ac:spMkLst>
        </pc:spChg>
        <pc:spChg chg="add mod">
          <ac:chgData name="Bess Dunlevy" userId="dd4b9a8537dbe9d0" providerId="LiveId" clId="{05AA4330-B0DD-4D80-A91C-278C4B4B5CE9}" dt="2025-04-12T13:51:45.998" v="360" actId="1076"/>
          <ac:spMkLst>
            <pc:docMk/>
            <pc:sldMk cId="1529990629" sldId="354"/>
            <ac:spMk id="19" creationId="{CD295971-B5D6-1DC9-2CE2-B68D245FDC6B}"/>
          </ac:spMkLst>
        </pc:spChg>
        <pc:spChg chg="add mod">
          <ac:chgData name="Bess Dunlevy" userId="dd4b9a8537dbe9d0" providerId="LiveId" clId="{05AA4330-B0DD-4D80-A91C-278C4B4B5CE9}" dt="2025-04-12T13:51:53.656" v="362" actId="1076"/>
          <ac:spMkLst>
            <pc:docMk/>
            <pc:sldMk cId="1529990629" sldId="354"/>
            <ac:spMk id="20" creationId="{8129FFC5-09C4-358E-0A7C-53AB6D0C588C}"/>
          </ac:spMkLst>
        </pc:spChg>
        <pc:spChg chg="add mod">
          <ac:chgData name="Bess Dunlevy" userId="dd4b9a8537dbe9d0" providerId="LiveId" clId="{05AA4330-B0DD-4D80-A91C-278C4B4B5CE9}" dt="2025-04-12T13:51:53.656" v="362" actId="1076"/>
          <ac:spMkLst>
            <pc:docMk/>
            <pc:sldMk cId="1529990629" sldId="354"/>
            <ac:spMk id="21" creationId="{DEBCD17D-09B6-A71A-715A-95F449F2D7E0}"/>
          </ac:spMkLst>
        </pc:spChg>
        <pc:spChg chg="mod">
          <ac:chgData name="Bess Dunlevy" userId="dd4b9a8537dbe9d0" providerId="LiveId" clId="{05AA4330-B0DD-4D80-A91C-278C4B4B5CE9}" dt="2025-04-12T13:47:56.072" v="253" actId="207"/>
          <ac:spMkLst>
            <pc:docMk/>
            <pc:sldMk cId="1529990629" sldId="354"/>
            <ac:spMk id="33" creationId="{7AF84929-22DA-6837-D223-B99614E6126B}"/>
          </ac:spMkLst>
        </pc:spChg>
        <pc:grpChg chg="add mod">
          <ac:chgData name="Bess Dunlevy" userId="dd4b9a8537dbe9d0" providerId="LiveId" clId="{05AA4330-B0DD-4D80-A91C-278C4B4B5CE9}" dt="2025-04-12T13:50:20.498" v="302" actId="164"/>
          <ac:grpSpMkLst>
            <pc:docMk/>
            <pc:sldMk cId="1529990629" sldId="354"/>
            <ac:grpSpMk id="9" creationId="{53738307-B204-C22D-2785-235D3ED12A15}"/>
          </ac:grpSpMkLst>
        </pc:grpChg>
        <pc:grpChg chg="add mod">
          <ac:chgData name="Bess Dunlevy" userId="dd4b9a8537dbe9d0" providerId="LiveId" clId="{05AA4330-B0DD-4D80-A91C-278C4B4B5CE9}" dt="2025-04-12T13:50:40.668" v="305" actId="1076"/>
          <ac:grpSpMkLst>
            <pc:docMk/>
            <pc:sldMk cId="1529990629" sldId="354"/>
            <ac:grpSpMk id="11" creationId="{4CE9DE9C-ECC0-F3CA-3BC9-E898C893DFA7}"/>
          </ac:grpSpMkLst>
        </pc:grpChg>
        <pc:graphicFrameChg chg="del">
          <ac:chgData name="Bess Dunlevy" userId="dd4b9a8537dbe9d0" providerId="LiveId" clId="{05AA4330-B0DD-4D80-A91C-278C4B4B5CE9}" dt="2025-04-12T13:48:37.739" v="257" actId="478"/>
          <ac:graphicFrameMkLst>
            <pc:docMk/>
            <pc:sldMk cId="1529990629" sldId="354"/>
            <ac:graphicFrameMk id="4" creationId="{7E50277D-75DA-1C02-E656-1E49661C2070}"/>
          </ac:graphicFrameMkLst>
        </pc:graphicFrameChg>
        <pc:picChg chg="del">
          <ac:chgData name="Bess Dunlevy" userId="dd4b9a8537dbe9d0" providerId="LiveId" clId="{05AA4330-B0DD-4D80-A91C-278C4B4B5CE9}" dt="2025-04-12T13:47:34.262" v="203" actId="478"/>
          <ac:picMkLst>
            <pc:docMk/>
            <pc:sldMk cId="1529990629" sldId="354"/>
            <ac:picMk id="6" creationId="{9F7D86FC-6BB6-9971-C8AD-3743E3C7202A}"/>
          </ac:picMkLst>
        </pc:picChg>
        <pc:picChg chg="add mod">
          <ac:chgData name="Bess Dunlevy" userId="dd4b9a8537dbe9d0" providerId="LiveId" clId="{05AA4330-B0DD-4D80-A91C-278C4B4B5CE9}" dt="2025-04-12T13:50:20.498" v="302" actId="164"/>
          <ac:picMkLst>
            <pc:docMk/>
            <pc:sldMk cId="1529990629" sldId="354"/>
            <ac:picMk id="7" creationId="{C4B122B7-D4EC-4BE0-0102-2F8C39C9B877}"/>
          </ac:picMkLst>
        </pc:picChg>
        <pc:picChg chg="mod">
          <ac:chgData name="Bess Dunlevy" userId="dd4b9a8537dbe9d0" providerId="LiveId" clId="{05AA4330-B0DD-4D80-A91C-278C4B4B5CE9}" dt="2025-04-12T13:50:24.506" v="303"/>
          <ac:picMkLst>
            <pc:docMk/>
            <pc:sldMk cId="1529990629" sldId="354"/>
            <ac:picMk id="13" creationId="{D78A7DA5-F551-A741-748A-197AB5B43619}"/>
          </ac:picMkLst>
        </pc:picChg>
      </pc:sldChg>
      <pc:sldChg chg="del">
        <pc:chgData name="Bess Dunlevy" userId="dd4b9a8537dbe9d0" providerId="LiveId" clId="{05AA4330-B0DD-4D80-A91C-278C4B4B5CE9}" dt="2025-04-12T14:05:43.898" v="865" actId="47"/>
        <pc:sldMkLst>
          <pc:docMk/>
          <pc:sldMk cId="278932858" sldId="373"/>
        </pc:sldMkLst>
      </pc:sldChg>
      <pc:sldChg chg="del">
        <pc:chgData name="Bess Dunlevy" userId="dd4b9a8537dbe9d0" providerId="LiveId" clId="{05AA4330-B0DD-4D80-A91C-278C4B4B5CE9}" dt="2025-04-12T14:05:43.898" v="865" actId="47"/>
        <pc:sldMkLst>
          <pc:docMk/>
          <pc:sldMk cId="3803010905" sldId="374"/>
        </pc:sldMkLst>
      </pc:sldChg>
      <pc:sldChg chg="del">
        <pc:chgData name="Bess Dunlevy" userId="dd4b9a8537dbe9d0" providerId="LiveId" clId="{05AA4330-B0DD-4D80-A91C-278C4B4B5CE9}" dt="2025-04-12T14:05:43.898" v="865" actId="47"/>
        <pc:sldMkLst>
          <pc:docMk/>
          <pc:sldMk cId="2246878716" sldId="375"/>
        </pc:sldMkLst>
      </pc:sldChg>
      <pc:sldChg chg="del">
        <pc:chgData name="Bess Dunlevy" userId="dd4b9a8537dbe9d0" providerId="LiveId" clId="{05AA4330-B0DD-4D80-A91C-278C4B4B5CE9}" dt="2025-04-12T14:05:43.898" v="865" actId="47"/>
        <pc:sldMkLst>
          <pc:docMk/>
          <pc:sldMk cId="3882282959" sldId="376"/>
        </pc:sldMkLst>
      </pc:sldChg>
      <pc:sldChg chg="addSp modSp new mod">
        <pc:chgData name="Bess Dunlevy" userId="dd4b9a8537dbe9d0" providerId="LiveId" clId="{05AA4330-B0DD-4D80-A91C-278C4B4B5CE9}" dt="2025-04-12T13:52:02.345" v="364" actId="20577"/>
        <pc:sldMkLst>
          <pc:docMk/>
          <pc:sldMk cId="45276128" sldId="377"/>
        </pc:sldMkLst>
        <pc:spChg chg="add mod">
          <ac:chgData name="Bess Dunlevy" userId="dd4b9a8537dbe9d0" providerId="LiveId" clId="{05AA4330-B0DD-4D80-A91C-278C4B4B5CE9}" dt="2025-04-12T13:45:54.512" v="126" actId="207"/>
          <ac:spMkLst>
            <pc:docMk/>
            <pc:sldMk cId="45276128" sldId="377"/>
            <ac:spMk id="5" creationId="{2DE9A6AD-E956-FFB8-2A17-F7F49415CD63}"/>
          </ac:spMkLst>
        </pc:spChg>
        <pc:spChg chg="add mod">
          <ac:chgData name="Bess Dunlevy" userId="dd4b9a8537dbe9d0" providerId="LiveId" clId="{05AA4330-B0DD-4D80-A91C-278C4B4B5CE9}" dt="2025-04-12T13:47:14.896" v="201" actId="122"/>
          <ac:spMkLst>
            <pc:docMk/>
            <pc:sldMk cId="45276128" sldId="377"/>
            <ac:spMk id="6" creationId="{5D229615-8E21-B151-551B-F7AE194FF2ED}"/>
          </ac:spMkLst>
        </pc:spChg>
        <pc:spChg chg="add mod">
          <ac:chgData name="Bess Dunlevy" userId="dd4b9a8537dbe9d0" providerId="LiveId" clId="{05AA4330-B0DD-4D80-A91C-278C4B4B5CE9}" dt="2025-04-12T13:52:02.345" v="364" actId="20577"/>
          <ac:spMkLst>
            <pc:docMk/>
            <pc:sldMk cId="45276128" sldId="377"/>
            <ac:spMk id="8" creationId="{E6E23BD7-F701-2C98-1622-E6DA6E0B2C27}"/>
          </ac:spMkLst>
        </pc:spChg>
        <pc:picChg chg="add mod">
          <ac:chgData name="Bess Dunlevy" userId="dd4b9a8537dbe9d0" providerId="LiveId" clId="{05AA4330-B0DD-4D80-A91C-278C4B4B5CE9}" dt="2025-04-12T13:45:07.437" v="120"/>
          <ac:picMkLst>
            <pc:docMk/>
            <pc:sldMk cId="45276128" sldId="377"/>
            <ac:picMk id="2" creationId="{DF92FF9D-325F-0F05-FE14-2BBF59F823A3}"/>
          </ac:picMkLst>
        </pc:picChg>
        <pc:picChg chg="add mod">
          <ac:chgData name="Bess Dunlevy" userId="dd4b9a8537dbe9d0" providerId="LiveId" clId="{05AA4330-B0DD-4D80-A91C-278C4B4B5CE9}" dt="2025-04-12T13:47:04.170" v="198" actId="29295"/>
          <ac:picMkLst>
            <pc:docMk/>
            <pc:sldMk cId="45276128" sldId="377"/>
            <ac:picMk id="3" creationId="{706585F5-E3DF-D460-920F-FC2B64F1A639}"/>
          </ac:picMkLst>
        </pc:picChg>
        <pc:picChg chg="add mod">
          <ac:chgData name="Bess Dunlevy" userId="dd4b9a8537dbe9d0" providerId="LiveId" clId="{05AA4330-B0DD-4D80-A91C-278C4B4B5CE9}" dt="2025-04-12T13:47:09.092" v="199" actId="14100"/>
          <ac:picMkLst>
            <pc:docMk/>
            <pc:sldMk cId="45276128" sldId="377"/>
            <ac:picMk id="4" creationId="{EEA7F3E2-BCD1-1EC7-457E-B179B5E3D717}"/>
          </ac:picMkLst>
        </pc:picChg>
      </pc:sldChg>
      <pc:sldChg chg="addSp delSp modSp add mod">
        <pc:chgData name="Bess Dunlevy" userId="dd4b9a8537dbe9d0" providerId="LiveId" clId="{05AA4330-B0DD-4D80-A91C-278C4B4B5CE9}" dt="2025-04-12T14:03:09.870" v="750" actId="255"/>
        <pc:sldMkLst>
          <pc:docMk/>
          <pc:sldMk cId="2584827537" sldId="378"/>
        </pc:sldMkLst>
        <pc:spChg chg="del">
          <ac:chgData name="Bess Dunlevy" userId="dd4b9a8537dbe9d0" providerId="LiveId" clId="{05AA4330-B0DD-4D80-A91C-278C4B4B5CE9}" dt="2025-04-12T13:52:29.579" v="383" actId="478"/>
          <ac:spMkLst>
            <pc:docMk/>
            <pc:sldMk cId="2584827537" sldId="378"/>
            <ac:spMk id="2" creationId="{015E3C3C-1172-05FC-F4A0-9029445DAFBD}"/>
          </ac:spMkLst>
        </pc:spChg>
        <pc:spChg chg="del">
          <ac:chgData name="Bess Dunlevy" userId="dd4b9a8537dbe9d0" providerId="LiveId" clId="{05AA4330-B0DD-4D80-A91C-278C4B4B5CE9}" dt="2025-04-12T13:52:29.579" v="383" actId="478"/>
          <ac:spMkLst>
            <pc:docMk/>
            <pc:sldMk cId="2584827537" sldId="378"/>
            <ac:spMk id="10" creationId="{362B972D-C88B-0E37-87C2-D6DE0410183C}"/>
          </ac:spMkLst>
        </pc:spChg>
        <pc:spChg chg="del mod">
          <ac:chgData name="Bess Dunlevy" userId="dd4b9a8537dbe9d0" providerId="LiveId" clId="{05AA4330-B0DD-4D80-A91C-278C4B4B5CE9}" dt="2025-04-12T13:52:33.796" v="385" actId="478"/>
          <ac:spMkLst>
            <pc:docMk/>
            <pc:sldMk cId="2584827537" sldId="378"/>
            <ac:spMk id="14" creationId="{A589BA05-6367-0D29-BD6A-FCB265BA58BF}"/>
          </ac:spMkLst>
        </pc:spChg>
        <pc:spChg chg="del mod">
          <ac:chgData name="Bess Dunlevy" userId="dd4b9a8537dbe9d0" providerId="LiveId" clId="{05AA4330-B0DD-4D80-A91C-278C4B4B5CE9}" dt="2025-04-12T13:52:33.796" v="385" actId="478"/>
          <ac:spMkLst>
            <pc:docMk/>
            <pc:sldMk cId="2584827537" sldId="378"/>
            <ac:spMk id="15" creationId="{7260F0E9-9BC2-449E-21CA-E4E4601B738A}"/>
          </ac:spMkLst>
        </pc:spChg>
        <pc:spChg chg="del mod">
          <ac:chgData name="Bess Dunlevy" userId="dd4b9a8537dbe9d0" providerId="LiveId" clId="{05AA4330-B0DD-4D80-A91C-278C4B4B5CE9}" dt="2025-04-12T13:52:33.796" v="385" actId="478"/>
          <ac:spMkLst>
            <pc:docMk/>
            <pc:sldMk cId="2584827537" sldId="378"/>
            <ac:spMk id="16" creationId="{91DDF40B-4880-6B3E-9264-62DF765D56D8}"/>
          </ac:spMkLst>
        </pc:spChg>
        <pc:spChg chg="del mod">
          <ac:chgData name="Bess Dunlevy" userId="dd4b9a8537dbe9d0" providerId="LiveId" clId="{05AA4330-B0DD-4D80-A91C-278C4B4B5CE9}" dt="2025-04-12T13:52:33.796" v="385" actId="478"/>
          <ac:spMkLst>
            <pc:docMk/>
            <pc:sldMk cId="2584827537" sldId="378"/>
            <ac:spMk id="17" creationId="{74DE0021-2E42-F3BC-8C9E-46770AF7A784}"/>
          </ac:spMkLst>
        </pc:spChg>
        <pc:spChg chg="del mod">
          <ac:chgData name="Bess Dunlevy" userId="dd4b9a8537dbe9d0" providerId="LiveId" clId="{05AA4330-B0DD-4D80-A91C-278C4B4B5CE9}" dt="2025-04-12T13:52:33.796" v="385" actId="478"/>
          <ac:spMkLst>
            <pc:docMk/>
            <pc:sldMk cId="2584827537" sldId="378"/>
            <ac:spMk id="18" creationId="{F06E6BC6-83FA-3933-AA2F-B81537F77A60}"/>
          </ac:spMkLst>
        </pc:spChg>
        <pc:spChg chg="del mod">
          <ac:chgData name="Bess Dunlevy" userId="dd4b9a8537dbe9d0" providerId="LiveId" clId="{05AA4330-B0DD-4D80-A91C-278C4B4B5CE9}" dt="2025-04-12T13:52:33.796" v="385" actId="478"/>
          <ac:spMkLst>
            <pc:docMk/>
            <pc:sldMk cId="2584827537" sldId="378"/>
            <ac:spMk id="19" creationId="{7E3AF9B3-11BB-B547-BD7B-7766D9E8688E}"/>
          </ac:spMkLst>
        </pc:spChg>
        <pc:spChg chg="del mod">
          <ac:chgData name="Bess Dunlevy" userId="dd4b9a8537dbe9d0" providerId="LiveId" clId="{05AA4330-B0DD-4D80-A91C-278C4B4B5CE9}" dt="2025-04-12T13:52:33.796" v="385" actId="478"/>
          <ac:spMkLst>
            <pc:docMk/>
            <pc:sldMk cId="2584827537" sldId="378"/>
            <ac:spMk id="20" creationId="{40DECB04-D3ED-9EC0-0BB2-5792C7FC00C5}"/>
          </ac:spMkLst>
        </pc:spChg>
        <pc:spChg chg="del">
          <ac:chgData name="Bess Dunlevy" userId="dd4b9a8537dbe9d0" providerId="LiveId" clId="{05AA4330-B0DD-4D80-A91C-278C4B4B5CE9}" dt="2025-04-12T13:52:33.796" v="385" actId="478"/>
          <ac:spMkLst>
            <pc:docMk/>
            <pc:sldMk cId="2584827537" sldId="378"/>
            <ac:spMk id="21" creationId="{DC918888-FA2F-C63A-8E8F-FD67C3CCB71B}"/>
          </ac:spMkLst>
        </pc:spChg>
        <pc:spChg chg="mod">
          <ac:chgData name="Bess Dunlevy" userId="dd4b9a8537dbe9d0" providerId="LiveId" clId="{05AA4330-B0DD-4D80-A91C-278C4B4B5CE9}" dt="2025-04-12T13:52:25.717" v="382" actId="20577"/>
          <ac:spMkLst>
            <pc:docMk/>
            <pc:sldMk cId="2584827537" sldId="378"/>
            <ac:spMk id="33" creationId="{C9BEBE73-D6CC-9DD2-94DB-274C5F66E387}"/>
          </ac:spMkLst>
        </pc:spChg>
        <pc:grpChg chg="del">
          <ac:chgData name="Bess Dunlevy" userId="dd4b9a8537dbe9d0" providerId="LiveId" clId="{05AA4330-B0DD-4D80-A91C-278C4B4B5CE9}" dt="2025-04-12T13:52:29.579" v="383" actId="478"/>
          <ac:grpSpMkLst>
            <pc:docMk/>
            <pc:sldMk cId="2584827537" sldId="378"/>
            <ac:grpSpMk id="9" creationId="{9490518D-7828-B88C-1701-F21730700F1C}"/>
          </ac:grpSpMkLst>
        </pc:grpChg>
        <pc:grpChg chg="del">
          <ac:chgData name="Bess Dunlevy" userId="dd4b9a8537dbe9d0" providerId="LiveId" clId="{05AA4330-B0DD-4D80-A91C-278C4B4B5CE9}" dt="2025-04-12T13:52:29.579" v="383" actId="478"/>
          <ac:grpSpMkLst>
            <pc:docMk/>
            <pc:sldMk cId="2584827537" sldId="378"/>
            <ac:grpSpMk id="11" creationId="{E21C2D47-D0CA-7D8E-DAF6-60502A542F30}"/>
          </ac:grpSpMkLst>
        </pc:grpChg>
        <pc:graphicFrameChg chg="add mod modGraphic">
          <ac:chgData name="Bess Dunlevy" userId="dd4b9a8537dbe9d0" providerId="LiveId" clId="{05AA4330-B0DD-4D80-A91C-278C4B4B5CE9}" dt="2025-04-12T14:03:09.870" v="750" actId="255"/>
          <ac:graphicFrameMkLst>
            <pc:docMk/>
            <pc:sldMk cId="2584827537" sldId="378"/>
            <ac:graphicFrameMk id="4" creationId="{33DD9DA7-ABF7-AD8B-6552-C1F692FBBA66}"/>
          </ac:graphicFrameMkLst>
        </pc:graphicFrameChg>
      </pc:sldChg>
      <pc:sldChg chg="modSp add mod">
        <pc:chgData name="Bess Dunlevy" userId="dd4b9a8537dbe9d0" providerId="LiveId" clId="{05AA4330-B0DD-4D80-A91C-278C4B4B5CE9}" dt="2025-04-12T14:03:14.574" v="751" actId="255"/>
        <pc:sldMkLst>
          <pc:docMk/>
          <pc:sldMk cId="2731711225" sldId="379"/>
        </pc:sldMkLst>
        <pc:spChg chg="mod">
          <ac:chgData name="Bess Dunlevy" userId="dd4b9a8537dbe9d0" providerId="LiveId" clId="{05AA4330-B0DD-4D80-A91C-278C4B4B5CE9}" dt="2025-04-12T13:56:28.641" v="507" actId="20577"/>
          <ac:spMkLst>
            <pc:docMk/>
            <pc:sldMk cId="2731711225" sldId="379"/>
            <ac:spMk id="33" creationId="{01146151-60DB-A6D7-E85A-AEE40AE8E49C}"/>
          </ac:spMkLst>
        </pc:spChg>
        <pc:graphicFrameChg chg="modGraphic">
          <ac:chgData name="Bess Dunlevy" userId="dd4b9a8537dbe9d0" providerId="LiveId" clId="{05AA4330-B0DD-4D80-A91C-278C4B4B5CE9}" dt="2025-04-12T14:03:14.574" v="751" actId="255"/>
          <ac:graphicFrameMkLst>
            <pc:docMk/>
            <pc:sldMk cId="2731711225" sldId="379"/>
            <ac:graphicFrameMk id="4" creationId="{EBC7B4EC-7B16-812B-C8F1-9B9A059342CD}"/>
          </ac:graphicFrameMkLst>
        </pc:graphicFrameChg>
      </pc:sldChg>
      <pc:sldChg chg="modSp add mod">
        <pc:chgData name="Bess Dunlevy" userId="dd4b9a8537dbe9d0" providerId="LiveId" clId="{05AA4330-B0DD-4D80-A91C-278C4B4B5CE9}" dt="2025-04-12T14:03:21.371" v="752" actId="255"/>
        <pc:sldMkLst>
          <pc:docMk/>
          <pc:sldMk cId="1884894327" sldId="380"/>
        </pc:sldMkLst>
        <pc:spChg chg="mod">
          <ac:chgData name="Bess Dunlevy" userId="dd4b9a8537dbe9d0" providerId="LiveId" clId="{05AA4330-B0DD-4D80-A91C-278C4B4B5CE9}" dt="2025-04-12T13:56:48.132" v="531" actId="20577"/>
          <ac:spMkLst>
            <pc:docMk/>
            <pc:sldMk cId="1884894327" sldId="380"/>
            <ac:spMk id="33" creationId="{4216A88E-B3E9-02AB-54AC-EDF84C9A6962}"/>
          </ac:spMkLst>
        </pc:spChg>
        <pc:graphicFrameChg chg="modGraphic">
          <ac:chgData name="Bess Dunlevy" userId="dd4b9a8537dbe9d0" providerId="LiveId" clId="{05AA4330-B0DD-4D80-A91C-278C4B4B5CE9}" dt="2025-04-12T14:03:21.371" v="752" actId="255"/>
          <ac:graphicFrameMkLst>
            <pc:docMk/>
            <pc:sldMk cId="1884894327" sldId="380"/>
            <ac:graphicFrameMk id="4" creationId="{26B96B00-7731-951E-80FC-3781B0BDED2B}"/>
          </ac:graphicFrameMkLst>
        </pc:graphicFrameChg>
      </pc:sldChg>
      <pc:sldChg chg="modSp add mod">
        <pc:chgData name="Bess Dunlevy" userId="dd4b9a8537dbe9d0" providerId="LiveId" clId="{05AA4330-B0DD-4D80-A91C-278C4B4B5CE9}" dt="2025-04-12T14:03:24.339" v="753" actId="255"/>
        <pc:sldMkLst>
          <pc:docMk/>
          <pc:sldMk cId="1901333484" sldId="381"/>
        </pc:sldMkLst>
        <pc:spChg chg="mod">
          <ac:chgData name="Bess Dunlevy" userId="dd4b9a8537dbe9d0" providerId="LiveId" clId="{05AA4330-B0DD-4D80-A91C-278C4B4B5CE9}" dt="2025-04-12T13:56:54.849" v="533" actId="20577"/>
          <ac:spMkLst>
            <pc:docMk/>
            <pc:sldMk cId="1901333484" sldId="381"/>
            <ac:spMk id="33" creationId="{E5F58159-0726-6B06-C234-37EFEBC7453C}"/>
          </ac:spMkLst>
        </pc:spChg>
        <pc:graphicFrameChg chg="modGraphic">
          <ac:chgData name="Bess Dunlevy" userId="dd4b9a8537dbe9d0" providerId="LiveId" clId="{05AA4330-B0DD-4D80-A91C-278C4B4B5CE9}" dt="2025-04-12T14:03:24.339" v="753" actId="255"/>
          <ac:graphicFrameMkLst>
            <pc:docMk/>
            <pc:sldMk cId="1901333484" sldId="381"/>
            <ac:graphicFrameMk id="4" creationId="{F9F902EA-A251-BA88-3539-9BD5583E8EDA}"/>
          </ac:graphicFrameMkLst>
        </pc:graphicFrameChg>
      </pc:sldChg>
      <pc:sldChg chg="modSp add mod">
        <pc:chgData name="Bess Dunlevy" userId="dd4b9a8537dbe9d0" providerId="LiveId" clId="{05AA4330-B0DD-4D80-A91C-278C4B4B5CE9}" dt="2025-04-12T14:03:30.084" v="754" actId="255"/>
        <pc:sldMkLst>
          <pc:docMk/>
          <pc:sldMk cId="870771787" sldId="382"/>
        </pc:sldMkLst>
        <pc:spChg chg="mod">
          <ac:chgData name="Bess Dunlevy" userId="dd4b9a8537dbe9d0" providerId="LiveId" clId="{05AA4330-B0DD-4D80-A91C-278C4B4B5CE9}" dt="2025-04-12T13:57:00.187" v="535" actId="20577"/>
          <ac:spMkLst>
            <pc:docMk/>
            <pc:sldMk cId="870771787" sldId="382"/>
            <ac:spMk id="33" creationId="{71C0CEEC-33DD-5240-0C0B-BD35BF5D4DCA}"/>
          </ac:spMkLst>
        </pc:spChg>
        <pc:graphicFrameChg chg="modGraphic">
          <ac:chgData name="Bess Dunlevy" userId="dd4b9a8537dbe9d0" providerId="LiveId" clId="{05AA4330-B0DD-4D80-A91C-278C4B4B5CE9}" dt="2025-04-12T14:03:30.084" v="754" actId="255"/>
          <ac:graphicFrameMkLst>
            <pc:docMk/>
            <pc:sldMk cId="870771787" sldId="382"/>
            <ac:graphicFrameMk id="4" creationId="{4139D456-86C8-1810-87B8-776DE4091148}"/>
          </ac:graphicFrameMkLst>
        </pc:graphicFrameChg>
      </pc:sldChg>
      <pc:sldChg chg="addSp delSp modSp add mod">
        <pc:chgData name="Bess Dunlevy" userId="dd4b9a8537dbe9d0" providerId="LiveId" clId="{05AA4330-B0DD-4D80-A91C-278C4B4B5CE9}" dt="2025-04-12T14:01:03.080" v="684" actId="20577"/>
        <pc:sldMkLst>
          <pc:docMk/>
          <pc:sldMk cId="2438732242" sldId="383"/>
        </pc:sldMkLst>
        <pc:spChg chg="add mod">
          <ac:chgData name="Bess Dunlevy" userId="dd4b9a8537dbe9d0" providerId="LiveId" clId="{05AA4330-B0DD-4D80-A91C-278C4B4B5CE9}" dt="2025-04-12T13:58:43.246" v="592" actId="1076"/>
          <ac:spMkLst>
            <pc:docMk/>
            <pc:sldMk cId="2438732242" sldId="383"/>
            <ac:spMk id="2" creationId="{70C410FD-5147-C37A-CD9B-6039F85B1883}"/>
          </ac:spMkLst>
        </pc:spChg>
        <pc:spChg chg="mod">
          <ac:chgData name="Bess Dunlevy" userId="dd4b9a8537dbe9d0" providerId="LiveId" clId="{05AA4330-B0DD-4D80-A91C-278C4B4B5CE9}" dt="2025-04-12T13:57:32.673" v="565"/>
          <ac:spMkLst>
            <pc:docMk/>
            <pc:sldMk cId="2438732242" sldId="383"/>
            <ac:spMk id="6" creationId="{0170DFA9-969F-621D-58D9-B2674C95EC89}"/>
          </ac:spMkLst>
        </pc:spChg>
        <pc:spChg chg="add mod ord">
          <ac:chgData name="Bess Dunlevy" userId="dd4b9a8537dbe9d0" providerId="LiveId" clId="{05AA4330-B0DD-4D80-A91C-278C4B4B5CE9}" dt="2025-04-12T13:59:53.494" v="618" actId="14100"/>
          <ac:spMkLst>
            <pc:docMk/>
            <pc:sldMk cId="2438732242" sldId="383"/>
            <ac:spMk id="8" creationId="{53174804-AE02-B368-F6A9-F9458D989901}"/>
          </ac:spMkLst>
        </pc:spChg>
        <pc:spChg chg="add del mod">
          <ac:chgData name="Bess Dunlevy" userId="dd4b9a8537dbe9d0" providerId="LiveId" clId="{05AA4330-B0DD-4D80-A91C-278C4B4B5CE9}" dt="2025-04-12T13:59:02.299" v="597" actId="478"/>
          <ac:spMkLst>
            <pc:docMk/>
            <pc:sldMk cId="2438732242" sldId="383"/>
            <ac:spMk id="9" creationId="{8168BCAD-86F7-7F4F-89C4-009F1AAF8160}"/>
          </ac:spMkLst>
        </pc:spChg>
        <pc:spChg chg="add mod">
          <ac:chgData name="Bess Dunlevy" userId="dd4b9a8537dbe9d0" providerId="LiveId" clId="{05AA4330-B0DD-4D80-A91C-278C4B4B5CE9}" dt="2025-04-12T13:59:50.278" v="617" actId="14100"/>
          <ac:spMkLst>
            <pc:docMk/>
            <pc:sldMk cId="2438732242" sldId="383"/>
            <ac:spMk id="10" creationId="{70C0FCFE-AE80-03FC-BCAF-9ADA32E82AAD}"/>
          </ac:spMkLst>
        </pc:spChg>
        <pc:spChg chg="add mod">
          <ac:chgData name="Bess Dunlevy" userId="dd4b9a8537dbe9d0" providerId="LiveId" clId="{05AA4330-B0DD-4D80-A91C-278C4B4B5CE9}" dt="2025-04-12T14:00:49.233" v="656" actId="1038"/>
          <ac:spMkLst>
            <pc:docMk/>
            <pc:sldMk cId="2438732242" sldId="383"/>
            <ac:spMk id="11" creationId="{5C229B36-3EDB-71E6-D9E7-37EC5A84E913}"/>
          </ac:spMkLst>
        </pc:spChg>
        <pc:spChg chg="add del mod">
          <ac:chgData name="Bess Dunlevy" userId="dd4b9a8537dbe9d0" providerId="LiveId" clId="{05AA4330-B0DD-4D80-A91C-278C4B4B5CE9}" dt="2025-04-12T13:59:47.382" v="616" actId="478"/>
          <ac:spMkLst>
            <pc:docMk/>
            <pc:sldMk cId="2438732242" sldId="383"/>
            <ac:spMk id="12" creationId="{4E700AE5-22B3-AFC0-C2AE-0F0D2E11E0D3}"/>
          </ac:spMkLst>
        </pc:spChg>
        <pc:spChg chg="add del mod">
          <ac:chgData name="Bess Dunlevy" userId="dd4b9a8537dbe9d0" providerId="LiveId" clId="{05AA4330-B0DD-4D80-A91C-278C4B4B5CE9}" dt="2025-04-12T13:59:47.382" v="616" actId="478"/>
          <ac:spMkLst>
            <pc:docMk/>
            <pc:sldMk cId="2438732242" sldId="383"/>
            <ac:spMk id="13" creationId="{89FFC6B1-529D-8DDB-43FC-E16C3F01A820}"/>
          </ac:spMkLst>
        </pc:spChg>
        <pc:spChg chg="add del mod">
          <ac:chgData name="Bess Dunlevy" userId="dd4b9a8537dbe9d0" providerId="LiveId" clId="{05AA4330-B0DD-4D80-A91C-278C4B4B5CE9}" dt="2025-04-12T13:59:47.382" v="616" actId="478"/>
          <ac:spMkLst>
            <pc:docMk/>
            <pc:sldMk cId="2438732242" sldId="383"/>
            <ac:spMk id="14" creationId="{5124227A-9FD4-0F52-2BEE-1E7179635556}"/>
          </ac:spMkLst>
        </pc:spChg>
        <pc:spChg chg="add del mod">
          <ac:chgData name="Bess Dunlevy" userId="dd4b9a8537dbe9d0" providerId="LiveId" clId="{05AA4330-B0DD-4D80-A91C-278C4B4B5CE9}" dt="2025-04-12T13:59:47.382" v="616" actId="478"/>
          <ac:spMkLst>
            <pc:docMk/>
            <pc:sldMk cId="2438732242" sldId="383"/>
            <ac:spMk id="15" creationId="{189E8095-F47A-9DA8-7E21-268830B82A3A}"/>
          </ac:spMkLst>
        </pc:spChg>
        <pc:spChg chg="add mod">
          <ac:chgData name="Bess Dunlevy" userId="dd4b9a8537dbe9d0" providerId="LiveId" clId="{05AA4330-B0DD-4D80-A91C-278C4B4B5CE9}" dt="2025-04-12T14:00:49.233" v="656" actId="1038"/>
          <ac:spMkLst>
            <pc:docMk/>
            <pc:sldMk cId="2438732242" sldId="383"/>
            <ac:spMk id="16" creationId="{B7793F1D-8393-4881-FD4E-544C4969A3DD}"/>
          </ac:spMkLst>
        </pc:spChg>
        <pc:spChg chg="add mod">
          <ac:chgData name="Bess Dunlevy" userId="dd4b9a8537dbe9d0" providerId="LiveId" clId="{05AA4330-B0DD-4D80-A91C-278C4B4B5CE9}" dt="2025-04-12T14:00:21.124" v="644" actId="20577"/>
          <ac:spMkLst>
            <pc:docMk/>
            <pc:sldMk cId="2438732242" sldId="383"/>
            <ac:spMk id="17" creationId="{AB5650A2-B4A7-6AC7-84C8-913FB8521F03}"/>
          </ac:spMkLst>
        </pc:spChg>
        <pc:spChg chg="add mod">
          <ac:chgData name="Bess Dunlevy" userId="dd4b9a8537dbe9d0" providerId="LiveId" clId="{05AA4330-B0DD-4D80-A91C-278C4B4B5CE9}" dt="2025-04-12T14:00:36.640" v="650" actId="1076"/>
          <ac:spMkLst>
            <pc:docMk/>
            <pc:sldMk cId="2438732242" sldId="383"/>
            <ac:spMk id="18" creationId="{7C072908-4315-6485-02CB-CB238202A430}"/>
          </ac:spMkLst>
        </pc:spChg>
        <pc:spChg chg="add mod">
          <ac:chgData name="Bess Dunlevy" userId="dd4b9a8537dbe9d0" providerId="LiveId" clId="{05AA4330-B0DD-4D80-A91C-278C4B4B5CE9}" dt="2025-04-12T14:00:59.033" v="675" actId="20577"/>
          <ac:spMkLst>
            <pc:docMk/>
            <pc:sldMk cId="2438732242" sldId="383"/>
            <ac:spMk id="19" creationId="{28FC6A5E-E724-563B-96CB-394F111FF55F}"/>
          </ac:spMkLst>
        </pc:spChg>
        <pc:spChg chg="add mod">
          <ac:chgData name="Bess Dunlevy" userId="dd4b9a8537dbe9d0" providerId="LiveId" clId="{05AA4330-B0DD-4D80-A91C-278C4B4B5CE9}" dt="2025-04-12T14:00:49.233" v="656" actId="1038"/>
          <ac:spMkLst>
            <pc:docMk/>
            <pc:sldMk cId="2438732242" sldId="383"/>
            <ac:spMk id="20" creationId="{B32175A9-AF61-2018-D06B-6B9FBD10BD31}"/>
          </ac:spMkLst>
        </pc:spChg>
        <pc:spChg chg="add mod">
          <ac:chgData name="Bess Dunlevy" userId="dd4b9a8537dbe9d0" providerId="LiveId" clId="{05AA4330-B0DD-4D80-A91C-278C4B4B5CE9}" dt="2025-04-12T14:00:49.233" v="656" actId="1038"/>
          <ac:spMkLst>
            <pc:docMk/>
            <pc:sldMk cId="2438732242" sldId="383"/>
            <ac:spMk id="21" creationId="{B91377E5-A2D7-746F-E33D-6A9C564EB53F}"/>
          </ac:spMkLst>
        </pc:spChg>
        <pc:spChg chg="add mod">
          <ac:chgData name="Bess Dunlevy" userId="dd4b9a8537dbe9d0" providerId="LiveId" clId="{05AA4330-B0DD-4D80-A91C-278C4B4B5CE9}" dt="2025-04-12T14:00:49.233" v="656" actId="1038"/>
          <ac:spMkLst>
            <pc:docMk/>
            <pc:sldMk cId="2438732242" sldId="383"/>
            <ac:spMk id="22" creationId="{784B9590-B4F3-1051-07A4-0A6C3EEB836D}"/>
          </ac:spMkLst>
        </pc:spChg>
        <pc:spChg chg="add mod">
          <ac:chgData name="Bess Dunlevy" userId="dd4b9a8537dbe9d0" providerId="LiveId" clId="{05AA4330-B0DD-4D80-A91C-278C4B4B5CE9}" dt="2025-04-12T14:00:49.233" v="656" actId="1038"/>
          <ac:spMkLst>
            <pc:docMk/>
            <pc:sldMk cId="2438732242" sldId="383"/>
            <ac:spMk id="23" creationId="{404AE98C-C484-CCEB-1190-F45868740F31}"/>
          </ac:spMkLst>
        </pc:spChg>
        <pc:spChg chg="add mod">
          <ac:chgData name="Bess Dunlevy" userId="dd4b9a8537dbe9d0" providerId="LiveId" clId="{05AA4330-B0DD-4D80-A91C-278C4B4B5CE9}" dt="2025-04-12T14:00:32.830" v="648" actId="1076"/>
          <ac:spMkLst>
            <pc:docMk/>
            <pc:sldMk cId="2438732242" sldId="383"/>
            <ac:spMk id="24" creationId="{F99D9E6A-3067-8B5A-0989-7C0AFD444CB2}"/>
          </ac:spMkLst>
        </pc:spChg>
        <pc:spChg chg="add mod">
          <ac:chgData name="Bess Dunlevy" userId="dd4b9a8537dbe9d0" providerId="LiveId" clId="{05AA4330-B0DD-4D80-A91C-278C4B4B5CE9}" dt="2025-04-12T14:01:03.080" v="684" actId="20577"/>
          <ac:spMkLst>
            <pc:docMk/>
            <pc:sldMk cId="2438732242" sldId="383"/>
            <ac:spMk id="25" creationId="{FDE14CFF-04AE-562A-19B2-B90AB179D562}"/>
          </ac:spMkLst>
        </pc:spChg>
        <pc:spChg chg="add mod">
          <ac:chgData name="Bess Dunlevy" userId="dd4b9a8537dbe9d0" providerId="LiveId" clId="{05AA4330-B0DD-4D80-A91C-278C4B4B5CE9}" dt="2025-04-12T14:00:49.233" v="656" actId="1038"/>
          <ac:spMkLst>
            <pc:docMk/>
            <pc:sldMk cId="2438732242" sldId="383"/>
            <ac:spMk id="26" creationId="{DE470390-F608-E6E0-232C-E96CF68058F4}"/>
          </ac:spMkLst>
        </pc:spChg>
        <pc:spChg chg="add mod">
          <ac:chgData name="Bess Dunlevy" userId="dd4b9a8537dbe9d0" providerId="LiveId" clId="{05AA4330-B0DD-4D80-A91C-278C4B4B5CE9}" dt="2025-04-12T14:00:49.233" v="656" actId="1038"/>
          <ac:spMkLst>
            <pc:docMk/>
            <pc:sldMk cId="2438732242" sldId="383"/>
            <ac:spMk id="27" creationId="{D58CA454-194C-5E65-9849-7D2A20BE5E1E}"/>
          </ac:spMkLst>
        </pc:spChg>
        <pc:spChg chg="add mod">
          <ac:chgData name="Bess Dunlevy" userId="dd4b9a8537dbe9d0" providerId="LiveId" clId="{05AA4330-B0DD-4D80-A91C-278C4B4B5CE9}" dt="2025-04-12T14:00:49.233" v="656" actId="1038"/>
          <ac:spMkLst>
            <pc:docMk/>
            <pc:sldMk cId="2438732242" sldId="383"/>
            <ac:spMk id="28" creationId="{64C13FBB-593B-60EA-F124-AED7B3BB8543}"/>
          </ac:spMkLst>
        </pc:spChg>
        <pc:spChg chg="add mod">
          <ac:chgData name="Bess Dunlevy" userId="dd4b9a8537dbe9d0" providerId="LiveId" clId="{05AA4330-B0DD-4D80-A91C-278C4B4B5CE9}" dt="2025-04-12T14:00:49.233" v="656" actId="1038"/>
          <ac:spMkLst>
            <pc:docMk/>
            <pc:sldMk cId="2438732242" sldId="383"/>
            <ac:spMk id="29" creationId="{2D8CB160-DD53-5D68-5B43-2FD4466ADC4D}"/>
          </ac:spMkLst>
        </pc:spChg>
        <pc:spChg chg="mod">
          <ac:chgData name="Bess Dunlevy" userId="dd4b9a8537dbe9d0" providerId="LiveId" clId="{05AA4330-B0DD-4D80-A91C-278C4B4B5CE9}" dt="2025-04-12T13:57:21.721" v="563" actId="20577"/>
          <ac:spMkLst>
            <pc:docMk/>
            <pc:sldMk cId="2438732242" sldId="383"/>
            <ac:spMk id="33" creationId="{84A230F8-AFD6-9D11-EB82-63D2E5C023B3}"/>
          </ac:spMkLst>
        </pc:spChg>
        <pc:grpChg chg="add del mod">
          <ac:chgData name="Bess Dunlevy" userId="dd4b9a8537dbe9d0" providerId="LiveId" clId="{05AA4330-B0DD-4D80-A91C-278C4B4B5CE9}" dt="2025-04-12T13:57:54.934" v="581" actId="478"/>
          <ac:grpSpMkLst>
            <pc:docMk/>
            <pc:sldMk cId="2438732242" sldId="383"/>
            <ac:grpSpMk id="5" creationId="{851DF897-5DB5-D811-8CAA-4BB98D811ED8}"/>
          </ac:grpSpMkLst>
        </pc:grpChg>
        <pc:graphicFrameChg chg="del">
          <ac:chgData name="Bess Dunlevy" userId="dd4b9a8537dbe9d0" providerId="LiveId" clId="{05AA4330-B0DD-4D80-A91C-278C4B4B5CE9}" dt="2025-04-12T13:57:24.322" v="564" actId="478"/>
          <ac:graphicFrameMkLst>
            <pc:docMk/>
            <pc:sldMk cId="2438732242" sldId="383"/>
            <ac:graphicFrameMk id="4" creationId="{98A0C865-A7C9-837B-7C0F-070F498174C5}"/>
          </ac:graphicFrameMkLst>
        </pc:graphicFrameChg>
        <pc:picChg chg="mod">
          <ac:chgData name="Bess Dunlevy" userId="dd4b9a8537dbe9d0" providerId="LiveId" clId="{05AA4330-B0DD-4D80-A91C-278C4B4B5CE9}" dt="2025-04-12T13:57:32.673" v="565"/>
          <ac:picMkLst>
            <pc:docMk/>
            <pc:sldMk cId="2438732242" sldId="383"/>
            <ac:picMk id="7" creationId="{AF0F6F67-0A68-AF1C-1664-DFB3C29D1698}"/>
          </ac:picMkLst>
        </pc:picChg>
      </pc:sldChg>
      <pc:sldChg chg="modSp add mod ord">
        <pc:chgData name="Bess Dunlevy" userId="dd4b9a8537dbe9d0" providerId="LiveId" clId="{05AA4330-B0DD-4D80-A91C-278C4B4B5CE9}" dt="2025-04-12T14:03:43.856" v="757" actId="207"/>
        <pc:sldMkLst>
          <pc:docMk/>
          <pc:sldMk cId="813970312" sldId="384"/>
        </pc:sldMkLst>
        <pc:spChg chg="mod">
          <ac:chgData name="Bess Dunlevy" userId="dd4b9a8537dbe9d0" providerId="LiveId" clId="{05AA4330-B0DD-4D80-A91C-278C4B4B5CE9}" dt="2025-04-12T14:01:32.554" v="718" actId="20577"/>
          <ac:spMkLst>
            <pc:docMk/>
            <pc:sldMk cId="813970312" sldId="384"/>
            <ac:spMk id="33" creationId="{D104EBB5-9CCC-5D31-D053-DCEDE1522377}"/>
          </ac:spMkLst>
        </pc:spChg>
        <pc:graphicFrameChg chg="modGraphic">
          <ac:chgData name="Bess Dunlevy" userId="dd4b9a8537dbe9d0" providerId="LiveId" clId="{05AA4330-B0DD-4D80-A91C-278C4B4B5CE9}" dt="2025-04-12T14:03:43.856" v="757" actId="207"/>
          <ac:graphicFrameMkLst>
            <pc:docMk/>
            <pc:sldMk cId="813970312" sldId="384"/>
            <ac:graphicFrameMk id="4" creationId="{4736FB38-9E8A-F998-CC4F-EC3B9534670F}"/>
          </ac:graphicFrameMkLst>
        </pc:graphicFrameChg>
      </pc:sldChg>
      <pc:sldChg chg="addSp modSp add mod">
        <pc:chgData name="Bess Dunlevy" userId="dd4b9a8537dbe9d0" providerId="LiveId" clId="{05AA4330-B0DD-4D80-A91C-278C4B4B5CE9}" dt="2025-04-12T14:05:41.496" v="864"/>
        <pc:sldMkLst>
          <pc:docMk/>
          <pc:sldMk cId="1002103321" sldId="385"/>
        </pc:sldMkLst>
        <pc:spChg chg="add mod">
          <ac:chgData name="Bess Dunlevy" userId="dd4b9a8537dbe9d0" providerId="LiveId" clId="{05AA4330-B0DD-4D80-A91C-278C4B4B5CE9}" dt="2025-04-12T14:05:41.496" v="864"/>
          <ac:spMkLst>
            <pc:docMk/>
            <pc:sldMk cId="1002103321" sldId="385"/>
            <ac:spMk id="5" creationId="{D9D02CA6-387B-3DF2-5588-2700C32B1724}"/>
          </ac:spMkLst>
        </pc:spChg>
        <pc:spChg chg="mod">
          <ac:chgData name="Bess Dunlevy" userId="dd4b9a8537dbe9d0" providerId="LiveId" clId="{05AA4330-B0DD-4D80-A91C-278C4B4B5CE9}" dt="2025-04-12T14:03:59.482" v="788" actId="20577"/>
          <ac:spMkLst>
            <pc:docMk/>
            <pc:sldMk cId="1002103321" sldId="385"/>
            <ac:spMk id="33" creationId="{E0B351B4-9E5D-9683-B54C-B35374B22F08}"/>
          </ac:spMkLst>
        </pc:spChg>
        <pc:graphicFrameChg chg="add mod modGraphic">
          <ac:chgData name="Bess Dunlevy" userId="dd4b9a8537dbe9d0" providerId="LiveId" clId="{05AA4330-B0DD-4D80-A91C-278C4B4B5CE9}" dt="2025-04-12T14:05:17.788" v="863" actId="1076"/>
          <ac:graphicFrameMkLst>
            <pc:docMk/>
            <pc:sldMk cId="1002103321" sldId="385"/>
            <ac:graphicFrameMk id="2" creationId="{9613E83C-E28C-6D4A-3A8C-C5D8857DBDDF}"/>
          </ac:graphicFrameMkLst>
        </pc:graphicFrameChg>
        <pc:graphicFrameChg chg="mod modGraphic">
          <ac:chgData name="Bess Dunlevy" userId="dd4b9a8537dbe9d0" providerId="LiveId" clId="{05AA4330-B0DD-4D80-A91C-278C4B4B5CE9}" dt="2025-04-12T14:05:09.689" v="860"/>
          <ac:graphicFrameMkLst>
            <pc:docMk/>
            <pc:sldMk cId="1002103321" sldId="385"/>
            <ac:graphicFrameMk id="4" creationId="{68CD9EBE-DFBD-50E5-FD96-2895FD5E669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4/12/2025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4/12/2025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4/12/2025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 paper ships being led by a yellow ship">
            <a:extLst>
              <a:ext uri="{FF2B5EF4-FFF2-40B4-BE49-F238E27FC236}">
                <a16:creationId xmlns:a16="http://schemas.microsoft.com/office/drawing/2014/main" id="{10781824-C0B7-622E-1141-7A80902C2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Buddy/Mentor Onboarding Checklist Presentation Template</a:t>
            </a:r>
          </a:p>
        </p:txBody>
      </p:sp>
      <p:graphicFrame>
        <p:nvGraphicFramePr>
          <p:cNvPr id="7" name="Table 6">
            <a:extLst>
              <a:ext uri="{FF2B5EF4-FFF2-40B4-BE49-F238E27FC236}">
                <a16:creationId xmlns:a16="http://schemas.microsoft.com/office/drawing/2014/main" id="{AAE12A0B-6034-B6AC-3667-8D2AB138362A}"/>
              </a:ext>
            </a:extLst>
          </p:cNvPr>
          <p:cNvGraphicFramePr>
            <a:graphicFrameLocks noGrp="1"/>
          </p:cNvGraphicFramePr>
          <p:nvPr>
            <p:extLst>
              <p:ext uri="{D42A27DB-BD31-4B8C-83A1-F6EECF244321}">
                <p14:modId xmlns:p14="http://schemas.microsoft.com/office/powerpoint/2010/main" val="170746037"/>
              </p:ext>
            </p:extLst>
          </p:nvPr>
        </p:nvGraphicFramePr>
        <p:xfrm>
          <a:off x="251569" y="5019041"/>
          <a:ext cx="11688862" cy="1602429"/>
        </p:xfrm>
        <a:graphic>
          <a:graphicData uri="http://schemas.openxmlformats.org/drawingml/2006/table">
            <a:tbl>
              <a:tblPr/>
              <a:tblGrid>
                <a:gridCol w="1948144">
                  <a:extLst>
                    <a:ext uri="{9D8B030D-6E8A-4147-A177-3AD203B41FA5}">
                      <a16:colId xmlns:a16="http://schemas.microsoft.com/office/drawing/2014/main" val="4161005186"/>
                    </a:ext>
                  </a:extLst>
                </a:gridCol>
                <a:gridCol w="3896287">
                  <a:extLst>
                    <a:ext uri="{9D8B030D-6E8A-4147-A177-3AD203B41FA5}">
                      <a16:colId xmlns:a16="http://schemas.microsoft.com/office/drawing/2014/main" val="124447850"/>
                    </a:ext>
                  </a:extLst>
                </a:gridCol>
                <a:gridCol w="1948144">
                  <a:extLst>
                    <a:ext uri="{9D8B030D-6E8A-4147-A177-3AD203B41FA5}">
                      <a16:colId xmlns:a16="http://schemas.microsoft.com/office/drawing/2014/main" val="3481115432"/>
                    </a:ext>
                  </a:extLst>
                </a:gridCol>
                <a:gridCol w="3896287">
                  <a:extLst>
                    <a:ext uri="{9D8B030D-6E8A-4147-A177-3AD203B41FA5}">
                      <a16:colId xmlns:a16="http://schemas.microsoft.com/office/drawing/2014/main" val="3159126393"/>
                    </a:ext>
                  </a:extLst>
                </a:gridCol>
              </a:tblGrid>
              <a:tr h="537200">
                <a:tc>
                  <a:txBody>
                    <a:bodyPr/>
                    <a:lstStyle/>
                    <a:p>
                      <a:pPr algn="r" fontAlgn="ctr"/>
                      <a:r>
                        <a:rPr lang="en-US" sz="1000" b="1" i="0" u="none" strike="noStrike" dirty="0">
                          <a:solidFill>
                            <a:srgbClr val="595959"/>
                          </a:solidFill>
                          <a:effectLst/>
                          <a:latin typeface="Century Gothic" panose="020B0502020202020204" pitchFamily="34" charset="0"/>
                        </a:rPr>
                        <a:t>Employee Name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10000"/>
                        <a:lumOff val="90000"/>
                      </a:schemeClr>
                    </a:solidFill>
                  </a:tcPr>
                </a:tc>
                <a:tc>
                  <a:txBody>
                    <a:bodyPr/>
                    <a:lstStyle/>
                    <a:p>
                      <a:pPr algn="l" fontAlgn="ctr"/>
                      <a:r>
                        <a:rPr lang="en-US" sz="1200" b="0" i="0" u="none" strike="noStrike" dirty="0">
                          <a:solidFill>
                            <a:srgbClr val="595959"/>
                          </a:solidFill>
                          <a:effectLst/>
                          <a:latin typeface="Century Gothic" panose="020B0502020202020204" pitchFamily="34" charset="0"/>
                        </a:rPr>
                        <a:t>Name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000" b="1" i="0" u="none" strike="noStrike" dirty="0">
                          <a:solidFill>
                            <a:srgbClr val="595959"/>
                          </a:solidFill>
                          <a:effectLst/>
                          <a:latin typeface="Century Gothic" panose="020B0502020202020204" pitchFamily="34" charset="0"/>
                        </a:rPr>
                        <a:t>Job Title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10000"/>
                        <a:lumOff val="90000"/>
                      </a:schemeClr>
                    </a:solidFill>
                  </a:tcPr>
                </a:tc>
                <a:tc>
                  <a:txBody>
                    <a:bodyPr/>
                    <a:lstStyle/>
                    <a:p>
                      <a:pPr algn="l" fontAlgn="ctr"/>
                      <a:r>
                        <a:rPr lang="en-US" sz="1200" b="0" i="0" u="none" strike="noStrike" dirty="0">
                          <a:solidFill>
                            <a:srgbClr val="595959"/>
                          </a:solidFill>
                          <a:effectLst/>
                          <a:latin typeface="Century Gothic" panose="020B0502020202020204" pitchFamily="34" charset="0"/>
                        </a:rPr>
                        <a:t>Title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3151312010"/>
                  </a:ext>
                </a:extLst>
              </a:tr>
              <a:tr h="556182">
                <a:tc>
                  <a:txBody>
                    <a:bodyPr/>
                    <a:lstStyle/>
                    <a:p>
                      <a:pPr algn="r" fontAlgn="ctr"/>
                      <a:r>
                        <a:rPr lang="en-US" sz="1000" b="1" i="0" u="none" strike="noStrike" dirty="0">
                          <a:solidFill>
                            <a:srgbClr val="595959"/>
                          </a:solidFill>
                          <a:effectLst/>
                          <a:latin typeface="Century Gothic" panose="020B0502020202020204" pitchFamily="34" charset="0"/>
                        </a:rPr>
                        <a:t>Department</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10000"/>
                        <a:lumOff val="90000"/>
                      </a:schemeClr>
                    </a:solidFill>
                  </a:tcPr>
                </a:tc>
                <a:tc>
                  <a:txBody>
                    <a:bodyPr/>
                    <a:lstStyle/>
                    <a:p>
                      <a:pPr algn="l" fontAlgn="ctr"/>
                      <a:r>
                        <a:rPr lang="en-US" sz="1200" b="0" i="0" u="none" strike="noStrike" dirty="0">
                          <a:solidFill>
                            <a:srgbClr val="595959"/>
                          </a:solidFill>
                          <a:effectLst/>
                          <a:latin typeface="Century Gothic" panose="020B0502020202020204" pitchFamily="34" charset="0"/>
                        </a:rPr>
                        <a:t>Name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000" b="1" i="0" u="none" strike="noStrike" dirty="0">
                          <a:solidFill>
                            <a:srgbClr val="595959"/>
                          </a:solidFill>
                          <a:effectLst/>
                          <a:latin typeface="Century Gothic" panose="020B0502020202020204" pitchFamily="34" charset="0"/>
                        </a:rPr>
                        <a:t>Mentor / Buddy Name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10000"/>
                        <a:lumOff val="90000"/>
                      </a:schemeClr>
                    </a:solidFill>
                  </a:tcPr>
                </a:tc>
                <a:tc>
                  <a:txBody>
                    <a:bodyPr/>
                    <a:lstStyle/>
                    <a:p>
                      <a:pPr algn="l" fontAlgn="ctr"/>
                      <a:r>
                        <a:rPr lang="en-US" sz="1200" b="0" i="0" u="none" strike="noStrike" dirty="0">
                          <a:solidFill>
                            <a:srgbClr val="595959"/>
                          </a:solidFill>
                          <a:effectLst/>
                          <a:latin typeface="Century Gothic" panose="020B0502020202020204" pitchFamily="34" charset="0"/>
                        </a:rPr>
                        <a:t>Name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57961133"/>
                  </a:ext>
                </a:extLst>
              </a:tr>
              <a:tr h="509047">
                <a:tc>
                  <a:txBody>
                    <a:bodyPr/>
                    <a:lstStyle/>
                    <a:p>
                      <a:pPr algn="r" fontAlgn="ctr"/>
                      <a:r>
                        <a:rPr lang="en-US" sz="1000" b="1" i="0" u="none" strike="noStrike" dirty="0">
                          <a:solidFill>
                            <a:srgbClr val="595959"/>
                          </a:solidFill>
                          <a:effectLst/>
                          <a:latin typeface="Century Gothic" panose="020B0502020202020204" pitchFamily="34" charset="0"/>
                        </a:rPr>
                        <a:t>Employee Start Date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10000"/>
                        <a:lumOff val="90000"/>
                      </a:schemeClr>
                    </a:solidFill>
                  </a:tcPr>
                </a:tc>
                <a:tc>
                  <a:txBody>
                    <a:bodyPr/>
                    <a:lstStyle/>
                    <a:p>
                      <a:pPr algn="l" fontAlgn="ctr"/>
                      <a:r>
                        <a:rPr lang="en-US" sz="1200" b="0" i="0" u="none" strike="noStrike" dirty="0">
                          <a:solidFill>
                            <a:srgbClr val="595959"/>
                          </a:solidFill>
                          <a:effectLst/>
                          <a:latin typeface="Century Gothic" panose="020B0502020202020204" pitchFamily="34" charset="0"/>
                        </a:rPr>
                        <a:t>MM/DD/YY</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000" b="1" i="0" u="none" strike="noStrike" dirty="0">
                          <a:solidFill>
                            <a:srgbClr val="595959"/>
                          </a:solidFill>
                          <a:effectLst/>
                          <a:latin typeface="Century Gothic" panose="020B0502020202020204" pitchFamily="34" charset="0"/>
                        </a:rPr>
                        <a:t>Preferred Contact Method</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10000"/>
                        <a:lumOff val="90000"/>
                      </a:schemeClr>
                    </a:solidFill>
                  </a:tcPr>
                </a:tc>
                <a:tc>
                  <a:txBody>
                    <a:bodyPr/>
                    <a:lstStyle/>
                    <a:p>
                      <a:pPr algn="l" fontAlgn="ctr"/>
                      <a:r>
                        <a:rPr lang="en-US" sz="1200" b="0" i="0" u="none" strike="noStrike" dirty="0">
                          <a:solidFill>
                            <a:srgbClr val="595959"/>
                          </a:solidFill>
                          <a:effectLst/>
                          <a:latin typeface="Century Gothic" panose="020B0502020202020204" pitchFamily="34" charset="0"/>
                        </a:rPr>
                        <a:t>MM/DD/YY</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3714597634"/>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FCE23-5AFD-3CC9-992E-3DF00F44795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2095A90-C112-8422-4B53-287672D8DDA4}"/>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104EBB5-9CCC-5D31-D053-DCEDE1522377}"/>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Common Challenges and Solutions</a:t>
            </a:r>
          </a:p>
        </p:txBody>
      </p:sp>
      <p:graphicFrame>
        <p:nvGraphicFramePr>
          <p:cNvPr id="4" name="Table 3">
            <a:extLst>
              <a:ext uri="{FF2B5EF4-FFF2-40B4-BE49-F238E27FC236}">
                <a16:creationId xmlns:a16="http://schemas.microsoft.com/office/drawing/2014/main" id="{4736FB38-9E8A-F998-CC4F-EC3B9534670F}"/>
              </a:ext>
            </a:extLst>
          </p:cNvPr>
          <p:cNvGraphicFramePr>
            <a:graphicFrameLocks noGrp="1"/>
          </p:cNvGraphicFramePr>
          <p:nvPr>
            <p:extLst>
              <p:ext uri="{D42A27DB-BD31-4B8C-83A1-F6EECF244321}">
                <p14:modId xmlns:p14="http://schemas.microsoft.com/office/powerpoint/2010/main" val="788752159"/>
              </p:ext>
            </p:extLst>
          </p:nvPr>
        </p:nvGraphicFramePr>
        <p:xfrm>
          <a:off x="291605" y="926332"/>
          <a:ext cx="11711098" cy="5406174"/>
        </p:xfrm>
        <a:graphic>
          <a:graphicData uri="http://schemas.openxmlformats.org/drawingml/2006/table">
            <a:tbl>
              <a:tblPr/>
              <a:tblGrid>
                <a:gridCol w="5855549">
                  <a:extLst>
                    <a:ext uri="{9D8B030D-6E8A-4147-A177-3AD203B41FA5}">
                      <a16:colId xmlns:a16="http://schemas.microsoft.com/office/drawing/2014/main" val="2460761766"/>
                    </a:ext>
                  </a:extLst>
                </a:gridCol>
                <a:gridCol w="5855549">
                  <a:extLst>
                    <a:ext uri="{9D8B030D-6E8A-4147-A177-3AD203B41FA5}">
                      <a16:colId xmlns:a16="http://schemas.microsoft.com/office/drawing/2014/main" val="1320878963"/>
                    </a:ext>
                  </a:extLst>
                </a:gridCol>
              </a:tblGrid>
              <a:tr h="525396">
                <a:tc>
                  <a:txBody>
                    <a:bodyPr/>
                    <a:lstStyle/>
                    <a:p>
                      <a:pPr algn="l" fontAlgn="ctr"/>
                      <a:r>
                        <a:rPr lang="en-US" sz="2200" b="0" i="0" u="none" strike="noStrike" dirty="0">
                          <a:solidFill>
                            <a:schemeClr val="accent2">
                              <a:lumMod val="75000"/>
                            </a:schemeClr>
                          </a:solidFill>
                          <a:effectLst/>
                          <a:latin typeface="Century Gothic" panose="020B0502020202020204" pitchFamily="34" charset="0"/>
                        </a:rPr>
                        <a:t>Challenge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marL="115888" indent="0" algn="l" fontAlgn="ctr"/>
                      <a:r>
                        <a:rPr lang="en-US" sz="2200" b="0" i="0" u="none" strike="noStrike" dirty="0">
                          <a:solidFill>
                            <a:schemeClr val="accent6"/>
                          </a:solidFill>
                          <a:effectLst/>
                          <a:latin typeface="Century Gothic" panose="020B0502020202020204" pitchFamily="34" charset="0"/>
                        </a:rPr>
                        <a:t>Solution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31565167"/>
                  </a:ext>
                </a:extLst>
              </a:tr>
              <a:tr h="697254">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42457930"/>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8888165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0925750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spTree>
    <p:extLst>
      <p:ext uri="{BB962C8B-B14F-4D97-AF65-F5344CB8AC3E}">
        <p14:creationId xmlns:p14="http://schemas.microsoft.com/office/powerpoint/2010/main" val="81397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527FB-3D97-2C64-335A-AF54BA68E0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A95A085-2C4B-FCAE-B0E3-F3925B9C86FD}"/>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0B351B4-9E5D-9683-B54C-B35374B22F08}"/>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Feedback and Self-Assessment</a:t>
            </a:r>
          </a:p>
        </p:txBody>
      </p:sp>
      <p:graphicFrame>
        <p:nvGraphicFramePr>
          <p:cNvPr id="4" name="Table 3">
            <a:extLst>
              <a:ext uri="{FF2B5EF4-FFF2-40B4-BE49-F238E27FC236}">
                <a16:creationId xmlns:a16="http://schemas.microsoft.com/office/drawing/2014/main" id="{68CD9EBE-DFBD-50E5-FD96-2895FD5E669A}"/>
              </a:ext>
            </a:extLst>
          </p:cNvPr>
          <p:cNvGraphicFramePr>
            <a:graphicFrameLocks noGrp="1"/>
          </p:cNvGraphicFramePr>
          <p:nvPr>
            <p:extLst>
              <p:ext uri="{D42A27DB-BD31-4B8C-83A1-F6EECF244321}">
                <p14:modId xmlns:p14="http://schemas.microsoft.com/office/powerpoint/2010/main" val="719232438"/>
              </p:ext>
            </p:extLst>
          </p:nvPr>
        </p:nvGraphicFramePr>
        <p:xfrm>
          <a:off x="291605" y="926332"/>
          <a:ext cx="11711098" cy="2377440"/>
        </p:xfrm>
        <a:graphic>
          <a:graphicData uri="http://schemas.openxmlformats.org/drawingml/2006/table">
            <a:tbl>
              <a:tblPr/>
              <a:tblGrid>
                <a:gridCol w="5855549">
                  <a:extLst>
                    <a:ext uri="{9D8B030D-6E8A-4147-A177-3AD203B41FA5}">
                      <a16:colId xmlns:a16="http://schemas.microsoft.com/office/drawing/2014/main" val="2460761766"/>
                    </a:ext>
                  </a:extLst>
                </a:gridCol>
                <a:gridCol w="5855549">
                  <a:extLst>
                    <a:ext uri="{9D8B030D-6E8A-4147-A177-3AD203B41FA5}">
                      <a16:colId xmlns:a16="http://schemas.microsoft.com/office/drawing/2014/main" val="1320878963"/>
                    </a:ext>
                  </a:extLst>
                </a:gridCol>
              </a:tblGrid>
              <a:tr h="457200">
                <a:tc>
                  <a:txBody>
                    <a:bodyPr/>
                    <a:lstStyle/>
                    <a:p>
                      <a:pPr algn="l" fontAlgn="ctr"/>
                      <a:r>
                        <a:rPr lang="en-US" sz="2200" b="0" i="0" u="none" strike="noStrike" dirty="0">
                          <a:solidFill>
                            <a:schemeClr val="tx1"/>
                          </a:solidFill>
                          <a:effectLst/>
                          <a:latin typeface="Century Gothic" panose="020B0502020202020204" pitchFamily="34" charset="0"/>
                        </a:rPr>
                        <a:t>Question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5888" indent="0" algn="l" fontAlgn="ctr"/>
                      <a:r>
                        <a:rPr lang="en-US" sz="2200" b="0" i="0" u="none" strike="noStrike" dirty="0">
                          <a:solidFill>
                            <a:schemeClr val="tx1"/>
                          </a:solidFill>
                          <a:effectLst/>
                          <a:latin typeface="Century Gothic" panose="020B0502020202020204" pitchFamily="34" charset="0"/>
                        </a:rPr>
                        <a:t>New Hire Response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1565167"/>
                  </a:ext>
                </a:extLst>
              </a:tr>
              <a:tr h="27432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42457930"/>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88881656"/>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09257506"/>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274320">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graphicFrame>
        <p:nvGraphicFramePr>
          <p:cNvPr id="2" name="Table 1">
            <a:extLst>
              <a:ext uri="{FF2B5EF4-FFF2-40B4-BE49-F238E27FC236}">
                <a16:creationId xmlns:a16="http://schemas.microsoft.com/office/drawing/2014/main" id="{9613E83C-E28C-6D4A-3A8C-C5D8857DBDDF}"/>
              </a:ext>
            </a:extLst>
          </p:cNvPr>
          <p:cNvGraphicFramePr>
            <a:graphicFrameLocks noGrp="1"/>
          </p:cNvGraphicFramePr>
          <p:nvPr>
            <p:extLst>
              <p:ext uri="{D42A27DB-BD31-4B8C-83A1-F6EECF244321}">
                <p14:modId xmlns:p14="http://schemas.microsoft.com/office/powerpoint/2010/main" val="3731771073"/>
              </p:ext>
            </p:extLst>
          </p:nvPr>
        </p:nvGraphicFramePr>
        <p:xfrm>
          <a:off x="291605" y="4016141"/>
          <a:ext cx="11711098" cy="2377440"/>
        </p:xfrm>
        <a:graphic>
          <a:graphicData uri="http://schemas.openxmlformats.org/drawingml/2006/table">
            <a:tbl>
              <a:tblPr/>
              <a:tblGrid>
                <a:gridCol w="5855549">
                  <a:extLst>
                    <a:ext uri="{9D8B030D-6E8A-4147-A177-3AD203B41FA5}">
                      <a16:colId xmlns:a16="http://schemas.microsoft.com/office/drawing/2014/main" val="2460761766"/>
                    </a:ext>
                  </a:extLst>
                </a:gridCol>
                <a:gridCol w="5855549">
                  <a:extLst>
                    <a:ext uri="{9D8B030D-6E8A-4147-A177-3AD203B41FA5}">
                      <a16:colId xmlns:a16="http://schemas.microsoft.com/office/drawing/2014/main" val="1320878963"/>
                    </a:ext>
                  </a:extLst>
                </a:gridCol>
              </a:tblGrid>
              <a:tr h="457200">
                <a:tc>
                  <a:txBody>
                    <a:bodyPr/>
                    <a:lstStyle/>
                    <a:p>
                      <a:pPr algn="l" fontAlgn="ctr"/>
                      <a:r>
                        <a:rPr lang="en-US" sz="2200" b="0" i="0" u="none" strike="noStrike" dirty="0">
                          <a:solidFill>
                            <a:schemeClr val="tx1"/>
                          </a:solidFill>
                          <a:effectLst/>
                          <a:latin typeface="Century Gothic" panose="020B0502020202020204" pitchFamily="34" charset="0"/>
                        </a:rPr>
                        <a:t>Question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5888" indent="0" algn="l" fontAlgn="ctr"/>
                      <a:r>
                        <a:rPr lang="en-US" sz="2200" b="0" i="0" u="none" strike="noStrike" dirty="0">
                          <a:solidFill>
                            <a:schemeClr val="tx1"/>
                          </a:solidFill>
                          <a:effectLst/>
                          <a:latin typeface="Century Gothic" panose="020B0502020202020204" pitchFamily="34" charset="0"/>
                        </a:rPr>
                        <a:t>Buddy / Mentor Response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1565167"/>
                  </a:ext>
                </a:extLst>
              </a:tr>
              <a:tr h="27432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42457930"/>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88881656"/>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09257506"/>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274320">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115888"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sp>
        <p:nvSpPr>
          <p:cNvPr id="5" name="TextBox 4">
            <a:extLst>
              <a:ext uri="{FF2B5EF4-FFF2-40B4-BE49-F238E27FC236}">
                <a16:creationId xmlns:a16="http://schemas.microsoft.com/office/drawing/2014/main" id="{D9D02CA6-387B-3DF2-5588-2700C32B1724}"/>
              </a:ext>
            </a:extLst>
          </p:cNvPr>
          <p:cNvSpPr txBox="1"/>
          <p:nvPr/>
        </p:nvSpPr>
        <p:spPr>
          <a:xfrm>
            <a:off x="3339752" y="653695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00210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 paper ships being led by a yellow ship">
            <a:extLst>
              <a:ext uri="{FF2B5EF4-FFF2-40B4-BE49-F238E27FC236}">
                <a16:creationId xmlns:a16="http://schemas.microsoft.com/office/drawing/2014/main" id="{706585F5-E3DF-D460-920F-FC2B64F1A639}"/>
              </a:ext>
            </a:extLst>
          </p:cNvPr>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tone wall texture">
            <a:extLst>
              <a:ext uri="{FF2B5EF4-FFF2-40B4-BE49-F238E27FC236}">
                <a16:creationId xmlns:a16="http://schemas.microsoft.com/office/drawing/2014/main" id="{EEA7F3E2-BCD1-1EC7-457E-B179B5E3D717}"/>
              </a:ext>
            </a:extLst>
          </p:cNvPr>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DE9A6AD-E956-FFB8-2A17-F7F49415CD63}"/>
              </a:ext>
            </a:extLst>
          </p:cNvPr>
          <p:cNvSpPr/>
          <p:nvPr/>
        </p:nvSpPr>
        <p:spPr>
          <a:xfrm>
            <a:off x="0" y="0"/>
            <a:ext cx="2102177" cy="685800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229615-8E21-B151-551B-F7AE194FF2ED}"/>
              </a:ext>
            </a:extLst>
          </p:cNvPr>
          <p:cNvSpPr txBox="1"/>
          <p:nvPr/>
        </p:nvSpPr>
        <p:spPr>
          <a:xfrm>
            <a:off x="0" y="236530"/>
            <a:ext cx="2102178" cy="523220"/>
          </a:xfrm>
          <a:prstGeom prst="rect">
            <a:avLst/>
          </a:prstGeom>
          <a:noFill/>
        </p:spPr>
        <p:txBody>
          <a:bodyPr wrap="square" rtlCol="0">
            <a:spAutoFit/>
          </a:bodyPr>
          <a:lstStyle/>
          <a:p>
            <a:pPr algn="ctr"/>
            <a:r>
              <a:rPr lang="en-US" sz="2800" b="1" dirty="0">
                <a:solidFill>
                  <a:schemeClr val="bg1">
                    <a:lumMod val="95000"/>
                  </a:schemeClr>
                </a:solidFill>
                <a:latin typeface="Century Gothic" panose="020B0502020202020204" pitchFamily="34" charset="0"/>
              </a:rPr>
              <a:t>Contents</a:t>
            </a:r>
          </a:p>
        </p:txBody>
      </p:sp>
      <p:sp>
        <p:nvSpPr>
          <p:cNvPr id="8" name="TextBox 7">
            <a:extLst>
              <a:ext uri="{FF2B5EF4-FFF2-40B4-BE49-F238E27FC236}">
                <a16:creationId xmlns:a16="http://schemas.microsoft.com/office/drawing/2014/main" id="{E6E23BD7-F701-2C98-1622-E6DA6E0B2C27}"/>
              </a:ext>
            </a:extLst>
          </p:cNvPr>
          <p:cNvSpPr txBox="1"/>
          <p:nvPr/>
        </p:nvSpPr>
        <p:spPr>
          <a:xfrm>
            <a:off x="2352003" y="1001284"/>
            <a:ext cx="8847040" cy="4855432"/>
          </a:xfrm>
          <a:prstGeom prst="rect">
            <a:avLst/>
          </a:prstGeom>
          <a:noFill/>
        </p:spPr>
        <p:txBody>
          <a:bodyPr wrap="square">
            <a:spAutoFit/>
          </a:bodyPr>
          <a:lstStyle/>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	Buddy / Mentor Role Overview</a:t>
            </a:r>
          </a:p>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2	Preboarding Tasks</a:t>
            </a:r>
          </a:p>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3	First Week Checklist</a:t>
            </a:r>
          </a:p>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4	First 30 Days Checklist</a:t>
            </a:r>
          </a:p>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5	First 60 Days Goals</a:t>
            </a:r>
          </a:p>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6	First 90 Days Checklist</a:t>
            </a:r>
          </a:p>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7	Communication and Check-Ins</a:t>
            </a:r>
          </a:p>
          <a:p>
            <a:pPr marL="0" marR="0">
              <a:lnSpc>
                <a:spcPct val="115000"/>
              </a:lnSpc>
              <a:spcAft>
                <a:spcPts val="800"/>
              </a:spcAft>
              <a:buNone/>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8	Common Challenges and Solutions</a:t>
            </a:r>
          </a:p>
          <a:p>
            <a:pPr marL="0" marR="0">
              <a:lnSpc>
                <a:spcPct val="115000"/>
              </a:lnSpc>
              <a:spcAft>
                <a:spcPts val="800"/>
              </a:spcAft>
            </a:pPr>
            <a:r>
              <a:rPr lang="en-US" sz="25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9	Feedback and Self-Assessment</a:t>
            </a:r>
          </a:p>
        </p:txBody>
      </p:sp>
    </p:spTree>
    <p:extLst>
      <p:ext uri="{BB962C8B-B14F-4D97-AF65-F5344CB8AC3E}">
        <p14:creationId xmlns:p14="http://schemas.microsoft.com/office/powerpoint/2010/main" val="4527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277FC27-0235-7893-CE03-4E2BB67CE521}"/>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AF84929-22DA-6837-D223-B99614E6126B}"/>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Buddy / Mentor Role Overview</a:t>
            </a:r>
          </a:p>
        </p:txBody>
      </p:sp>
      <p:sp>
        <p:nvSpPr>
          <p:cNvPr id="2" name="TextBox 1">
            <a:extLst>
              <a:ext uri="{FF2B5EF4-FFF2-40B4-BE49-F238E27FC236}">
                <a16:creationId xmlns:a16="http://schemas.microsoft.com/office/drawing/2014/main" id="{E53890C6-8DE3-5433-5375-C804072333D1}"/>
              </a:ext>
            </a:extLst>
          </p:cNvPr>
          <p:cNvSpPr txBox="1"/>
          <p:nvPr/>
        </p:nvSpPr>
        <p:spPr>
          <a:xfrm>
            <a:off x="986789" y="1173860"/>
            <a:ext cx="2908155" cy="523220"/>
          </a:xfrm>
          <a:prstGeom prst="rect">
            <a:avLst/>
          </a:prstGeom>
          <a:noFill/>
        </p:spPr>
        <p:txBody>
          <a:bodyPr wrap="square" rtlCol="0">
            <a:spAutoFit/>
          </a:bodyPr>
          <a:lstStyle/>
          <a:p>
            <a:r>
              <a:rPr lang="en-US" sz="2800" dirty="0">
                <a:solidFill>
                  <a:srgbClr val="578EA9"/>
                </a:solidFill>
                <a:latin typeface="Century Gothic" panose="020B0502020202020204" pitchFamily="34" charset="0"/>
              </a:rPr>
              <a:t>Responsibility</a:t>
            </a:r>
          </a:p>
        </p:txBody>
      </p:sp>
      <p:grpSp>
        <p:nvGrpSpPr>
          <p:cNvPr id="9" name="Group 8">
            <a:extLst>
              <a:ext uri="{FF2B5EF4-FFF2-40B4-BE49-F238E27FC236}">
                <a16:creationId xmlns:a16="http://schemas.microsoft.com/office/drawing/2014/main" id="{53738307-B204-C22D-2785-235D3ED12A15}"/>
              </a:ext>
            </a:extLst>
          </p:cNvPr>
          <p:cNvGrpSpPr/>
          <p:nvPr/>
        </p:nvGrpSpPr>
        <p:grpSpPr>
          <a:xfrm>
            <a:off x="202691" y="1107132"/>
            <a:ext cx="656675" cy="656675"/>
            <a:chOff x="202691" y="1107132"/>
            <a:chExt cx="656675" cy="656675"/>
          </a:xfrm>
        </p:grpSpPr>
        <p:sp>
          <p:nvSpPr>
            <p:cNvPr id="8" name="Oval 7">
              <a:extLst>
                <a:ext uri="{FF2B5EF4-FFF2-40B4-BE49-F238E27FC236}">
                  <a16:creationId xmlns:a16="http://schemas.microsoft.com/office/drawing/2014/main" id="{798AE487-3181-A2DD-0E90-FC6D16E854BE}"/>
                </a:ext>
              </a:extLst>
            </p:cNvPr>
            <p:cNvSpPr/>
            <p:nvPr/>
          </p:nvSpPr>
          <p:spPr>
            <a:xfrm>
              <a:off x="202691" y="1107132"/>
              <a:ext cx="656675" cy="656675"/>
            </a:xfrm>
            <a:prstGeom prst="ellipse">
              <a:avLst/>
            </a:prstGeom>
            <a:solidFill>
              <a:srgbClr val="FEFCCE"/>
            </a:solidFill>
            <a:ln>
              <a:solidFill>
                <a:srgbClr val="578E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ailboat outline">
              <a:extLst>
                <a:ext uri="{FF2B5EF4-FFF2-40B4-BE49-F238E27FC236}">
                  <a16:creationId xmlns:a16="http://schemas.microsoft.com/office/drawing/2014/main" id="{C4B122B7-D4EC-4BE0-0102-2F8C39C9B8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565" y="1154267"/>
              <a:ext cx="530926" cy="530926"/>
            </a:xfrm>
            <a:prstGeom prst="rect">
              <a:avLst/>
            </a:prstGeom>
          </p:spPr>
        </p:pic>
      </p:grpSp>
      <p:sp>
        <p:nvSpPr>
          <p:cNvPr id="10" name="TextBox 9">
            <a:extLst>
              <a:ext uri="{FF2B5EF4-FFF2-40B4-BE49-F238E27FC236}">
                <a16:creationId xmlns:a16="http://schemas.microsoft.com/office/drawing/2014/main" id="{AA52BDBC-2B03-7230-67AF-C9889295D18F}"/>
              </a:ext>
            </a:extLst>
          </p:cNvPr>
          <p:cNvSpPr txBox="1"/>
          <p:nvPr/>
        </p:nvSpPr>
        <p:spPr>
          <a:xfrm>
            <a:off x="7502283" y="1173860"/>
            <a:ext cx="2908155" cy="523220"/>
          </a:xfrm>
          <a:prstGeom prst="rect">
            <a:avLst/>
          </a:prstGeom>
          <a:noFill/>
        </p:spPr>
        <p:txBody>
          <a:bodyPr wrap="square" rtlCol="0">
            <a:spAutoFit/>
          </a:bodyPr>
          <a:lstStyle/>
          <a:p>
            <a:r>
              <a:rPr lang="en-US" sz="2800" dirty="0">
                <a:solidFill>
                  <a:srgbClr val="578EA9"/>
                </a:solidFill>
                <a:latin typeface="Century Gothic" panose="020B0502020202020204" pitchFamily="34" charset="0"/>
              </a:rPr>
              <a:t>Description</a:t>
            </a:r>
          </a:p>
        </p:txBody>
      </p:sp>
      <p:grpSp>
        <p:nvGrpSpPr>
          <p:cNvPr id="11" name="Group 10">
            <a:extLst>
              <a:ext uri="{FF2B5EF4-FFF2-40B4-BE49-F238E27FC236}">
                <a16:creationId xmlns:a16="http://schemas.microsoft.com/office/drawing/2014/main" id="{4CE9DE9C-ECC0-F3CA-3BC9-E898C893DFA7}"/>
              </a:ext>
            </a:extLst>
          </p:cNvPr>
          <p:cNvGrpSpPr/>
          <p:nvPr/>
        </p:nvGrpSpPr>
        <p:grpSpPr>
          <a:xfrm>
            <a:off x="6718185" y="1107132"/>
            <a:ext cx="656675" cy="656675"/>
            <a:chOff x="202691" y="1107132"/>
            <a:chExt cx="656675" cy="656675"/>
          </a:xfrm>
        </p:grpSpPr>
        <p:sp>
          <p:nvSpPr>
            <p:cNvPr id="12" name="Oval 11">
              <a:extLst>
                <a:ext uri="{FF2B5EF4-FFF2-40B4-BE49-F238E27FC236}">
                  <a16:creationId xmlns:a16="http://schemas.microsoft.com/office/drawing/2014/main" id="{F8FCF26B-3956-4982-C1A9-580F88CE2DCB}"/>
                </a:ext>
              </a:extLst>
            </p:cNvPr>
            <p:cNvSpPr/>
            <p:nvPr/>
          </p:nvSpPr>
          <p:spPr>
            <a:xfrm>
              <a:off x="202691" y="1107132"/>
              <a:ext cx="656675" cy="656675"/>
            </a:xfrm>
            <a:prstGeom prst="ellipse">
              <a:avLst/>
            </a:prstGeom>
            <a:solidFill>
              <a:srgbClr val="FEFCCE"/>
            </a:solidFill>
            <a:ln>
              <a:solidFill>
                <a:srgbClr val="578E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Sailboat outline">
              <a:extLst>
                <a:ext uri="{FF2B5EF4-FFF2-40B4-BE49-F238E27FC236}">
                  <a16:creationId xmlns:a16="http://schemas.microsoft.com/office/drawing/2014/main" id="{D78A7DA5-F551-A741-748A-197AB5B436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565" y="1154267"/>
              <a:ext cx="530926" cy="530926"/>
            </a:xfrm>
            <a:prstGeom prst="rect">
              <a:avLst/>
            </a:prstGeom>
          </p:spPr>
        </p:pic>
      </p:grpSp>
      <p:sp>
        <p:nvSpPr>
          <p:cNvPr id="14" name="TextBox 13">
            <a:extLst>
              <a:ext uri="{FF2B5EF4-FFF2-40B4-BE49-F238E27FC236}">
                <a16:creationId xmlns:a16="http://schemas.microsoft.com/office/drawing/2014/main" id="{E73D1A21-8B6C-64ED-172C-5359BFE99795}"/>
              </a:ext>
            </a:extLst>
          </p:cNvPr>
          <p:cNvSpPr txBox="1"/>
          <p:nvPr/>
        </p:nvSpPr>
        <p:spPr>
          <a:xfrm>
            <a:off x="202691" y="2137247"/>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
        <p:nvSpPr>
          <p:cNvPr id="15" name="TextBox 14">
            <a:extLst>
              <a:ext uri="{FF2B5EF4-FFF2-40B4-BE49-F238E27FC236}">
                <a16:creationId xmlns:a16="http://schemas.microsoft.com/office/drawing/2014/main" id="{E630DE65-D5AD-73DF-2C2A-1B4690D958E6}"/>
              </a:ext>
            </a:extLst>
          </p:cNvPr>
          <p:cNvSpPr txBox="1"/>
          <p:nvPr/>
        </p:nvSpPr>
        <p:spPr>
          <a:xfrm>
            <a:off x="6718185" y="2137246"/>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
        <p:nvSpPr>
          <p:cNvPr id="16" name="TextBox 15">
            <a:extLst>
              <a:ext uri="{FF2B5EF4-FFF2-40B4-BE49-F238E27FC236}">
                <a16:creationId xmlns:a16="http://schemas.microsoft.com/office/drawing/2014/main" id="{DA10C6E6-C8B3-7881-1599-E61718084AFF}"/>
              </a:ext>
            </a:extLst>
          </p:cNvPr>
          <p:cNvSpPr txBox="1"/>
          <p:nvPr/>
        </p:nvSpPr>
        <p:spPr>
          <a:xfrm>
            <a:off x="202691" y="2885189"/>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
        <p:nvSpPr>
          <p:cNvPr id="17" name="TextBox 16">
            <a:extLst>
              <a:ext uri="{FF2B5EF4-FFF2-40B4-BE49-F238E27FC236}">
                <a16:creationId xmlns:a16="http://schemas.microsoft.com/office/drawing/2014/main" id="{C23EC559-5028-7946-5910-A7BB15EBAC89}"/>
              </a:ext>
            </a:extLst>
          </p:cNvPr>
          <p:cNvSpPr txBox="1"/>
          <p:nvPr/>
        </p:nvSpPr>
        <p:spPr>
          <a:xfrm>
            <a:off x="6718185" y="2885188"/>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
        <p:nvSpPr>
          <p:cNvPr id="18" name="TextBox 17">
            <a:extLst>
              <a:ext uri="{FF2B5EF4-FFF2-40B4-BE49-F238E27FC236}">
                <a16:creationId xmlns:a16="http://schemas.microsoft.com/office/drawing/2014/main" id="{F1407F30-8FC4-F40A-917B-129B24943DEB}"/>
              </a:ext>
            </a:extLst>
          </p:cNvPr>
          <p:cNvSpPr txBox="1"/>
          <p:nvPr/>
        </p:nvSpPr>
        <p:spPr>
          <a:xfrm>
            <a:off x="202691" y="3781849"/>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
        <p:nvSpPr>
          <p:cNvPr id="19" name="TextBox 18">
            <a:extLst>
              <a:ext uri="{FF2B5EF4-FFF2-40B4-BE49-F238E27FC236}">
                <a16:creationId xmlns:a16="http://schemas.microsoft.com/office/drawing/2014/main" id="{CD295971-B5D6-1DC9-2CE2-B68D245FDC6B}"/>
              </a:ext>
            </a:extLst>
          </p:cNvPr>
          <p:cNvSpPr txBox="1"/>
          <p:nvPr/>
        </p:nvSpPr>
        <p:spPr>
          <a:xfrm>
            <a:off x="6718185" y="3781848"/>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
        <p:nvSpPr>
          <p:cNvPr id="20" name="TextBox 19">
            <a:extLst>
              <a:ext uri="{FF2B5EF4-FFF2-40B4-BE49-F238E27FC236}">
                <a16:creationId xmlns:a16="http://schemas.microsoft.com/office/drawing/2014/main" id="{8129FFC5-09C4-358E-0A7C-53AB6D0C588C}"/>
              </a:ext>
            </a:extLst>
          </p:cNvPr>
          <p:cNvSpPr txBox="1"/>
          <p:nvPr/>
        </p:nvSpPr>
        <p:spPr>
          <a:xfrm>
            <a:off x="202691" y="4786417"/>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
        <p:nvSpPr>
          <p:cNvPr id="21" name="TextBox 20">
            <a:extLst>
              <a:ext uri="{FF2B5EF4-FFF2-40B4-BE49-F238E27FC236}">
                <a16:creationId xmlns:a16="http://schemas.microsoft.com/office/drawing/2014/main" id="{DEBCD17D-09B6-A71A-715A-95F449F2D7E0}"/>
              </a:ext>
            </a:extLst>
          </p:cNvPr>
          <p:cNvSpPr txBox="1"/>
          <p:nvPr/>
        </p:nvSpPr>
        <p:spPr>
          <a:xfrm>
            <a:off x="6718185" y="4786416"/>
            <a:ext cx="5208251" cy="307777"/>
          </a:xfrm>
          <a:prstGeom prst="rect">
            <a:avLst/>
          </a:prstGeom>
          <a:noFill/>
          <a:ln>
            <a:solidFill>
              <a:srgbClr val="578EA9"/>
            </a:solidFill>
          </a:ln>
        </p:spPr>
        <p:txBody>
          <a:bodyPr wrap="square" rtlCol="0">
            <a:spAutoFit/>
          </a:bodyPr>
          <a:lstStyle/>
          <a:p>
            <a:r>
              <a:rPr lang="en-US" sz="1400" dirty="0">
                <a:solidFill>
                  <a:srgbClr val="578EA9"/>
                </a:solidFill>
                <a:latin typeface="Century Gothic" panose="020B0502020202020204" pitchFamily="34" charset="0"/>
              </a:rPr>
              <a:t>Content</a:t>
            </a:r>
          </a:p>
        </p:txBody>
      </p:sp>
    </p:spTree>
    <p:extLst>
      <p:ext uri="{BB962C8B-B14F-4D97-AF65-F5344CB8AC3E}">
        <p14:creationId xmlns:p14="http://schemas.microsoft.com/office/powerpoint/2010/main" val="152999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5F64-BB1E-FC69-7AA4-B6D3CB9FE5C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15A13BB-A34B-E6D2-0440-69C03E318089}"/>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9BEBE73-D6CC-9DD2-94DB-274C5F66E387}"/>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Preboarding Tasks</a:t>
            </a:r>
          </a:p>
        </p:txBody>
      </p:sp>
      <p:graphicFrame>
        <p:nvGraphicFramePr>
          <p:cNvPr id="4" name="Table 3">
            <a:extLst>
              <a:ext uri="{FF2B5EF4-FFF2-40B4-BE49-F238E27FC236}">
                <a16:creationId xmlns:a16="http://schemas.microsoft.com/office/drawing/2014/main" id="{33DD9DA7-ABF7-AD8B-6552-C1F692FBBA66}"/>
              </a:ext>
            </a:extLst>
          </p:cNvPr>
          <p:cNvGraphicFramePr>
            <a:graphicFrameLocks noGrp="1"/>
          </p:cNvGraphicFramePr>
          <p:nvPr>
            <p:extLst>
              <p:ext uri="{D42A27DB-BD31-4B8C-83A1-F6EECF244321}">
                <p14:modId xmlns:p14="http://schemas.microsoft.com/office/powerpoint/2010/main" val="3584054119"/>
              </p:ext>
            </p:extLst>
          </p:nvPr>
        </p:nvGraphicFramePr>
        <p:xfrm>
          <a:off x="291605" y="926332"/>
          <a:ext cx="11586168" cy="5406174"/>
        </p:xfrm>
        <a:graphic>
          <a:graphicData uri="http://schemas.openxmlformats.org/drawingml/2006/table">
            <a:tbl>
              <a:tblPr/>
              <a:tblGrid>
                <a:gridCol w="3862056">
                  <a:extLst>
                    <a:ext uri="{9D8B030D-6E8A-4147-A177-3AD203B41FA5}">
                      <a16:colId xmlns:a16="http://schemas.microsoft.com/office/drawing/2014/main" val="2460761766"/>
                    </a:ext>
                  </a:extLst>
                </a:gridCol>
                <a:gridCol w="3862056">
                  <a:extLst>
                    <a:ext uri="{9D8B030D-6E8A-4147-A177-3AD203B41FA5}">
                      <a16:colId xmlns:a16="http://schemas.microsoft.com/office/drawing/2014/main" val="1320878963"/>
                    </a:ext>
                  </a:extLst>
                </a:gridCol>
                <a:gridCol w="3862056">
                  <a:extLst>
                    <a:ext uri="{9D8B030D-6E8A-4147-A177-3AD203B41FA5}">
                      <a16:colId xmlns:a16="http://schemas.microsoft.com/office/drawing/2014/main" val="3854398268"/>
                    </a:ext>
                  </a:extLst>
                </a:gridCol>
              </a:tblGrid>
              <a:tr h="525396">
                <a:tc>
                  <a:txBody>
                    <a:bodyPr/>
                    <a:lstStyle/>
                    <a:p>
                      <a:pPr algn="l" fontAlgn="ctr"/>
                      <a:r>
                        <a:rPr lang="en-US" sz="2200" b="0" i="0" u="none" strike="noStrike" dirty="0">
                          <a:solidFill>
                            <a:srgbClr val="000000"/>
                          </a:solidFill>
                          <a:effectLst/>
                          <a:latin typeface="Century Gothic" panose="020B0502020202020204" pitchFamily="34" charset="0"/>
                        </a:rPr>
                        <a:t>Task</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Owner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Status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731565167"/>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Task 1</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Name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2457930"/>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888165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In Progress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925750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spTree>
    <p:extLst>
      <p:ext uri="{BB962C8B-B14F-4D97-AF65-F5344CB8AC3E}">
        <p14:creationId xmlns:p14="http://schemas.microsoft.com/office/powerpoint/2010/main" val="258482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BDF53-BD70-4155-C18B-B8237B85531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A662657-C5B0-08AF-BA36-3A6C200F1C0B}"/>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01146151-60DB-A6D7-E85A-AEE40AE8E49C}"/>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First Week Checklist</a:t>
            </a:r>
          </a:p>
        </p:txBody>
      </p:sp>
      <p:graphicFrame>
        <p:nvGraphicFramePr>
          <p:cNvPr id="4" name="Table 3">
            <a:extLst>
              <a:ext uri="{FF2B5EF4-FFF2-40B4-BE49-F238E27FC236}">
                <a16:creationId xmlns:a16="http://schemas.microsoft.com/office/drawing/2014/main" id="{EBC7B4EC-7B16-812B-C8F1-9B9A059342CD}"/>
              </a:ext>
            </a:extLst>
          </p:cNvPr>
          <p:cNvGraphicFramePr>
            <a:graphicFrameLocks noGrp="1"/>
          </p:cNvGraphicFramePr>
          <p:nvPr>
            <p:extLst>
              <p:ext uri="{D42A27DB-BD31-4B8C-83A1-F6EECF244321}">
                <p14:modId xmlns:p14="http://schemas.microsoft.com/office/powerpoint/2010/main" val="1710681523"/>
              </p:ext>
            </p:extLst>
          </p:nvPr>
        </p:nvGraphicFramePr>
        <p:xfrm>
          <a:off x="291605" y="926332"/>
          <a:ext cx="11586168" cy="5406174"/>
        </p:xfrm>
        <a:graphic>
          <a:graphicData uri="http://schemas.openxmlformats.org/drawingml/2006/table">
            <a:tbl>
              <a:tblPr/>
              <a:tblGrid>
                <a:gridCol w="3862056">
                  <a:extLst>
                    <a:ext uri="{9D8B030D-6E8A-4147-A177-3AD203B41FA5}">
                      <a16:colId xmlns:a16="http://schemas.microsoft.com/office/drawing/2014/main" val="2460761766"/>
                    </a:ext>
                  </a:extLst>
                </a:gridCol>
                <a:gridCol w="3862056">
                  <a:extLst>
                    <a:ext uri="{9D8B030D-6E8A-4147-A177-3AD203B41FA5}">
                      <a16:colId xmlns:a16="http://schemas.microsoft.com/office/drawing/2014/main" val="1320878963"/>
                    </a:ext>
                  </a:extLst>
                </a:gridCol>
                <a:gridCol w="3862056">
                  <a:extLst>
                    <a:ext uri="{9D8B030D-6E8A-4147-A177-3AD203B41FA5}">
                      <a16:colId xmlns:a16="http://schemas.microsoft.com/office/drawing/2014/main" val="3854398268"/>
                    </a:ext>
                  </a:extLst>
                </a:gridCol>
              </a:tblGrid>
              <a:tr h="525396">
                <a:tc>
                  <a:txBody>
                    <a:bodyPr/>
                    <a:lstStyle/>
                    <a:p>
                      <a:pPr algn="l" fontAlgn="ctr"/>
                      <a:r>
                        <a:rPr lang="en-US" sz="2200" b="0" i="0" u="none" strike="noStrike" dirty="0">
                          <a:solidFill>
                            <a:srgbClr val="000000"/>
                          </a:solidFill>
                          <a:effectLst/>
                          <a:latin typeface="Century Gothic" panose="020B0502020202020204" pitchFamily="34" charset="0"/>
                        </a:rPr>
                        <a:t>Task</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Owner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Status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731565167"/>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Task 1</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Name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2457930"/>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888165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In Progress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925750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spTree>
    <p:extLst>
      <p:ext uri="{BB962C8B-B14F-4D97-AF65-F5344CB8AC3E}">
        <p14:creationId xmlns:p14="http://schemas.microsoft.com/office/powerpoint/2010/main" val="273171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198F4-A5F4-032C-4304-D5E1885F27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0174B9A-8C99-378A-32AD-1EE7C24FE030}"/>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216A88E-B3E9-02AB-54AC-EDF84C9A6962}"/>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First 30 Days Checklist</a:t>
            </a:r>
          </a:p>
        </p:txBody>
      </p:sp>
      <p:graphicFrame>
        <p:nvGraphicFramePr>
          <p:cNvPr id="4" name="Table 3">
            <a:extLst>
              <a:ext uri="{FF2B5EF4-FFF2-40B4-BE49-F238E27FC236}">
                <a16:creationId xmlns:a16="http://schemas.microsoft.com/office/drawing/2014/main" id="{26B96B00-7731-951E-80FC-3781B0BDED2B}"/>
              </a:ext>
            </a:extLst>
          </p:cNvPr>
          <p:cNvGraphicFramePr>
            <a:graphicFrameLocks noGrp="1"/>
          </p:cNvGraphicFramePr>
          <p:nvPr>
            <p:extLst>
              <p:ext uri="{D42A27DB-BD31-4B8C-83A1-F6EECF244321}">
                <p14:modId xmlns:p14="http://schemas.microsoft.com/office/powerpoint/2010/main" val="527167208"/>
              </p:ext>
            </p:extLst>
          </p:nvPr>
        </p:nvGraphicFramePr>
        <p:xfrm>
          <a:off x="291605" y="926332"/>
          <a:ext cx="11586168" cy="5406174"/>
        </p:xfrm>
        <a:graphic>
          <a:graphicData uri="http://schemas.openxmlformats.org/drawingml/2006/table">
            <a:tbl>
              <a:tblPr/>
              <a:tblGrid>
                <a:gridCol w="3862056">
                  <a:extLst>
                    <a:ext uri="{9D8B030D-6E8A-4147-A177-3AD203B41FA5}">
                      <a16:colId xmlns:a16="http://schemas.microsoft.com/office/drawing/2014/main" val="2460761766"/>
                    </a:ext>
                  </a:extLst>
                </a:gridCol>
                <a:gridCol w="3862056">
                  <a:extLst>
                    <a:ext uri="{9D8B030D-6E8A-4147-A177-3AD203B41FA5}">
                      <a16:colId xmlns:a16="http://schemas.microsoft.com/office/drawing/2014/main" val="1320878963"/>
                    </a:ext>
                  </a:extLst>
                </a:gridCol>
                <a:gridCol w="3862056">
                  <a:extLst>
                    <a:ext uri="{9D8B030D-6E8A-4147-A177-3AD203B41FA5}">
                      <a16:colId xmlns:a16="http://schemas.microsoft.com/office/drawing/2014/main" val="3854398268"/>
                    </a:ext>
                  </a:extLst>
                </a:gridCol>
              </a:tblGrid>
              <a:tr h="525396">
                <a:tc>
                  <a:txBody>
                    <a:bodyPr/>
                    <a:lstStyle/>
                    <a:p>
                      <a:pPr algn="l" fontAlgn="ctr"/>
                      <a:r>
                        <a:rPr lang="en-US" sz="2200" b="0" i="0" u="none" strike="noStrike" dirty="0">
                          <a:solidFill>
                            <a:srgbClr val="000000"/>
                          </a:solidFill>
                          <a:effectLst/>
                          <a:latin typeface="Century Gothic" panose="020B0502020202020204" pitchFamily="34" charset="0"/>
                        </a:rPr>
                        <a:t>Task</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Owner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Status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731565167"/>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Task 1</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Name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2457930"/>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888165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In Progress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925750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spTree>
    <p:extLst>
      <p:ext uri="{BB962C8B-B14F-4D97-AF65-F5344CB8AC3E}">
        <p14:creationId xmlns:p14="http://schemas.microsoft.com/office/powerpoint/2010/main" val="188489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5C9CC-51D7-5024-8B3A-4C49063ADB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EB7D50-8D68-B129-7600-333C8AF1D41F}"/>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5F58159-0726-6B06-C234-37EFEBC7453C}"/>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First 60 Days Checklist</a:t>
            </a:r>
          </a:p>
        </p:txBody>
      </p:sp>
      <p:graphicFrame>
        <p:nvGraphicFramePr>
          <p:cNvPr id="4" name="Table 3">
            <a:extLst>
              <a:ext uri="{FF2B5EF4-FFF2-40B4-BE49-F238E27FC236}">
                <a16:creationId xmlns:a16="http://schemas.microsoft.com/office/drawing/2014/main" id="{F9F902EA-A251-BA88-3539-9BD5583E8EDA}"/>
              </a:ext>
            </a:extLst>
          </p:cNvPr>
          <p:cNvGraphicFramePr>
            <a:graphicFrameLocks noGrp="1"/>
          </p:cNvGraphicFramePr>
          <p:nvPr>
            <p:extLst>
              <p:ext uri="{D42A27DB-BD31-4B8C-83A1-F6EECF244321}">
                <p14:modId xmlns:p14="http://schemas.microsoft.com/office/powerpoint/2010/main" val="2781195107"/>
              </p:ext>
            </p:extLst>
          </p:nvPr>
        </p:nvGraphicFramePr>
        <p:xfrm>
          <a:off x="291605" y="926332"/>
          <a:ext cx="11586168" cy="5406174"/>
        </p:xfrm>
        <a:graphic>
          <a:graphicData uri="http://schemas.openxmlformats.org/drawingml/2006/table">
            <a:tbl>
              <a:tblPr/>
              <a:tblGrid>
                <a:gridCol w="3862056">
                  <a:extLst>
                    <a:ext uri="{9D8B030D-6E8A-4147-A177-3AD203B41FA5}">
                      <a16:colId xmlns:a16="http://schemas.microsoft.com/office/drawing/2014/main" val="2460761766"/>
                    </a:ext>
                  </a:extLst>
                </a:gridCol>
                <a:gridCol w="3862056">
                  <a:extLst>
                    <a:ext uri="{9D8B030D-6E8A-4147-A177-3AD203B41FA5}">
                      <a16:colId xmlns:a16="http://schemas.microsoft.com/office/drawing/2014/main" val="1320878963"/>
                    </a:ext>
                  </a:extLst>
                </a:gridCol>
                <a:gridCol w="3862056">
                  <a:extLst>
                    <a:ext uri="{9D8B030D-6E8A-4147-A177-3AD203B41FA5}">
                      <a16:colId xmlns:a16="http://schemas.microsoft.com/office/drawing/2014/main" val="3854398268"/>
                    </a:ext>
                  </a:extLst>
                </a:gridCol>
              </a:tblGrid>
              <a:tr h="525396">
                <a:tc>
                  <a:txBody>
                    <a:bodyPr/>
                    <a:lstStyle/>
                    <a:p>
                      <a:pPr algn="l" fontAlgn="ctr"/>
                      <a:r>
                        <a:rPr lang="en-US" sz="2200" b="0" i="0" u="none" strike="noStrike" dirty="0">
                          <a:solidFill>
                            <a:srgbClr val="000000"/>
                          </a:solidFill>
                          <a:effectLst/>
                          <a:latin typeface="Century Gothic" panose="020B0502020202020204" pitchFamily="34" charset="0"/>
                        </a:rPr>
                        <a:t>Task</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Owner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Status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731565167"/>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Task 1</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Name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2457930"/>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888165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In Progress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925750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spTree>
    <p:extLst>
      <p:ext uri="{BB962C8B-B14F-4D97-AF65-F5344CB8AC3E}">
        <p14:creationId xmlns:p14="http://schemas.microsoft.com/office/powerpoint/2010/main" val="190133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3C5E-9984-ACAB-BCA1-39543D33A6D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F667046-3452-4621-B5CF-083D670B2C8E}"/>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1C0CEEC-33DD-5240-0C0B-BD35BF5D4DCA}"/>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First 90 Days Checklist</a:t>
            </a:r>
          </a:p>
        </p:txBody>
      </p:sp>
      <p:graphicFrame>
        <p:nvGraphicFramePr>
          <p:cNvPr id="4" name="Table 3">
            <a:extLst>
              <a:ext uri="{FF2B5EF4-FFF2-40B4-BE49-F238E27FC236}">
                <a16:creationId xmlns:a16="http://schemas.microsoft.com/office/drawing/2014/main" id="{4139D456-86C8-1810-87B8-776DE4091148}"/>
              </a:ext>
            </a:extLst>
          </p:cNvPr>
          <p:cNvGraphicFramePr>
            <a:graphicFrameLocks noGrp="1"/>
          </p:cNvGraphicFramePr>
          <p:nvPr>
            <p:extLst>
              <p:ext uri="{D42A27DB-BD31-4B8C-83A1-F6EECF244321}">
                <p14:modId xmlns:p14="http://schemas.microsoft.com/office/powerpoint/2010/main" val="2505737232"/>
              </p:ext>
            </p:extLst>
          </p:nvPr>
        </p:nvGraphicFramePr>
        <p:xfrm>
          <a:off x="291605" y="926332"/>
          <a:ext cx="11586168" cy="5406174"/>
        </p:xfrm>
        <a:graphic>
          <a:graphicData uri="http://schemas.openxmlformats.org/drawingml/2006/table">
            <a:tbl>
              <a:tblPr/>
              <a:tblGrid>
                <a:gridCol w="3862056">
                  <a:extLst>
                    <a:ext uri="{9D8B030D-6E8A-4147-A177-3AD203B41FA5}">
                      <a16:colId xmlns:a16="http://schemas.microsoft.com/office/drawing/2014/main" val="2460761766"/>
                    </a:ext>
                  </a:extLst>
                </a:gridCol>
                <a:gridCol w="3862056">
                  <a:extLst>
                    <a:ext uri="{9D8B030D-6E8A-4147-A177-3AD203B41FA5}">
                      <a16:colId xmlns:a16="http://schemas.microsoft.com/office/drawing/2014/main" val="1320878963"/>
                    </a:ext>
                  </a:extLst>
                </a:gridCol>
                <a:gridCol w="3862056">
                  <a:extLst>
                    <a:ext uri="{9D8B030D-6E8A-4147-A177-3AD203B41FA5}">
                      <a16:colId xmlns:a16="http://schemas.microsoft.com/office/drawing/2014/main" val="3854398268"/>
                    </a:ext>
                  </a:extLst>
                </a:gridCol>
              </a:tblGrid>
              <a:tr h="525396">
                <a:tc>
                  <a:txBody>
                    <a:bodyPr/>
                    <a:lstStyle/>
                    <a:p>
                      <a:pPr algn="l" fontAlgn="ctr"/>
                      <a:r>
                        <a:rPr lang="en-US" sz="2200" b="0" i="0" u="none" strike="noStrike" dirty="0">
                          <a:solidFill>
                            <a:srgbClr val="000000"/>
                          </a:solidFill>
                          <a:effectLst/>
                          <a:latin typeface="Century Gothic" panose="020B0502020202020204" pitchFamily="34" charset="0"/>
                        </a:rPr>
                        <a:t>Task</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Owner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tc>
                  <a:txBody>
                    <a:bodyPr/>
                    <a:lstStyle/>
                    <a:p>
                      <a:pPr marL="57150" indent="0" algn="l" fontAlgn="ctr"/>
                      <a:r>
                        <a:rPr lang="en-US" sz="2200" b="0" i="0" u="none" strike="noStrike" dirty="0">
                          <a:solidFill>
                            <a:srgbClr val="000000"/>
                          </a:solidFill>
                          <a:effectLst/>
                          <a:latin typeface="Century Gothic" panose="020B0502020202020204" pitchFamily="34" charset="0"/>
                        </a:rPr>
                        <a:t>Status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731565167"/>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Task 1</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Name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Complete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2457930"/>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tabLst>
                          <a:tab pos="0" algn="l"/>
                        </a:tabLst>
                      </a:pP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Not Started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888165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In Progress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9257506"/>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57150" indent="0" algn="l"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spTree>
    <p:extLst>
      <p:ext uri="{BB962C8B-B14F-4D97-AF65-F5344CB8AC3E}">
        <p14:creationId xmlns:p14="http://schemas.microsoft.com/office/powerpoint/2010/main" val="87077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82A8-97CA-5E25-9AC3-AF9C08B0D1B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3174804-AE02-B368-F6A9-F9458D989901}"/>
              </a:ext>
            </a:extLst>
          </p:cNvPr>
          <p:cNvSpPr/>
          <p:nvPr/>
        </p:nvSpPr>
        <p:spPr>
          <a:xfrm>
            <a:off x="48125" y="926332"/>
            <a:ext cx="3984298" cy="5805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723F43-CF70-172F-C505-A1F94ED51C17}"/>
              </a:ext>
            </a:extLst>
          </p:cNvPr>
          <p:cNvSpPr/>
          <p:nvPr/>
        </p:nvSpPr>
        <p:spPr>
          <a:xfrm>
            <a:off x="0" y="0"/>
            <a:ext cx="12192000" cy="800420"/>
          </a:xfrm>
          <a:prstGeom prst="rect">
            <a:avLst/>
          </a:prstGeom>
          <a:solidFill>
            <a:srgbClr val="578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A230F8-AFD6-9D11-EB82-63D2E5C023B3}"/>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bg1">
                    <a:lumMod val="95000"/>
                  </a:schemeClr>
                </a:solidFill>
                <a:latin typeface="Century Gothic" panose="020B0502020202020204" pitchFamily="34" charset="0"/>
              </a:rPr>
              <a:t>Communication and Check-Ins</a:t>
            </a:r>
          </a:p>
        </p:txBody>
      </p:sp>
      <p:sp>
        <p:nvSpPr>
          <p:cNvPr id="2" name="TextBox 1">
            <a:extLst>
              <a:ext uri="{FF2B5EF4-FFF2-40B4-BE49-F238E27FC236}">
                <a16:creationId xmlns:a16="http://schemas.microsoft.com/office/drawing/2014/main" id="{70C410FD-5147-C37A-CD9B-6039F85B1883}"/>
              </a:ext>
            </a:extLst>
          </p:cNvPr>
          <p:cNvSpPr txBox="1"/>
          <p:nvPr/>
        </p:nvSpPr>
        <p:spPr>
          <a:xfrm>
            <a:off x="125127" y="975206"/>
            <a:ext cx="3692253" cy="523220"/>
          </a:xfrm>
          <a:prstGeom prst="rect">
            <a:avLst/>
          </a:prstGeom>
          <a:noFill/>
        </p:spPr>
        <p:txBody>
          <a:bodyPr wrap="square" rtlCol="0">
            <a:spAutoFit/>
          </a:bodyPr>
          <a:lstStyle/>
          <a:p>
            <a:r>
              <a:rPr lang="en-US" sz="2800" dirty="0">
                <a:solidFill>
                  <a:srgbClr val="FEFCCE"/>
                </a:solidFill>
                <a:latin typeface="Century Gothic" panose="020B0502020202020204" pitchFamily="34" charset="0"/>
              </a:rPr>
              <a:t>Check-in Type</a:t>
            </a:r>
          </a:p>
        </p:txBody>
      </p:sp>
      <p:sp>
        <p:nvSpPr>
          <p:cNvPr id="10" name="Rectangle 9">
            <a:extLst>
              <a:ext uri="{FF2B5EF4-FFF2-40B4-BE49-F238E27FC236}">
                <a16:creationId xmlns:a16="http://schemas.microsoft.com/office/drawing/2014/main" id="{70C0FCFE-AE80-03FC-BCAF-9ADA32E82AAD}"/>
              </a:ext>
            </a:extLst>
          </p:cNvPr>
          <p:cNvSpPr/>
          <p:nvPr/>
        </p:nvSpPr>
        <p:spPr>
          <a:xfrm>
            <a:off x="200526" y="1547300"/>
            <a:ext cx="3692254" cy="5017129"/>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229B36-3EDB-71E6-D9E7-37EC5A84E913}"/>
              </a:ext>
            </a:extLst>
          </p:cNvPr>
          <p:cNvSpPr txBox="1"/>
          <p:nvPr/>
        </p:nvSpPr>
        <p:spPr>
          <a:xfrm>
            <a:off x="317072" y="1713412"/>
            <a:ext cx="3500308" cy="307777"/>
          </a:xfrm>
          <a:prstGeom prst="rect">
            <a:avLst/>
          </a:prstGeom>
          <a:noFill/>
        </p:spPr>
        <p:txBody>
          <a:bodyPr wrap="square" rtlCol="0">
            <a:spAutoFit/>
          </a:bodyPr>
          <a:lstStyle/>
          <a:p>
            <a:r>
              <a:rPr lang="en-US" sz="1400" dirty="0">
                <a:latin typeface="Century Gothic" panose="020B0502020202020204" pitchFamily="34" charset="0"/>
              </a:rPr>
              <a:t>Type A</a:t>
            </a:r>
          </a:p>
        </p:txBody>
      </p:sp>
      <p:sp>
        <p:nvSpPr>
          <p:cNvPr id="16" name="TextBox 15">
            <a:extLst>
              <a:ext uri="{FF2B5EF4-FFF2-40B4-BE49-F238E27FC236}">
                <a16:creationId xmlns:a16="http://schemas.microsoft.com/office/drawing/2014/main" id="{B7793F1D-8393-4881-FD4E-544C4969A3DD}"/>
              </a:ext>
            </a:extLst>
          </p:cNvPr>
          <p:cNvSpPr txBox="1"/>
          <p:nvPr/>
        </p:nvSpPr>
        <p:spPr>
          <a:xfrm>
            <a:off x="290120" y="3261642"/>
            <a:ext cx="3500308" cy="307777"/>
          </a:xfrm>
          <a:prstGeom prst="rect">
            <a:avLst/>
          </a:prstGeom>
          <a:noFill/>
        </p:spPr>
        <p:txBody>
          <a:bodyPr wrap="square" rtlCol="0">
            <a:spAutoFit/>
          </a:bodyPr>
          <a:lstStyle/>
          <a:p>
            <a:r>
              <a:rPr lang="en-US" sz="1400" dirty="0">
                <a:latin typeface="Century Gothic" panose="020B0502020202020204" pitchFamily="34" charset="0"/>
              </a:rPr>
              <a:t>Type B</a:t>
            </a:r>
          </a:p>
        </p:txBody>
      </p:sp>
      <p:sp>
        <p:nvSpPr>
          <p:cNvPr id="17" name="TextBox 16">
            <a:extLst>
              <a:ext uri="{FF2B5EF4-FFF2-40B4-BE49-F238E27FC236}">
                <a16:creationId xmlns:a16="http://schemas.microsoft.com/office/drawing/2014/main" id="{AB5650A2-B4A7-6AC7-84C8-913FB8521F03}"/>
              </a:ext>
            </a:extLst>
          </p:cNvPr>
          <p:cNvSpPr txBox="1"/>
          <p:nvPr/>
        </p:nvSpPr>
        <p:spPr>
          <a:xfrm>
            <a:off x="317072" y="5283761"/>
            <a:ext cx="3500308" cy="307777"/>
          </a:xfrm>
          <a:prstGeom prst="rect">
            <a:avLst/>
          </a:prstGeom>
          <a:noFill/>
        </p:spPr>
        <p:txBody>
          <a:bodyPr wrap="square" rtlCol="0">
            <a:spAutoFit/>
          </a:bodyPr>
          <a:lstStyle/>
          <a:p>
            <a:r>
              <a:rPr lang="en-US" sz="1400" dirty="0">
                <a:latin typeface="Century Gothic" panose="020B0502020202020204" pitchFamily="34" charset="0"/>
              </a:rPr>
              <a:t>Type C</a:t>
            </a:r>
          </a:p>
        </p:txBody>
      </p:sp>
      <p:sp>
        <p:nvSpPr>
          <p:cNvPr id="18" name="Rectangle 17">
            <a:extLst>
              <a:ext uri="{FF2B5EF4-FFF2-40B4-BE49-F238E27FC236}">
                <a16:creationId xmlns:a16="http://schemas.microsoft.com/office/drawing/2014/main" id="{7C072908-4315-6485-02CB-CB238202A430}"/>
              </a:ext>
            </a:extLst>
          </p:cNvPr>
          <p:cNvSpPr/>
          <p:nvPr/>
        </p:nvSpPr>
        <p:spPr>
          <a:xfrm>
            <a:off x="4109425" y="926332"/>
            <a:ext cx="3984298" cy="5805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8FC6A5E-E724-563B-96CB-394F111FF55F}"/>
              </a:ext>
            </a:extLst>
          </p:cNvPr>
          <p:cNvSpPr txBox="1"/>
          <p:nvPr/>
        </p:nvSpPr>
        <p:spPr>
          <a:xfrm>
            <a:off x="4186427" y="975206"/>
            <a:ext cx="3692253" cy="523220"/>
          </a:xfrm>
          <a:prstGeom prst="rect">
            <a:avLst/>
          </a:prstGeom>
          <a:noFill/>
        </p:spPr>
        <p:txBody>
          <a:bodyPr wrap="square" rtlCol="0">
            <a:spAutoFit/>
          </a:bodyPr>
          <a:lstStyle/>
          <a:p>
            <a:r>
              <a:rPr lang="en-US" sz="2800" dirty="0">
                <a:solidFill>
                  <a:srgbClr val="FEFCCE"/>
                </a:solidFill>
                <a:latin typeface="Century Gothic" panose="020B0502020202020204" pitchFamily="34" charset="0"/>
              </a:rPr>
              <a:t>Purpose</a:t>
            </a:r>
          </a:p>
        </p:txBody>
      </p:sp>
      <p:sp>
        <p:nvSpPr>
          <p:cNvPr id="20" name="Rectangle 19">
            <a:extLst>
              <a:ext uri="{FF2B5EF4-FFF2-40B4-BE49-F238E27FC236}">
                <a16:creationId xmlns:a16="http://schemas.microsoft.com/office/drawing/2014/main" id="{B32175A9-AF61-2018-D06B-6B9FBD10BD31}"/>
              </a:ext>
            </a:extLst>
          </p:cNvPr>
          <p:cNvSpPr/>
          <p:nvPr/>
        </p:nvSpPr>
        <p:spPr>
          <a:xfrm>
            <a:off x="4261826" y="1547300"/>
            <a:ext cx="3692254" cy="5017129"/>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1377E5-A2D7-746F-E33D-6A9C564EB53F}"/>
              </a:ext>
            </a:extLst>
          </p:cNvPr>
          <p:cNvSpPr txBox="1"/>
          <p:nvPr/>
        </p:nvSpPr>
        <p:spPr>
          <a:xfrm>
            <a:off x="4378372" y="1713412"/>
            <a:ext cx="3500308" cy="307777"/>
          </a:xfrm>
          <a:prstGeom prst="rect">
            <a:avLst/>
          </a:prstGeom>
          <a:noFill/>
        </p:spPr>
        <p:txBody>
          <a:bodyPr wrap="square" rtlCol="0">
            <a:spAutoFit/>
          </a:bodyPr>
          <a:lstStyle/>
          <a:p>
            <a:r>
              <a:rPr lang="en-US" sz="1400" dirty="0">
                <a:latin typeface="Century Gothic" panose="020B0502020202020204" pitchFamily="34" charset="0"/>
              </a:rPr>
              <a:t>Type A</a:t>
            </a:r>
          </a:p>
        </p:txBody>
      </p:sp>
      <p:sp>
        <p:nvSpPr>
          <p:cNvPr id="22" name="TextBox 21">
            <a:extLst>
              <a:ext uri="{FF2B5EF4-FFF2-40B4-BE49-F238E27FC236}">
                <a16:creationId xmlns:a16="http://schemas.microsoft.com/office/drawing/2014/main" id="{784B9590-B4F3-1051-07A4-0A6C3EEB836D}"/>
              </a:ext>
            </a:extLst>
          </p:cNvPr>
          <p:cNvSpPr txBox="1"/>
          <p:nvPr/>
        </p:nvSpPr>
        <p:spPr>
          <a:xfrm>
            <a:off x="4351420" y="3261642"/>
            <a:ext cx="3500308" cy="307777"/>
          </a:xfrm>
          <a:prstGeom prst="rect">
            <a:avLst/>
          </a:prstGeom>
          <a:noFill/>
        </p:spPr>
        <p:txBody>
          <a:bodyPr wrap="square" rtlCol="0">
            <a:spAutoFit/>
          </a:bodyPr>
          <a:lstStyle/>
          <a:p>
            <a:r>
              <a:rPr lang="en-US" sz="1400" dirty="0">
                <a:latin typeface="Century Gothic" panose="020B0502020202020204" pitchFamily="34" charset="0"/>
              </a:rPr>
              <a:t>Type B</a:t>
            </a:r>
          </a:p>
        </p:txBody>
      </p:sp>
      <p:sp>
        <p:nvSpPr>
          <p:cNvPr id="23" name="TextBox 22">
            <a:extLst>
              <a:ext uri="{FF2B5EF4-FFF2-40B4-BE49-F238E27FC236}">
                <a16:creationId xmlns:a16="http://schemas.microsoft.com/office/drawing/2014/main" id="{404AE98C-C484-CCEB-1190-F45868740F31}"/>
              </a:ext>
            </a:extLst>
          </p:cNvPr>
          <p:cNvSpPr txBox="1"/>
          <p:nvPr/>
        </p:nvSpPr>
        <p:spPr>
          <a:xfrm>
            <a:off x="4378372" y="5283761"/>
            <a:ext cx="3500308" cy="307777"/>
          </a:xfrm>
          <a:prstGeom prst="rect">
            <a:avLst/>
          </a:prstGeom>
          <a:noFill/>
        </p:spPr>
        <p:txBody>
          <a:bodyPr wrap="square" rtlCol="0">
            <a:spAutoFit/>
          </a:bodyPr>
          <a:lstStyle/>
          <a:p>
            <a:r>
              <a:rPr lang="en-US" sz="1400" dirty="0">
                <a:latin typeface="Century Gothic" panose="020B0502020202020204" pitchFamily="34" charset="0"/>
              </a:rPr>
              <a:t>Type C</a:t>
            </a:r>
          </a:p>
        </p:txBody>
      </p:sp>
      <p:sp>
        <p:nvSpPr>
          <p:cNvPr id="24" name="Rectangle 23">
            <a:extLst>
              <a:ext uri="{FF2B5EF4-FFF2-40B4-BE49-F238E27FC236}">
                <a16:creationId xmlns:a16="http://schemas.microsoft.com/office/drawing/2014/main" id="{F99D9E6A-3067-8B5A-0989-7C0AFD444CB2}"/>
              </a:ext>
            </a:extLst>
          </p:cNvPr>
          <p:cNvSpPr/>
          <p:nvPr/>
        </p:nvSpPr>
        <p:spPr>
          <a:xfrm>
            <a:off x="8170725" y="926332"/>
            <a:ext cx="3984298" cy="5805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DE14CFF-04AE-562A-19B2-B90AB179D562}"/>
              </a:ext>
            </a:extLst>
          </p:cNvPr>
          <p:cNvSpPr txBox="1"/>
          <p:nvPr/>
        </p:nvSpPr>
        <p:spPr>
          <a:xfrm>
            <a:off x="8247727" y="975206"/>
            <a:ext cx="3692253" cy="523220"/>
          </a:xfrm>
          <a:prstGeom prst="rect">
            <a:avLst/>
          </a:prstGeom>
          <a:noFill/>
        </p:spPr>
        <p:txBody>
          <a:bodyPr wrap="square" rtlCol="0">
            <a:spAutoFit/>
          </a:bodyPr>
          <a:lstStyle/>
          <a:p>
            <a:r>
              <a:rPr lang="en-US" sz="2800" dirty="0">
                <a:solidFill>
                  <a:srgbClr val="FEFCCE"/>
                </a:solidFill>
                <a:latin typeface="Century Gothic" panose="020B0502020202020204" pitchFamily="34" charset="0"/>
              </a:rPr>
              <a:t>Frequency</a:t>
            </a:r>
          </a:p>
        </p:txBody>
      </p:sp>
      <p:sp>
        <p:nvSpPr>
          <p:cNvPr id="26" name="Rectangle 25">
            <a:extLst>
              <a:ext uri="{FF2B5EF4-FFF2-40B4-BE49-F238E27FC236}">
                <a16:creationId xmlns:a16="http://schemas.microsoft.com/office/drawing/2014/main" id="{DE470390-F608-E6E0-232C-E96CF68058F4}"/>
              </a:ext>
            </a:extLst>
          </p:cNvPr>
          <p:cNvSpPr/>
          <p:nvPr/>
        </p:nvSpPr>
        <p:spPr>
          <a:xfrm>
            <a:off x="8323126" y="1547300"/>
            <a:ext cx="3692254" cy="5017129"/>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8CA454-194C-5E65-9849-7D2A20BE5E1E}"/>
              </a:ext>
            </a:extLst>
          </p:cNvPr>
          <p:cNvSpPr txBox="1"/>
          <p:nvPr/>
        </p:nvSpPr>
        <p:spPr>
          <a:xfrm>
            <a:off x="8439672" y="1713412"/>
            <a:ext cx="3500308" cy="307777"/>
          </a:xfrm>
          <a:prstGeom prst="rect">
            <a:avLst/>
          </a:prstGeom>
          <a:noFill/>
        </p:spPr>
        <p:txBody>
          <a:bodyPr wrap="square" rtlCol="0">
            <a:spAutoFit/>
          </a:bodyPr>
          <a:lstStyle/>
          <a:p>
            <a:r>
              <a:rPr lang="en-US" sz="1400" dirty="0">
                <a:latin typeface="Century Gothic" panose="020B0502020202020204" pitchFamily="34" charset="0"/>
              </a:rPr>
              <a:t>Type A</a:t>
            </a:r>
          </a:p>
        </p:txBody>
      </p:sp>
      <p:sp>
        <p:nvSpPr>
          <p:cNvPr id="28" name="TextBox 27">
            <a:extLst>
              <a:ext uri="{FF2B5EF4-FFF2-40B4-BE49-F238E27FC236}">
                <a16:creationId xmlns:a16="http://schemas.microsoft.com/office/drawing/2014/main" id="{64C13FBB-593B-60EA-F124-AED7B3BB8543}"/>
              </a:ext>
            </a:extLst>
          </p:cNvPr>
          <p:cNvSpPr txBox="1"/>
          <p:nvPr/>
        </p:nvSpPr>
        <p:spPr>
          <a:xfrm>
            <a:off x="8412720" y="3261642"/>
            <a:ext cx="3500308" cy="307777"/>
          </a:xfrm>
          <a:prstGeom prst="rect">
            <a:avLst/>
          </a:prstGeom>
          <a:noFill/>
        </p:spPr>
        <p:txBody>
          <a:bodyPr wrap="square" rtlCol="0">
            <a:spAutoFit/>
          </a:bodyPr>
          <a:lstStyle/>
          <a:p>
            <a:r>
              <a:rPr lang="en-US" sz="1400" dirty="0">
                <a:latin typeface="Century Gothic" panose="020B0502020202020204" pitchFamily="34" charset="0"/>
              </a:rPr>
              <a:t>Type B</a:t>
            </a:r>
          </a:p>
        </p:txBody>
      </p:sp>
      <p:sp>
        <p:nvSpPr>
          <p:cNvPr id="29" name="TextBox 28">
            <a:extLst>
              <a:ext uri="{FF2B5EF4-FFF2-40B4-BE49-F238E27FC236}">
                <a16:creationId xmlns:a16="http://schemas.microsoft.com/office/drawing/2014/main" id="{2D8CB160-DD53-5D68-5B43-2FD4466ADC4D}"/>
              </a:ext>
            </a:extLst>
          </p:cNvPr>
          <p:cNvSpPr txBox="1"/>
          <p:nvPr/>
        </p:nvSpPr>
        <p:spPr>
          <a:xfrm>
            <a:off x="8439672" y="5283761"/>
            <a:ext cx="3500308" cy="307777"/>
          </a:xfrm>
          <a:prstGeom prst="rect">
            <a:avLst/>
          </a:prstGeom>
          <a:noFill/>
        </p:spPr>
        <p:txBody>
          <a:bodyPr wrap="square" rtlCol="0">
            <a:spAutoFit/>
          </a:bodyPr>
          <a:lstStyle/>
          <a:p>
            <a:r>
              <a:rPr lang="en-US" sz="1400" dirty="0">
                <a:latin typeface="Century Gothic" panose="020B0502020202020204" pitchFamily="34" charset="0"/>
              </a:rPr>
              <a:t>Type C</a:t>
            </a:r>
          </a:p>
        </p:txBody>
      </p:sp>
    </p:spTree>
    <p:extLst>
      <p:ext uri="{BB962C8B-B14F-4D97-AF65-F5344CB8AC3E}">
        <p14:creationId xmlns:p14="http://schemas.microsoft.com/office/powerpoint/2010/main" val="2438732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TotalTime>
  <Words>392</Words>
  <Application>Microsoft Office PowerPoint</Application>
  <PresentationFormat>Widescreen</PresentationFormat>
  <Paragraphs>173</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19</cp:revision>
  <dcterms:created xsi:type="dcterms:W3CDTF">2024-07-31T18:43:37Z</dcterms:created>
  <dcterms:modified xsi:type="dcterms:W3CDTF">2025-04-12T14:05:50Z</dcterms:modified>
</cp:coreProperties>
</file>