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1" r:id="rId2"/>
    <p:sldId id="359" r:id="rId3"/>
    <p:sldId id="35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3605"/>
    <a:srgbClr val="FEF5F0"/>
    <a:srgbClr val="FEEBD5"/>
    <a:srgbClr val="EB6C37"/>
    <a:srgbClr val="B8CAD8"/>
    <a:srgbClr val="3C77AA"/>
    <a:srgbClr val="BED1E2"/>
    <a:srgbClr val="238293"/>
    <a:srgbClr val="369986"/>
    <a:srgbClr val="8BD1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1797B4-5B62-4011-ABDB-5E3BDBFFFE0A}" v="1" dt="2025-04-06T22:01:52.5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48" autoAdjust="0"/>
    <p:restoredTop sz="96058"/>
  </p:normalViewPr>
  <p:slideViewPr>
    <p:cSldViewPr snapToGrid="0" snapToObjects="1">
      <p:cViewPr varScale="1">
        <p:scale>
          <a:sx n="96" d="100"/>
          <a:sy n="96" d="100"/>
        </p:scale>
        <p:origin x="102" y="510"/>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821797B4-5B62-4011-ABDB-5E3BDBFFFE0A}"/>
    <pc:docChg chg="custSel modSld">
      <pc:chgData name="Bess Dunlevy" userId="dd4b9a8537dbe9d0" providerId="LiveId" clId="{821797B4-5B62-4011-ABDB-5E3BDBFFFE0A}" dt="2025-04-06T22:02:04.505" v="52" actId="478"/>
      <pc:docMkLst>
        <pc:docMk/>
      </pc:docMkLst>
      <pc:sldChg chg="delSp modSp mod">
        <pc:chgData name="Bess Dunlevy" userId="dd4b9a8537dbe9d0" providerId="LiveId" clId="{821797B4-5B62-4011-ABDB-5E3BDBFFFE0A}" dt="2025-04-06T22:02:04.505" v="52" actId="478"/>
        <pc:sldMkLst>
          <pc:docMk/>
          <pc:sldMk cId="1096222095" sldId="351"/>
        </pc:sldMkLst>
        <pc:spChg chg="del">
          <ac:chgData name="Bess Dunlevy" userId="dd4b9a8537dbe9d0" providerId="LiveId" clId="{821797B4-5B62-4011-ABDB-5E3BDBFFFE0A}" dt="2025-04-06T22:02:04.505" v="52" actId="478"/>
          <ac:spMkLst>
            <pc:docMk/>
            <pc:sldMk cId="1096222095" sldId="351"/>
            <ac:spMk id="7" creationId="{66BEF62A-C877-52A9-AD17-47BE0CE4E301}"/>
          </ac:spMkLst>
        </pc:spChg>
        <pc:spChg chg="mod">
          <ac:chgData name="Bess Dunlevy" userId="dd4b9a8537dbe9d0" providerId="LiveId" clId="{821797B4-5B62-4011-ABDB-5E3BDBFFFE0A}" dt="2025-04-06T22:01:48.226" v="47" actId="20577"/>
          <ac:spMkLst>
            <pc:docMk/>
            <pc:sldMk cId="1096222095" sldId="351"/>
            <ac:spMk id="105" creationId="{E657F283-8CE8-B1D0-1462-4663337E2661}"/>
          </ac:spMkLst>
        </pc:spChg>
      </pc:sldChg>
      <pc:sldChg chg="addSp modSp mod">
        <pc:chgData name="Bess Dunlevy" userId="dd4b9a8537dbe9d0" providerId="LiveId" clId="{821797B4-5B62-4011-ABDB-5E3BDBFFFE0A}" dt="2025-04-06T22:01:59.825" v="51" actId="1076"/>
        <pc:sldMkLst>
          <pc:docMk/>
          <pc:sldMk cId="1987710010" sldId="359"/>
        </pc:sldMkLst>
        <pc:spChg chg="add mod">
          <ac:chgData name="Bess Dunlevy" userId="dd4b9a8537dbe9d0" providerId="LiveId" clId="{821797B4-5B62-4011-ABDB-5E3BDBFFFE0A}" dt="2025-04-06T22:01:59.825" v="51" actId="1076"/>
          <ac:spMkLst>
            <pc:docMk/>
            <pc:sldMk cId="1987710010" sldId="359"/>
            <ac:spMk id="2" creationId="{89113288-7C1F-35C7-A194-DB473C7189B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E6A86-9FFA-5BB1-0D80-47909A1F61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F13B86-8A56-0BC5-B7A4-3AE8EB6C05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583933-80D5-BB8D-4B4D-C3304615269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83A6D69-E226-1EB1-A5AC-02F4AC44AEDD}"/>
              </a:ext>
            </a:extLst>
          </p:cNvPr>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96486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4/6/2025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Simple background graphic">
            <a:extLst>
              <a:ext uri="{FF2B5EF4-FFF2-40B4-BE49-F238E27FC236}">
                <a16:creationId xmlns:a16="http://schemas.microsoft.com/office/drawing/2014/main" id="{58BC65F7-2262-A6D5-4C07-6A0D8AE51039}"/>
              </a:ext>
            </a:extLst>
          </p:cNvPr>
          <p:cNvPicPr>
            <a:picLocks noChangeAspect="1"/>
          </p:cNvPicPr>
          <p:nvPr/>
        </p:nvPicPr>
        <p:blipFill>
          <a:blip r:embed="rId2" cstate="screen">
            <a:duotone>
              <a:schemeClr val="accent2">
                <a:shade val="45000"/>
                <a:satMod val="135000"/>
              </a:schemeClr>
              <a:prstClr val="white"/>
            </a:duotone>
            <a:extLst>
              <a:ext uri="{28A0092B-C50C-407E-A947-70E740481C1C}">
                <a14:useLocalDpi xmlns:a14="http://schemas.microsoft.com/office/drawing/2010/main"/>
              </a:ext>
            </a:extLst>
          </a:blip>
          <a:stretch>
            <a:fillRect/>
          </a:stretch>
        </p:blipFill>
        <p:spPr>
          <a:xfrm>
            <a:off x="0" y="-11576"/>
            <a:ext cx="12192000" cy="6869576"/>
          </a:xfrm>
          <a:prstGeom prst="rect">
            <a:avLst/>
          </a:prstGeom>
        </p:spPr>
      </p:pic>
      <p:sp>
        <p:nvSpPr>
          <p:cNvPr id="115" name="Rectangle 114">
            <a:extLst>
              <a:ext uri="{FF2B5EF4-FFF2-40B4-BE49-F238E27FC236}">
                <a16:creationId xmlns:a16="http://schemas.microsoft.com/office/drawing/2014/main" id="{0977862C-992F-8933-86A5-D797F7E44125}"/>
              </a:ext>
            </a:extLst>
          </p:cNvPr>
          <p:cNvSpPr/>
          <p:nvPr/>
        </p:nvSpPr>
        <p:spPr>
          <a:xfrm>
            <a:off x="0" y="-11576"/>
            <a:ext cx="9480162" cy="6869576"/>
          </a:xfrm>
          <a:prstGeom prst="rect">
            <a:avLst/>
          </a:prstGeom>
          <a:gradFill>
            <a:gsLst>
              <a:gs pos="35000">
                <a:srgbClr val="FEF5F0">
                  <a:alpha val="74355"/>
                </a:srgbClr>
              </a:gs>
              <a:gs pos="94000">
                <a:schemeClr val="bg1">
                  <a:alpha val="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6946283" cy="954107"/>
          </a:xfrm>
          <a:prstGeom prst="rect">
            <a:avLst/>
          </a:prstGeom>
          <a:noFill/>
          <a:effectLst/>
        </p:spPr>
        <p:txBody>
          <a:bodyPr wrap="square" rtlCol="0">
            <a:spAutoFit/>
          </a:bodyPr>
          <a:lstStyle/>
          <a:p>
            <a:r>
              <a:rPr lang="en-US" sz="2800" b="1" i="0" u="none" strike="noStrike" dirty="0">
                <a:solidFill>
                  <a:schemeClr val="tx1">
                    <a:lumMod val="65000"/>
                    <a:lumOff val="35000"/>
                  </a:schemeClr>
                </a:solidFill>
                <a:effectLst/>
                <a:latin typeface="Century Gothic" panose="020B0502020202020204" pitchFamily="34" charset="0"/>
              </a:rPr>
              <a:t>Agile Product Sprint Roadmap Template</a:t>
            </a:r>
            <a:endParaRPr lang="en-US" sz="2800" b="1" dirty="0">
              <a:solidFill>
                <a:schemeClr val="tx1">
                  <a:lumMod val="65000"/>
                  <a:lumOff val="35000"/>
                </a:schemeClr>
              </a:solidFill>
              <a:latin typeface="Century Gothic" panose="020B0502020202020204" pitchFamily="34" charset="0"/>
            </a:endParaRPr>
          </a:p>
        </p:txBody>
      </p:sp>
      <p:sp>
        <p:nvSpPr>
          <p:cNvPr id="2" name="TextBox 1">
            <a:extLst>
              <a:ext uri="{FF2B5EF4-FFF2-40B4-BE49-F238E27FC236}">
                <a16:creationId xmlns:a16="http://schemas.microsoft.com/office/drawing/2014/main" id="{AE968F33-F07E-5CE2-F688-753ECB5FC6B3}"/>
              </a:ext>
            </a:extLst>
          </p:cNvPr>
          <p:cNvSpPr txBox="1"/>
          <p:nvPr/>
        </p:nvSpPr>
        <p:spPr>
          <a:xfrm>
            <a:off x="335049" y="1170869"/>
            <a:ext cx="3948716" cy="4555478"/>
          </a:xfrm>
          <a:prstGeom prst="rect">
            <a:avLst/>
          </a:prstGeom>
          <a:noFill/>
        </p:spPr>
        <p:txBody>
          <a:bodyPr wrap="square" rtlCol="0">
            <a:spAutoFit/>
          </a:bodyPr>
          <a:lstStyle/>
          <a:p>
            <a:pPr>
              <a:lnSpc>
                <a:spcPct val="150000"/>
              </a:lnSpc>
              <a:spcAft>
                <a:spcPts val="1200"/>
              </a:spcAft>
            </a:pPr>
            <a:r>
              <a:rPr lang="en-US" sz="1300" dirty="0">
                <a:latin typeface="Century Gothic" panose="020B0502020202020204" pitchFamily="34" charset="0"/>
              </a:rPr>
              <a:t>This sprint-by-sprint roadmap template allows you to specify project- or product-development deliverables within a certain timebox to hit feature- or project-related milestones. You can specify team-by-team user story and task details, sprint requirements, and their relation to product development’s monthly or quarterly goals. This sprint-specific, Agile-ready template is the perfect way to plan sprints within your product roadmap and to account for each team’s efforts. This template is perfect for when you’re planning the activities for upcoming sprints and need to ensure all team members are aligned on short-term goals.</a:t>
            </a:r>
          </a:p>
        </p:txBody>
      </p:sp>
      <p:pic>
        <p:nvPicPr>
          <p:cNvPr id="4" name="Picture 3" descr="A screenshot of a calendar&#10;&#10;Description automatically generated">
            <a:extLst>
              <a:ext uri="{FF2B5EF4-FFF2-40B4-BE49-F238E27FC236}">
                <a16:creationId xmlns:a16="http://schemas.microsoft.com/office/drawing/2014/main" id="{AD5C07FF-1909-5299-1FE6-84405BAD1E95}"/>
              </a:ext>
            </a:extLst>
          </p:cNvPr>
          <p:cNvPicPr>
            <a:picLocks noChangeAspect="1"/>
          </p:cNvPicPr>
          <p:nvPr/>
        </p:nvPicPr>
        <p:blipFill>
          <a:blip r:embed="rId3"/>
          <a:stretch>
            <a:fillRect/>
          </a:stretch>
        </p:blipFill>
        <p:spPr>
          <a:xfrm>
            <a:off x="4740081" y="1015822"/>
            <a:ext cx="7116870" cy="4156987"/>
          </a:xfrm>
          <a:prstGeom prst="rect">
            <a:avLst/>
          </a:prstGeom>
        </p:spPr>
      </p:pic>
      <p:sp>
        <p:nvSpPr>
          <p:cNvPr id="3" name="TextBox 2">
            <a:extLst>
              <a:ext uri="{FF2B5EF4-FFF2-40B4-BE49-F238E27FC236}">
                <a16:creationId xmlns:a16="http://schemas.microsoft.com/office/drawing/2014/main" id="{268D94F5-B3AE-1CE7-1DD5-D9FDAFDA38D4}"/>
              </a:ext>
            </a:extLst>
          </p:cNvPr>
          <p:cNvSpPr txBox="1"/>
          <p:nvPr/>
        </p:nvSpPr>
        <p:spPr>
          <a:xfrm>
            <a:off x="4740081" y="5172809"/>
            <a:ext cx="7007985" cy="1390124"/>
          </a:xfrm>
          <a:prstGeom prst="rect">
            <a:avLst/>
          </a:prstGeom>
          <a:noFill/>
        </p:spPr>
        <p:txBody>
          <a:bodyPr wrap="square" rtlCol="0">
            <a:spAutoFit/>
          </a:bodyPr>
          <a:lstStyle/>
          <a:p>
            <a:pPr>
              <a:spcAft>
                <a:spcPts val="600"/>
              </a:spcAft>
            </a:pPr>
            <a:r>
              <a:rPr lang="en-US" sz="1100" b="1" dirty="0">
                <a:solidFill>
                  <a:srgbClr val="AC3605"/>
                </a:solidFill>
                <a:latin typeface="Century Gothic" panose="020B0502020202020204" pitchFamily="34" charset="0"/>
              </a:rPr>
              <a:t>TO USE THIS TEMPLATE: </a:t>
            </a:r>
          </a:p>
          <a:p>
            <a:pPr indent="-194310">
              <a:spcAft>
                <a:spcPts val="400"/>
              </a:spcAft>
              <a:buClr>
                <a:srgbClr val="EB6C37"/>
              </a:buClr>
              <a:buSzPct val="125000"/>
              <a:buFont typeface="Arial" panose="020B0604020202020204" pitchFamily="34" charset="0"/>
              <a:buChar char="•"/>
            </a:pPr>
            <a:r>
              <a:rPr lang="en-US" sz="1100" dirty="0">
                <a:latin typeface="Century Gothic" panose="020B0502020202020204" pitchFamily="34" charset="0"/>
              </a:rPr>
              <a:t>Adjust number of Sprints to meet your plan.  </a:t>
            </a:r>
          </a:p>
          <a:p>
            <a:pPr indent="-194310">
              <a:spcAft>
                <a:spcPts val="400"/>
              </a:spcAft>
              <a:buClr>
                <a:srgbClr val="EB6C37"/>
              </a:buClr>
              <a:buSzPct val="125000"/>
              <a:buFont typeface="Arial" panose="020B0604020202020204" pitchFamily="34" charset="0"/>
              <a:buChar char="•"/>
            </a:pPr>
            <a:r>
              <a:rPr lang="en-US" sz="1100" dirty="0">
                <a:latin typeface="Century Gothic" panose="020B0502020202020204" pitchFamily="34" charset="0"/>
              </a:rPr>
              <a:t>Enter Sprint Start Dates. </a:t>
            </a:r>
          </a:p>
          <a:p>
            <a:pPr indent="-194310">
              <a:spcAft>
                <a:spcPts val="400"/>
              </a:spcAft>
              <a:buClr>
                <a:srgbClr val="EB6C37"/>
              </a:buClr>
              <a:buSzPct val="125000"/>
              <a:buFont typeface="Arial" panose="020B0604020202020204" pitchFamily="34" charset="0"/>
              <a:buChar char="•"/>
            </a:pPr>
            <a:r>
              <a:rPr lang="en-US" sz="1100" dirty="0">
                <a:latin typeface="Century Gothic" panose="020B0502020202020204" pitchFamily="34" charset="0"/>
              </a:rPr>
              <a:t>Apply Teams or Team Members to the Team Key.</a:t>
            </a:r>
          </a:p>
          <a:p>
            <a:pPr indent="-194310">
              <a:spcAft>
                <a:spcPts val="400"/>
              </a:spcAft>
              <a:buClr>
                <a:srgbClr val="EB6C37"/>
              </a:buClr>
              <a:buSzPct val="125000"/>
              <a:buFont typeface="Arial" panose="020B0604020202020204" pitchFamily="34" charset="0"/>
              <a:buChar char="•"/>
            </a:pPr>
            <a:r>
              <a:rPr lang="en-US" sz="1100" dirty="0">
                <a:latin typeface="Century Gothic" panose="020B0502020202020204" pitchFamily="34" charset="0"/>
              </a:rPr>
              <a:t>Duplicate the initial slide with Dates and Teams to represent each Phase / Category.</a:t>
            </a:r>
          </a:p>
          <a:p>
            <a:pPr indent="-194310">
              <a:spcAft>
                <a:spcPts val="400"/>
              </a:spcAft>
              <a:buClr>
                <a:srgbClr val="EB6C37"/>
              </a:buClr>
              <a:buSzPct val="125000"/>
              <a:buFont typeface="Arial" panose="020B0604020202020204" pitchFamily="34" charset="0"/>
              <a:buChar char="•"/>
            </a:pPr>
            <a:r>
              <a:rPr lang="en-US" sz="1100" dirty="0">
                <a:latin typeface="Century Gothic" panose="020B0502020202020204" pitchFamily="34" charset="0"/>
              </a:rPr>
              <a:t>Enter Tasks and Milestones.</a:t>
            </a:r>
          </a:p>
        </p:txBody>
      </p:sp>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390012-770B-4ABF-E813-17B348ADBE0D}"/>
            </a:ext>
          </a:extLst>
        </p:cNvPr>
        <p:cNvGrpSpPr/>
        <p:nvPr/>
      </p:nvGrpSpPr>
      <p:grpSpPr>
        <a:xfrm>
          <a:off x="0" y="0"/>
          <a:ext cx="0" cy="0"/>
          <a:chOff x="0" y="0"/>
          <a:chExt cx="0" cy="0"/>
        </a:xfrm>
      </p:grpSpPr>
      <p:sp>
        <p:nvSpPr>
          <p:cNvPr id="58" name="Rectangle 57">
            <a:extLst>
              <a:ext uri="{FF2B5EF4-FFF2-40B4-BE49-F238E27FC236}">
                <a16:creationId xmlns:a16="http://schemas.microsoft.com/office/drawing/2014/main" id="{64642ADD-0C92-2A4D-B92E-82A3E1CCD1B7}"/>
              </a:ext>
            </a:extLst>
          </p:cNvPr>
          <p:cNvSpPr/>
          <p:nvPr/>
        </p:nvSpPr>
        <p:spPr>
          <a:xfrm>
            <a:off x="-502" y="3892236"/>
            <a:ext cx="12192000" cy="1920240"/>
          </a:xfrm>
          <a:prstGeom prst="rect">
            <a:avLst/>
          </a:prstGeom>
          <a:solidFill>
            <a:srgbClr val="FEF5F0"/>
          </a:solidFill>
          <a:ln>
            <a:noFill/>
          </a:ln>
          <a:effectLst>
            <a:innerShdw blurRad="164737" dist="50800" dir="16200000">
              <a:srgbClr val="AC3605">
                <a:alpha val="3182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BF57AEAD-679B-F639-BE93-CE86689A1026}"/>
              </a:ext>
            </a:extLst>
          </p:cNvPr>
          <p:cNvSpPr/>
          <p:nvPr/>
        </p:nvSpPr>
        <p:spPr>
          <a:xfrm>
            <a:off x="-5204" y="1456133"/>
            <a:ext cx="12192000" cy="1920240"/>
          </a:xfrm>
          <a:prstGeom prst="rect">
            <a:avLst/>
          </a:prstGeom>
          <a:solidFill>
            <a:srgbClr val="FEF5F0"/>
          </a:solidFill>
          <a:ln>
            <a:noFill/>
          </a:ln>
          <a:effectLst>
            <a:innerShdw blurRad="164737" dist="50800" dir="16200000">
              <a:srgbClr val="AC3605">
                <a:alpha val="3182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3AB02B07-8D5F-6C1D-3F65-5556C94F3A09}"/>
              </a:ext>
            </a:extLst>
          </p:cNvPr>
          <p:cNvSpPr txBox="1"/>
          <p:nvPr/>
        </p:nvSpPr>
        <p:spPr>
          <a:xfrm>
            <a:off x="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0</a:t>
            </a:r>
          </a:p>
        </p:txBody>
      </p:sp>
      <p:grpSp>
        <p:nvGrpSpPr>
          <p:cNvPr id="34" name="Group 33">
            <a:extLst>
              <a:ext uri="{FF2B5EF4-FFF2-40B4-BE49-F238E27FC236}">
                <a16:creationId xmlns:a16="http://schemas.microsoft.com/office/drawing/2014/main" id="{2DEF2B34-702F-4F15-5562-79605F118606}"/>
              </a:ext>
            </a:extLst>
          </p:cNvPr>
          <p:cNvGrpSpPr/>
          <p:nvPr/>
        </p:nvGrpSpPr>
        <p:grpSpPr>
          <a:xfrm>
            <a:off x="1523565" y="173105"/>
            <a:ext cx="9124436" cy="5809684"/>
            <a:chOff x="1523565" y="392124"/>
            <a:chExt cx="9124436" cy="6123313"/>
          </a:xfrm>
        </p:grpSpPr>
        <p:cxnSp>
          <p:nvCxnSpPr>
            <p:cNvPr id="49" name="Straight Connector 48">
              <a:extLst>
                <a:ext uri="{FF2B5EF4-FFF2-40B4-BE49-F238E27FC236}">
                  <a16:creationId xmlns:a16="http://schemas.microsoft.com/office/drawing/2014/main" id="{FECE8632-BFCB-AAD6-B7CF-2591D4CF222F}"/>
                </a:ext>
              </a:extLst>
            </p:cNvPr>
            <p:cNvCxnSpPr>
              <a:cxnSpLocks/>
            </p:cNvCxnSpPr>
            <p:nvPr/>
          </p:nvCxnSpPr>
          <p:spPr>
            <a:xfrm>
              <a:off x="1523565"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8ED6C13F-381A-89BC-4519-549EBB37F64D}"/>
                </a:ext>
              </a:extLst>
            </p:cNvPr>
            <p:cNvCxnSpPr>
              <a:cxnSpLocks/>
            </p:cNvCxnSpPr>
            <p:nvPr/>
          </p:nvCxnSpPr>
          <p:spPr>
            <a:xfrm>
              <a:off x="3044304"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2137FF7-BC08-3C6E-DE4A-1AAE35421A22}"/>
                </a:ext>
              </a:extLst>
            </p:cNvPr>
            <p:cNvCxnSpPr>
              <a:cxnSpLocks/>
            </p:cNvCxnSpPr>
            <p:nvPr/>
          </p:nvCxnSpPr>
          <p:spPr>
            <a:xfrm>
              <a:off x="4565043"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931529BA-6D16-B913-8425-45C5E4ACB472}"/>
                </a:ext>
              </a:extLst>
            </p:cNvPr>
            <p:cNvCxnSpPr>
              <a:cxnSpLocks/>
            </p:cNvCxnSpPr>
            <p:nvPr/>
          </p:nvCxnSpPr>
          <p:spPr>
            <a:xfrm>
              <a:off x="6085782"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4E0304FF-C7F1-20B8-D5E4-8E219B7BCEA1}"/>
                </a:ext>
              </a:extLst>
            </p:cNvPr>
            <p:cNvCxnSpPr>
              <a:cxnSpLocks/>
            </p:cNvCxnSpPr>
            <p:nvPr/>
          </p:nvCxnSpPr>
          <p:spPr>
            <a:xfrm>
              <a:off x="9127260"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619E604-27E9-DA32-1CA1-FBAC451E3247}"/>
                </a:ext>
              </a:extLst>
            </p:cNvPr>
            <p:cNvCxnSpPr>
              <a:cxnSpLocks/>
            </p:cNvCxnSpPr>
            <p:nvPr/>
          </p:nvCxnSpPr>
          <p:spPr>
            <a:xfrm>
              <a:off x="7606521"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5963DDA-9356-C4BF-19B3-E6A126A44F4B}"/>
                </a:ext>
              </a:extLst>
            </p:cNvPr>
            <p:cNvCxnSpPr>
              <a:cxnSpLocks/>
            </p:cNvCxnSpPr>
            <p:nvPr/>
          </p:nvCxnSpPr>
          <p:spPr>
            <a:xfrm>
              <a:off x="10648001"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grpSp>
      <p:sp>
        <p:nvSpPr>
          <p:cNvPr id="18" name="TextBox 17">
            <a:extLst>
              <a:ext uri="{FF2B5EF4-FFF2-40B4-BE49-F238E27FC236}">
                <a16:creationId xmlns:a16="http://schemas.microsoft.com/office/drawing/2014/main" id="{462C2D95-42EB-8F52-FF1E-EE8B797D5391}"/>
              </a:ext>
            </a:extLst>
          </p:cNvPr>
          <p:cNvSpPr txBox="1"/>
          <p:nvPr/>
        </p:nvSpPr>
        <p:spPr>
          <a:xfrm>
            <a:off x="152095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1</a:t>
            </a:r>
          </a:p>
        </p:txBody>
      </p:sp>
      <p:sp>
        <p:nvSpPr>
          <p:cNvPr id="19" name="TextBox 18">
            <a:extLst>
              <a:ext uri="{FF2B5EF4-FFF2-40B4-BE49-F238E27FC236}">
                <a16:creationId xmlns:a16="http://schemas.microsoft.com/office/drawing/2014/main" id="{ECEA5D65-731A-84EA-FD6B-258026D7A262}"/>
              </a:ext>
            </a:extLst>
          </p:cNvPr>
          <p:cNvSpPr txBox="1"/>
          <p:nvPr/>
        </p:nvSpPr>
        <p:spPr>
          <a:xfrm>
            <a:off x="304191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2</a:t>
            </a:r>
          </a:p>
        </p:txBody>
      </p:sp>
      <p:sp>
        <p:nvSpPr>
          <p:cNvPr id="20" name="TextBox 19">
            <a:extLst>
              <a:ext uri="{FF2B5EF4-FFF2-40B4-BE49-F238E27FC236}">
                <a16:creationId xmlns:a16="http://schemas.microsoft.com/office/drawing/2014/main" id="{0F522EE3-745C-CE6F-D45C-DA1A6FA91A35}"/>
              </a:ext>
            </a:extLst>
          </p:cNvPr>
          <p:cNvSpPr txBox="1"/>
          <p:nvPr/>
        </p:nvSpPr>
        <p:spPr>
          <a:xfrm>
            <a:off x="456286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3</a:t>
            </a:r>
          </a:p>
        </p:txBody>
      </p:sp>
      <p:sp>
        <p:nvSpPr>
          <p:cNvPr id="21" name="TextBox 20">
            <a:extLst>
              <a:ext uri="{FF2B5EF4-FFF2-40B4-BE49-F238E27FC236}">
                <a16:creationId xmlns:a16="http://schemas.microsoft.com/office/drawing/2014/main" id="{469C919A-AFF4-03A7-64FD-C05783F563EA}"/>
              </a:ext>
            </a:extLst>
          </p:cNvPr>
          <p:cNvSpPr txBox="1"/>
          <p:nvPr/>
        </p:nvSpPr>
        <p:spPr>
          <a:xfrm>
            <a:off x="608382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4</a:t>
            </a:r>
          </a:p>
        </p:txBody>
      </p:sp>
      <p:sp>
        <p:nvSpPr>
          <p:cNvPr id="22" name="TextBox 21">
            <a:extLst>
              <a:ext uri="{FF2B5EF4-FFF2-40B4-BE49-F238E27FC236}">
                <a16:creationId xmlns:a16="http://schemas.microsoft.com/office/drawing/2014/main" id="{A4372C87-A497-4A79-76FC-83E6B1733AAE}"/>
              </a:ext>
            </a:extLst>
          </p:cNvPr>
          <p:cNvSpPr txBox="1"/>
          <p:nvPr/>
        </p:nvSpPr>
        <p:spPr>
          <a:xfrm>
            <a:off x="760477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5</a:t>
            </a:r>
          </a:p>
        </p:txBody>
      </p:sp>
      <p:sp>
        <p:nvSpPr>
          <p:cNvPr id="23" name="TextBox 22">
            <a:extLst>
              <a:ext uri="{FF2B5EF4-FFF2-40B4-BE49-F238E27FC236}">
                <a16:creationId xmlns:a16="http://schemas.microsoft.com/office/drawing/2014/main" id="{9A4EE7D2-32CF-E15B-8684-25D701923773}"/>
              </a:ext>
            </a:extLst>
          </p:cNvPr>
          <p:cNvSpPr txBox="1"/>
          <p:nvPr/>
        </p:nvSpPr>
        <p:spPr>
          <a:xfrm>
            <a:off x="912573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6</a:t>
            </a:r>
          </a:p>
        </p:txBody>
      </p:sp>
      <p:sp>
        <p:nvSpPr>
          <p:cNvPr id="24" name="TextBox 23">
            <a:extLst>
              <a:ext uri="{FF2B5EF4-FFF2-40B4-BE49-F238E27FC236}">
                <a16:creationId xmlns:a16="http://schemas.microsoft.com/office/drawing/2014/main" id="{D453EF2D-0224-D124-121B-DAA910394297}"/>
              </a:ext>
            </a:extLst>
          </p:cNvPr>
          <p:cNvSpPr txBox="1"/>
          <p:nvPr/>
        </p:nvSpPr>
        <p:spPr>
          <a:xfrm>
            <a:off x="1064668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7</a:t>
            </a:r>
          </a:p>
        </p:txBody>
      </p:sp>
      <p:sp>
        <p:nvSpPr>
          <p:cNvPr id="26" name="TextBox 25">
            <a:extLst>
              <a:ext uri="{FF2B5EF4-FFF2-40B4-BE49-F238E27FC236}">
                <a16:creationId xmlns:a16="http://schemas.microsoft.com/office/drawing/2014/main" id="{A4412E04-A011-4061-DB3B-298E99C4A10A}"/>
              </a:ext>
            </a:extLst>
          </p:cNvPr>
          <p:cNvSpPr txBox="1"/>
          <p:nvPr/>
        </p:nvSpPr>
        <p:spPr>
          <a:xfrm>
            <a:off x="520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00/00</a:t>
            </a:r>
          </a:p>
        </p:txBody>
      </p:sp>
      <p:sp>
        <p:nvSpPr>
          <p:cNvPr id="27" name="TextBox 26">
            <a:extLst>
              <a:ext uri="{FF2B5EF4-FFF2-40B4-BE49-F238E27FC236}">
                <a16:creationId xmlns:a16="http://schemas.microsoft.com/office/drawing/2014/main" id="{BCDD451C-6DDD-AFDD-788A-2A0685EFE92C}"/>
              </a:ext>
            </a:extLst>
          </p:cNvPr>
          <p:cNvSpPr txBox="1"/>
          <p:nvPr/>
        </p:nvSpPr>
        <p:spPr>
          <a:xfrm>
            <a:off x="152615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00/00</a:t>
            </a:r>
          </a:p>
        </p:txBody>
      </p:sp>
      <p:sp>
        <p:nvSpPr>
          <p:cNvPr id="28" name="TextBox 27">
            <a:extLst>
              <a:ext uri="{FF2B5EF4-FFF2-40B4-BE49-F238E27FC236}">
                <a16:creationId xmlns:a16="http://schemas.microsoft.com/office/drawing/2014/main" id="{9FC1578A-EFD2-92E4-6772-AAB34A6ED29A}"/>
              </a:ext>
            </a:extLst>
          </p:cNvPr>
          <p:cNvSpPr txBox="1"/>
          <p:nvPr/>
        </p:nvSpPr>
        <p:spPr>
          <a:xfrm>
            <a:off x="304711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00/00</a:t>
            </a:r>
          </a:p>
        </p:txBody>
      </p:sp>
      <p:sp>
        <p:nvSpPr>
          <p:cNvPr id="29" name="TextBox 28">
            <a:extLst>
              <a:ext uri="{FF2B5EF4-FFF2-40B4-BE49-F238E27FC236}">
                <a16:creationId xmlns:a16="http://schemas.microsoft.com/office/drawing/2014/main" id="{2A1197EA-986C-0862-2875-84B281F29C69}"/>
              </a:ext>
            </a:extLst>
          </p:cNvPr>
          <p:cNvSpPr txBox="1"/>
          <p:nvPr/>
        </p:nvSpPr>
        <p:spPr>
          <a:xfrm>
            <a:off x="456806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00/00</a:t>
            </a:r>
          </a:p>
        </p:txBody>
      </p:sp>
      <p:sp>
        <p:nvSpPr>
          <p:cNvPr id="30" name="TextBox 29">
            <a:extLst>
              <a:ext uri="{FF2B5EF4-FFF2-40B4-BE49-F238E27FC236}">
                <a16:creationId xmlns:a16="http://schemas.microsoft.com/office/drawing/2014/main" id="{52760100-D6D3-CDE0-2BEA-4538F2825922}"/>
              </a:ext>
            </a:extLst>
          </p:cNvPr>
          <p:cNvSpPr txBox="1"/>
          <p:nvPr/>
        </p:nvSpPr>
        <p:spPr>
          <a:xfrm>
            <a:off x="608902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00/00</a:t>
            </a:r>
          </a:p>
        </p:txBody>
      </p:sp>
      <p:sp>
        <p:nvSpPr>
          <p:cNvPr id="31" name="TextBox 30">
            <a:extLst>
              <a:ext uri="{FF2B5EF4-FFF2-40B4-BE49-F238E27FC236}">
                <a16:creationId xmlns:a16="http://schemas.microsoft.com/office/drawing/2014/main" id="{DF577BBB-09F7-3318-B10C-0D9317B4DE8C}"/>
              </a:ext>
            </a:extLst>
          </p:cNvPr>
          <p:cNvSpPr txBox="1"/>
          <p:nvPr/>
        </p:nvSpPr>
        <p:spPr>
          <a:xfrm>
            <a:off x="760997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00/00</a:t>
            </a:r>
          </a:p>
        </p:txBody>
      </p:sp>
      <p:sp>
        <p:nvSpPr>
          <p:cNvPr id="32" name="TextBox 31">
            <a:extLst>
              <a:ext uri="{FF2B5EF4-FFF2-40B4-BE49-F238E27FC236}">
                <a16:creationId xmlns:a16="http://schemas.microsoft.com/office/drawing/2014/main" id="{F08C48E6-9294-0FFD-C601-0D4C1945A969}"/>
              </a:ext>
            </a:extLst>
          </p:cNvPr>
          <p:cNvSpPr txBox="1"/>
          <p:nvPr/>
        </p:nvSpPr>
        <p:spPr>
          <a:xfrm>
            <a:off x="913093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00/00</a:t>
            </a:r>
          </a:p>
        </p:txBody>
      </p:sp>
      <p:sp>
        <p:nvSpPr>
          <p:cNvPr id="33" name="TextBox 32">
            <a:extLst>
              <a:ext uri="{FF2B5EF4-FFF2-40B4-BE49-F238E27FC236}">
                <a16:creationId xmlns:a16="http://schemas.microsoft.com/office/drawing/2014/main" id="{D45788F4-840D-5E1D-A4EE-59BE43C7DDF9}"/>
              </a:ext>
            </a:extLst>
          </p:cNvPr>
          <p:cNvSpPr txBox="1"/>
          <p:nvPr/>
        </p:nvSpPr>
        <p:spPr>
          <a:xfrm>
            <a:off x="1065188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00/00</a:t>
            </a:r>
          </a:p>
        </p:txBody>
      </p:sp>
      <p:sp>
        <p:nvSpPr>
          <p:cNvPr id="35" name="Rectangle 34">
            <a:extLst>
              <a:ext uri="{FF2B5EF4-FFF2-40B4-BE49-F238E27FC236}">
                <a16:creationId xmlns:a16="http://schemas.microsoft.com/office/drawing/2014/main" id="{D4528941-807B-596F-2371-EEA106DB9814}"/>
              </a:ext>
            </a:extLst>
          </p:cNvPr>
          <p:cNvSpPr/>
          <p:nvPr/>
        </p:nvSpPr>
        <p:spPr>
          <a:xfrm>
            <a:off x="0" y="6217920"/>
            <a:ext cx="12192000" cy="640080"/>
          </a:xfrm>
          <a:prstGeom prst="rect">
            <a:avLst/>
          </a:prstGeom>
          <a:solidFill>
            <a:schemeClr val="bg2"/>
          </a:solidFill>
          <a:ln>
            <a:noFill/>
          </a:ln>
          <a:effectLst>
            <a:innerShdw blurRad="88900" dist="50800" dir="16200000">
              <a:schemeClr val="bg2">
                <a:lumMod val="50000"/>
                <a:alpha val="50000"/>
              </a:scheme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45">
            <a:extLst>
              <a:ext uri="{FF2B5EF4-FFF2-40B4-BE49-F238E27FC236}">
                <a16:creationId xmlns:a16="http://schemas.microsoft.com/office/drawing/2014/main" id="{99DD3121-0EE1-E943-858A-E82D2900DCA7}"/>
              </a:ext>
            </a:extLst>
          </p:cNvPr>
          <p:cNvSpPr txBox="1"/>
          <p:nvPr/>
        </p:nvSpPr>
        <p:spPr>
          <a:xfrm>
            <a:off x="0" y="6411163"/>
            <a:ext cx="1013354" cy="312458"/>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400" dirty="0">
                <a:solidFill>
                  <a:schemeClr val="tx1">
                    <a:lumMod val="65000"/>
                    <a:lumOff val="35000"/>
                  </a:schemeClr>
                </a:solidFill>
                <a:latin typeface="Century Gothic" panose="020B0502020202020204" pitchFamily="34" charset="0"/>
              </a:rPr>
              <a:t>TEAM KEY</a:t>
            </a:r>
          </a:p>
        </p:txBody>
      </p:sp>
      <p:grpSp>
        <p:nvGrpSpPr>
          <p:cNvPr id="39" name="Group 38">
            <a:extLst>
              <a:ext uri="{FF2B5EF4-FFF2-40B4-BE49-F238E27FC236}">
                <a16:creationId xmlns:a16="http://schemas.microsoft.com/office/drawing/2014/main" id="{3555CBAE-CB8A-971B-B454-2A76EC39C8F7}"/>
              </a:ext>
            </a:extLst>
          </p:cNvPr>
          <p:cNvGrpSpPr/>
          <p:nvPr/>
        </p:nvGrpSpPr>
        <p:grpSpPr>
          <a:xfrm>
            <a:off x="1123950" y="6393978"/>
            <a:ext cx="8579980" cy="320040"/>
            <a:chOff x="1123950" y="0"/>
            <a:chExt cx="8579980" cy="320040"/>
          </a:xfrm>
        </p:grpSpPr>
        <p:sp>
          <p:nvSpPr>
            <p:cNvPr id="41" name="Rounded Rectangle 40">
              <a:extLst>
                <a:ext uri="{FF2B5EF4-FFF2-40B4-BE49-F238E27FC236}">
                  <a16:creationId xmlns:a16="http://schemas.microsoft.com/office/drawing/2014/main" id="{31F90DC4-34A3-A145-AB1A-C09C97CCC7B2}"/>
                </a:ext>
              </a:extLst>
            </p:cNvPr>
            <p:cNvSpPr/>
            <p:nvPr/>
          </p:nvSpPr>
          <p:spPr>
            <a:xfrm>
              <a:off x="6317433" y="0"/>
              <a:ext cx="462404" cy="320040"/>
            </a:xfrm>
            <a:prstGeom prst="roundRect">
              <a:avLst/>
            </a:prstGeom>
            <a:solidFill>
              <a:srgbClr val="FFBE98"/>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2" name="Rounded Rectangle 41">
              <a:extLst>
                <a:ext uri="{FF2B5EF4-FFF2-40B4-BE49-F238E27FC236}">
                  <a16:creationId xmlns:a16="http://schemas.microsoft.com/office/drawing/2014/main" id="{9828DEEB-9DEC-BC41-BB04-0F725319529E}"/>
                </a:ext>
              </a:extLst>
            </p:cNvPr>
            <p:cNvSpPr/>
            <p:nvPr/>
          </p:nvSpPr>
          <p:spPr>
            <a:xfrm>
              <a:off x="2857966" y="0"/>
              <a:ext cx="458122" cy="320040"/>
            </a:xfrm>
            <a:prstGeom prst="roundRect">
              <a:avLst/>
            </a:prstGeom>
            <a:solidFill>
              <a:srgbClr val="A5E9F7"/>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3" name="Rounded Rectangle 42">
              <a:extLst>
                <a:ext uri="{FF2B5EF4-FFF2-40B4-BE49-F238E27FC236}">
                  <a16:creationId xmlns:a16="http://schemas.microsoft.com/office/drawing/2014/main" id="{6400F283-9CAE-C843-A704-B795FC8E055A}"/>
                </a:ext>
              </a:extLst>
            </p:cNvPr>
            <p:cNvSpPr/>
            <p:nvPr/>
          </p:nvSpPr>
          <p:spPr>
            <a:xfrm>
              <a:off x="4587699" y="0"/>
              <a:ext cx="458123" cy="320040"/>
            </a:xfrm>
            <a:prstGeom prst="roundRect">
              <a:avLst/>
            </a:prstGeom>
            <a:solidFill>
              <a:srgbClr val="FFAEBF"/>
            </a:solidFill>
            <a:ln w="6350">
              <a:solidFill>
                <a:schemeClr val="bg1">
                  <a:lumMod val="75000"/>
                </a:schemeClr>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44" name="Rounded Rectangle 43">
              <a:extLst>
                <a:ext uri="{FF2B5EF4-FFF2-40B4-BE49-F238E27FC236}">
                  <a16:creationId xmlns:a16="http://schemas.microsoft.com/office/drawing/2014/main" id="{87DAD5A4-0BA0-1442-83D7-B152C5CF51A7}"/>
                </a:ext>
              </a:extLst>
            </p:cNvPr>
            <p:cNvSpPr/>
            <p:nvPr/>
          </p:nvSpPr>
          <p:spPr>
            <a:xfrm>
              <a:off x="1123950" y="0"/>
              <a:ext cx="462404" cy="320040"/>
            </a:xfrm>
            <a:prstGeom prst="roundRect">
              <a:avLst/>
            </a:prstGeom>
            <a:solidFill>
              <a:schemeClr val="bg2"/>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45" name="TextBox 1">
              <a:extLst>
                <a:ext uri="{FF2B5EF4-FFF2-40B4-BE49-F238E27FC236}">
                  <a16:creationId xmlns:a16="http://schemas.microsoft.com/office/drawing/2014/main" id="{FAB1ADFC-3521-9047-BEDB-1EFAA9534DFB}"/>
                </a:ext>
              </a:extLst>
            </p:cNvPr>
            <p:cNvSpPr txBox="1"/>
            <p:nvPr/>
          </p:nvSpPr>
          <p:spPr>
            <a:xfrm>
              <a:off x="1662843"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1</a:t>
              </a:r>
            </a:p>
          </p:txBody>
        </p:sp>
        <p:sp>
          <p:nvSpPr>
            <p:cNvPr id="46" name="TextBox 40">
              <a:extLst>
                <a:ext uri="{FF2B5EF4-FFF2-40B4-BE49-F238E27FC236}">
                  <a16:creationId xmlns:a16="http://schemas.microsoft.com/office/drawing/2014/main" id="{B7B4AAB0-CEFF-8142-803B-B719C87FA0B7}"/>
                </a:ext>
              </a:extLst>
            </p:cNvPr>
            <p:cNvSpPr txBox="1"/>
            <p:nvPr/>
          </p:nvSpPr>
          <p:spPr>
            <a:xfrm>
              <a:off x="6869749"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4</a:t>
              </a:r>
            </a:p>
          </p:txBody>
        </p:sp>
        <p:sp>
          <p:nvSpPr>
            <p:cNvPr id="47" name="TextBox 41">
              <a:extLst>
                <a:ext uri="{FF2B5EF4-FFF2-40B4-BE49-F238E27FC236}">
                  <a16:creationId xmlns:a16="http://schemas.microsoft.com/office/drawing/2014/main" id="{7559C27F-7953-2C40-A6F0-B45DFEEFDAFB}"/>
                </a:ext>
              </a:extLst>
            </p:cNvPr>
            <p:cNvSpPr txBox="1"/>
            <p:nvPr/>
          </p:nvSpPr>
          <p:spPr>
            <a:xfrm>
              <a:off x="3388585"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2</a:t>
              </a:r>
            </a:p>
          </p:txBody>
        </p:sp>
        <p:sp>
          <p:nvSpPr>
            <p:cNvPr id="48" name="TextBox 43">
              <a:extLst>
                <a:ext uri="{FF2B5EF4-FFF2-40B4-BE49-F238E27FC236}">
                  <a16:creationId xmlns:a16="http://schemas.microsoft.com/office/drawing/2014/main" id="{64C944A2-3290-0341-90F8-2EC6ADD61718}"/>
                </a:ext>
              </a:extLst>
            </p:cNvPr>
            <p:cNvSpPr txBox="1"/>
            <p:nvPr/>
          </p:nvSpPr>
          <p:spPr>
            <a:xfrm>
              <a:off x="5139727"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3</a:t>
              </a:r>
            </a:p>
          </p:txBody>
        </p:sp>
        <p:sp>
          <p:nvSpPr>
            <p:cNvPr id="50" name="Rounded Rectangle 49">
              <a:extLst>
                <a:ext uri="{FF2B5EF4-FFF2-40B4-BE49-F238E27FC236}">
                  <a16:creationId xmlns:a16="http://schemas.microsoft.com/office/drawing/2014/main" id="{2EAB42A1-0A27-A047-8A66-B4CF2F6C7006}"/>
                </a:ext>
              </a:extLst>
            </p:cNvPr>
            <p:cNvSpPr/>
            <p:nvPr/>
          </p:nvSpPr>
          <p:spPr>
            <a:xfrm>
              <a:off x="8054334" y="0"/>
              <a:ext cx="462404" cy="320040"/>
            </a:xfrm>
            <a:prstGeom prst="roundRect">
              <a:avLst/>
            </a:prstGeom>
            <a:solidFill>
              <a:srgbClr val="F9E65B"/>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51" name="TextBox 15">
              <a:extLst>
                <a:ext uri="{FF2B5EF4-FFF2-40B4-BE49-F238E27FC236}">
                  <a16:creationId xmlns:a16="http://schemas.microsoft.com/office/drawing/2014/main" id="{96F0BF40-5C85-BE42-BBB8-7CF7EDE2CD12}"/>
                </a:ext>
              </a:extLst>
            </p:cNvPr>
            <p:cNvSpPr txBox="1"/>
            <p:nvPr/>
          </p:nvSpPr>
          <p:spPr>
            <a:xfrm>
              <a:off x="8606650"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5</a:t>
              </a:r>
            </a:p>
          </p:txBody>
        </p:sp>
      </p:grpSp>
      <p:sp>
        <p:nvSpPr>
          <p:cNvPr id="52" name="TextBox 51">
            <a:extLst>
              <a:ext uri="{FF2B5EF4-FFF2-40B4-BE49-F238E27FC236}">
                <a16:creationId xmlns:a16="http://schemas.microsoft.com/office/drawing/2014/main" id="{C28EDE5D-74CB-2AA6-9363-E0B0D6D31CDA}"/>
              </a:ext>
            </a:extLst>
          </p:cNvPr>
          <p:cNvSpPr txBox="1"/>
          <p:nvPr/>
        </p:nvSpPr>
        <p:spPr>
          <a:xfrm>
            <a:off x="-12561" y="1053018"/>
            <a:ext cx="7315200" cy="369332"/>
          </a:xfrm>
          <a:prstGeom prst="rect">
            <a:avLst/>
          </a:prstGeom>
          <a:noFill/>
        </p:spPr>
        <p:txBody>
          <a:bodyPr wrap="square" rtlCol="0">
            <a:spAutoFit/>
          </a:bodyPr>
          <a:lstStyle/>
          <a:p>
            <a:r>
              <a:rPr lang="en-US" dirty="0">
                <a:solidFill>
                  <a:srgbClr val="AC3605"/>
                </a:solidFill>
                <a:effectLst>
                  <a:glow rad="139700">
                    <a:schemeClr val="bg1"/>
                  </a:glow>
                </a:effectLst>
                <a:latin typeface="Century Gothic" panose="020B0502020202020204" pitchFamily="34" charset="0"/>
              </a:rPr>
              <a:t>1. Category / Phase One</a:t>
            </a:r>
          </a:p>
        </p:txBody>
      </p:sp>
      <p:sp>
        <p:nvSpPr>
          <p:cNvPr id="60" name="TextBox 59">
            <a:extLst>
              <a:ext uri="{FF2B5EF4-FFF2-40B4-BE49-F238E27FC236}">
                <a16:creationId xmlns:a16="http://schemas.microsoft.com/office/drawing/2014/main" id="{8C2D2D95-C100-5646-3D67-4E195BEF943C}"/>
              </a:ext>
            </a:extLst>
          </p:cNvPr>
          <p:cNvSpPr txBox="1"/>
          <p:nvPr/>
        </p:nvSpPr>
        <p:spPr>
          <a:xfrm>
            <a:off x="-7859" y="3489121"/>
            <a:ext cx="7315200" cy="369332"/>
          </a:xfrm>
          <a:prstGeom prst="rect">
            <a:avLst/>
          </a:prstGeom>
          <a:noFill/>
        </p:spPr>
        <p:txBody>
          <a:bodyPr wrap="square" rtlCol="0">
            <a:spAutoFit/>
          </a:bodyPr>
          <a:lstStyle/>
          <a:p>
            <a:r>
              <a:rPr lang="en-US" dirty="0">
                <a:solidFill>
                  <a:srgbClr val="AC3605"/>
                </a:solidFill>
                <a:effectLst>
                  <a:glow rad="139700">
                    <a:schemeClr val="bg1"/>
                  </a:glow>
                </a:effectLst>
                <a:latin typeface="Century Gothic" panose="020B0502020202020204" pitchFamily="34" charset="0"/>
              </a:rPr>
              <a:t>2. Category / Phase Two</a:t>
            </a:r>
          </a:p>
        </p:txBody>
      </p:sp>
      <p:grpSp>
        <p:nvGrpSpPr>
          <p:cNvPr id="65" name="Group 64">
            <a:extLst>
              <a:ext uri="{FF2B5EF4-FFF2-40B4-BE49-F238E27FC236}">
                <a16:creationId xmlns:a16="http://schemas.microsoft.com/office/drawing/2014/main" id="{866B6BDD-1196-4846-84C6-782035BD5686}"/>
              </a:ext>
            </a:extLst>
          </p:cNvPr>
          <p:cNvGrpSpPr/>
          <p:nvPr/>
        </p:nvGrpSpPr>
        <p:grpSpPr>
          <a:xfrm>
            <a:off x="5668408" y="687080"/>
            <a:ext cx="1604153" cy="5303520"/>
            <a:chOff x="0" y="-2"/>
            <a:chExt cx="1604153" cy="4511967"/>
          </a:xfrm>
        </p:grpSpPr>
        <p:cxnSp>
          <p:nvCxnSpPr>
            <p:cNvPr id="66" name="Straight Connector 65">
              <a:extLst>
                <a:ext uri="{FF2B5EF4-FFF2-40B4-BE49-F238E27FC236}">
                  <a16:creationId xmlns:a16="http://schemas.microsoft.com/office/drawing/2014/main" id="{7F94C26F-BE63-2B49-B8DC-86A121334654}"/>
                </a:ext>
              </a:extLst>
            </p:cNvPr>
            <p:cNvCxnSpPr/>
            <p:nvPr/>
          </p:nvCxnSpPr>
          <p:spPr>
            <a:xfrm>
              <a:off x="0" y="-2"/>
              <a:ext cx="0" cy="4511967"/>
            </a:xfrm>
            <a:prstGeom prst="line">
              <a:avLst/>
            </a:prstGeom>
            <a:ln w="34925" cap="rnd">
              <a:solidFill>
                <a:srgbClr val="00B0F0"/>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67" name="Display 66">
              <a:extLst>
                <a:ext uri="{FF2B5EF4-FFF2-40B4-BE49-F238E27FC236}">
                  <a16:creationId xmlns:a16="http://schemas.microsoft.com/office/drawing/2014/main" id="{F20921D9-AD96-E570-14EA-EA851CE9523D}"/>
                </a:ext>
              </a:extLst>
            </p:cNvPr>
            <p:cNvSpPr/>
            <p:nvPr/>
          </p:nvSpPr>
          <p:spPr>
            <a:xfrm>
              <a:off x="811" y="882240"/>
              <a:ext cx="1603342" cy="600317"/>
            </a:xfrm>
            <a:prstGeom prst="flowChartDisplay">
              <a:avLst/>
            </a:prstGeom>
            <a:solidFill>
              <a:srgbClr val="0070C0"/>
            </a:solidFill>
            <a:effectLst/>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300" b="0">
                  <a:solidFill>
                    <a:schemeClr val="bg1"/>
                  </a:solidFill>
                  <a:latin typeface="Century Gothic" panose="020B0502020202020204" pitchFamily="34" charset="0"/>
                </a:rPr>
                <a:t>MILESTONE</a:t>
              </a:r>
            </a:p>
            <a:p>
              <a:pPr algn="ctr"/>
              <a:r>
                <a:rPr lang="en-US" sz="1300" b="0">
                  <a:solidFill>
                    <a:schemeClr val="bg1"/>
                  </a:solidFill>
                  <a:latin typeface="Century Gothic" panose="020B0502020202020204" pitchFamily="34" charset="0"/>
                </a:rPr>
                <a:t>00/00</a:t>
              </a:r>
            </a:p>
          </p:txBody>
        </p:sp>
      </p:grpSp>
      <p:sp>
        <p:nvSpPr>
          <p:cNvPr id="2" name="TextBox 4">
            <a:extLst>
              <a:ext uri="{FF2B5EF4-FFF2-40B4-BE49-F238E27FC236}">
                <a16:creationId xmlns:a16="http://schemas.microsoft.com/office/drawing/2014/main" id="{89113288-7C1F-35C7-A194-DB473C7189B7}"/>
              </a:ext>
            </a:extLst>
          </p:cNvPr>
          <p:cNvSpPr txBox="1"/>
          <p:nvPr/>
        </p:nvSpPr>
        <p:spPr>
          <a:xfrm>
            <a:off x="9510222" y="6529054"/>
            <a:ext cx="2615895"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987710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8459</TotalTime>
  <Words>304</Words>
  <Application>Microsoft Office PowerPoint</Application>
  <PresentationFormat>Widescreen</PresentationFormat>
  <Paragraphs>40</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Bess</cp:lastModifiedBy>
  <cp:revision>144</cp:revision>
  <cp:lastPrinted>2020-08-31T22:23:58Z</cp:lastPrinted>
  <dcterms:created xsi:type="dcterms:W3CDTF">2021-07-07T23:54:57Z</dcterms:created>
  <dcterms:modified xsi:type="dcterms:W3CDTF">2025-04-06T22:02:06Z</dcterms:modified>
</cp:coreProperties>
</file>