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2" r:id="rId2"/>
    <p:sldId id="347" r:id="rId3"/>
    <p:sldId id="320" r:id="rId4"/>
    <p:sldId id="348" r:id="rId5"/>
    <p:sldId id="349"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AF6"/>
    <a:srgbClr val="EAEEF3"/>
    <a:srgbClr val="F0A622"/>
    <a:srgbClr val="F10002"/>
    <a:srgbClr val="FFC0E3"/>
    <a:srgbClr val="00E7F2"/>
    <a:srgbClr val="00BD32"/>
    <a:srgbClr val="5B7191"/>
    <a:srgbClr val="CE1D02"/>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881C0D-628D-4597-A660-4671BC1CC2EC}" v="17" dt="2025-04-06T21:05:24.6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86447"/>
  </p:normalViewPr>
  <p:slideViewPr>
    <p:cSldViewPr snapToGrid="0" snapToObjects="1">
      <p:cViewPr varScale="1">
        <p:scale>
          <a:sx n="102" d="100"/>
          <a:sy n="102" d="100"/>
        </p:scale>
        <p:origin x="138" y="396"/>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6.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A881C0D-628D-4597-A660-4671BC1CC2EC}"/>
    <pc:docChg chg="undo custSel addSld modSld sldOrd">
      <pc:chgData name="Bess Dunlevy" userId="dd4b9a8537dbe9d0" providerId="LiveId" clId="{5A881C0D-628D-4597-A660-4671BC1CC2EC}" dt="2025-04-06T21:05:24.675" v="442"/>
      <pc:docMkLst>
        <pc:docMk/>
      </pc:docMkLst>
      <pc:sldChg chg="setBg">
        <pc:chgData name="Bess Dunlevy" userId="dd4b9a8537dbe9d0" providerId="LiveId" clId="{5A881C0D-628D-4597-A660-4671BC1CC2EC}" dt="2025-04-06T16:57:27.862" v="424"/>
        <pc:sldMkLst>
          <pc:docMk/>
          <pc:sldMk cId="2929323684" sldId="295"/>
        </pc:sldMkLst>
      </pc:sldChg>
      <pc:sldChg chg="addSp delSp modSp mod setBg">
        <pc:chgData name="Bess Dunlevy" userId="dd4b9a8537dbe9d0" providerId="LiveId" clId="{5A881C0D-628D-4597-A660-4671BC1CC2EC}" dt="2025-04-06T16:54:49.696" v="271" actId="255"/>
        <pc:sldMkLst>
          <pc:docMk/>
          <pc:sldMk cId="1036723312" sldId="320"/>
        </pc:sldMkLst>
        <pc:spChg chg="mod">
          <ac:chgData name="Bess Dunlevy" userId="dd4b9a8537dbe9d0" providerId="LiveId" clId="{5A881C0D-628D-4597-A660-4671BC1CC2EC}" dt="2025-04-06T16:54:28.644" v="264" actId="1035"/>
          <ac:spMkLst>
            <pc:docMk/>
            <pc:sldMk cId="1036723312" sldId="320"/>
            <ac:spMk id="3" creationId="{25DB96BB-2EA7-D744-8E6F-DFB6B05779BC}"/>
          </ac:spMkLst>
        </pc:spChg>
        <pc:spChg chg="add mod">
          <ac:chgData name="Bess Dunlevy" userId="dd4b9a8537dbe9d0" providerId="LiveId" clId="{5A881C0D-628D-4597-A660-4671BC1CC2EC}" dt="2025-04-06T16:54:12.044" v="247"/>
          <ac:spMkLst>
            <pc:docMk/>
            <pc:sldMk cId="1036723312" sldId="320"/>
            <ac:spMk id="7" creationId="{1682FE6C-30DB-ECBA-B0CA-99A7898E2D91}"/>
          </ac:spMkLst>
        </pc:spChg>
        <pc:spChg chg="del">
          <ac:chgData name="Bess Dunlevy" userId="dd4b9a8537dbe9d0" providerId="LiveId" clId="{5A881C0D-628D-4597-A660-4671BC1CC2EC}" dt="2025-04-06T16:52:26.284" v="176" actId="478"/>
          <ac:spMkLst>
            <pc:docMk/>
            <pc:sldMk cId="1036723312" sldId="320"/>
            <ac:spMk id="9" creationId="{E6EEB223-E166-A54F-887F-3F76EDC4E433}"/>
          </ac:spMkLst>
        </pc:spChg>
        <pc:spChg chg="del">
          <ac:chgData name="Bess Dunlevy" userId="dd4b9a8537dbe9d0" providerId="LiveId" clId="{5A881C0D-628D-4597-A660-4671BC1CC2EC}" dt="2025-04-06T16:52:26.284" v="176" actId="478"/>
          <ac:spMkLst>
            <pc:docMk/>
            <pc:sldMk cId="1036723312" sldId="320"/>
            <ac:spMk id="11" creationId="{2A08EE07-4D3C-C74D-AA27-8BAD402EB88E}"/>
          </ac:spMkLst>
        </pc:spChg>
        <pc:spChg chg="del">
          <ac:chgData name="Bess Dunlevy" userId="dd4b9a8537dbe9d0" providerId="LiveId" clId="{5A881C0D-628D-4597-A660-4671BC1CC2EC}" dt="2025-04-06T16:52:26.284" v="176" actId="478"/>
          <ac:spMkLst>
            <pc:docMk/>
            <pc:sldMk cId="1036723312" sldId="320"/>
            <ac:spMk id="13" creationId="{72214739-7D95-4444-9FE6-D496832163FB}"/>
          </ac:spMkLst>
        </pc:spChg>
        <pc:spChg chg="mod">
          <ac:chgData name="Bess Dunlevy" userId="dd4b9a8537dbe9d0" providerId="LiveId" clId="{5A881C0D-628D-4597-A660-4671BC1CC2EC}" dt="2025-04-06T16:54:28.644" v="264" actId="1035"/>
          <ac:spMkLst>
            <pc:docMk/>
            <pc:sldMk cId="1036723312" sldId="320"/>
            <ac:spMk id="64" creationId="{220700B7-FE64-BC42-8D51-17764740A425}"/>
          </ac:spMkLst>
        </pc:spChg>
        <pc:spChg chg="mod">
          <ac:chgData name="Bess Dunlevy" userId="dd4b9a8537dbe9d0" providerId="LiveId" clId="{5A881C0D-628D-4597-A660-4671BC1CC2EC}" dt="2025-04-06T16:54:28.644" v="264" actId="1035"/>
          <ac:spMkLst>
            <pc:docMk/>
            <pc:sldMk cId="1036723312" sldId="320"/>
            <ac:spMk id="66" creationId="{0D04DC16-0FB4-FD49-A177-C0A4416CE091}"/>
          </ac:spMkLst>
        </pc:spChg>
        <pc:spChg chg="mod">
          <ac:chgData name="Bess Dunlevy" userId="dd4b9a8537dbe9d0" providerId="LiveId" clId="{5A881C0D-628D-4597-A660-4671BC1CC2EC}" dt="2025-04-06T16:54:28.644" v="264" actId="1035"/>
          <ac:spMkLst>
            <pc:docMk/>
            <pc:sldMk cId="1036723312" sldId="320"/>
            <ac:spMk id="69" creationId="{3A6B8C60-8443-6D40-AA7F-BB1A83C9A285}"/>
          </ac:spMkLst>
        </pc:spChg>
        <pc:spChg chg="mod">
          <ac:chgData name="Bess Dunlevy" userId="dd4b9a8537dbe9d0" providerId="LiveId" clId="{5A881C0D-628D-4597-A660-4671BC1CC2EC}" dt="2025-04-06T16:54:28.644" v="264" actId="1035"/>
          <ac:spMkLst>
            <pc:docMk/>
            <pc:sldMk cId="1036723312" sldId="320"/>
            <ac:spMk id="70" creationId="{554E4906-8AFB-004F-8D6E-1195863F4A2D}"/>
          </ac:spMkLst>
        </pc:spChg>
        <pc:spChg chg="mod">
          <ac:chgData name="Bess Dunlevy" userId="dd4b9a8537dbe9d0" providerId="LiveId" clId="{5A881C0D-628D-4597-A660-4671BC1CC2EC}" dt="2025-04-06T16:54:28.644" v="264" actId="1035"/>
          <ac:spMkLst>
            <pc:docMk/>
            <pc:sldMk cId="1036723312" sldId="320"/>
            <ac:spMk id="73" creationId="{7B8B1A9C-826E-0E4B-B2DB-840E51E22A6E}"/>
          </ac:spMkLst>
        </pc:spChg>
        <pc:spChg chg="mod">
          <ac:chgData name="Bess Dunlevy" userId="dd4b9a8537dbe9d0" providerId="LiveId" clId="{5A881C0D-628D-4597-A660-4671BC1CC2EC}" dt="2025-04-06T16:54:28.644" v="264" actId="1035"/>
          <ac:spMkLst>
            <pc:docMk/>
            <pc:sldMk cId="1036723312" sldId="320"/>
            <ac:spMk id="74" creationId="{2DD665EC-E3D0-7241-9023-1B085A655AC7}"/>
          </ac:spMkLst>
        </pc:spChg>
        <pc:spChg chg="mod">
          <ac:chgData name="Bess Dunlevy" userId="dd4b9a8537dbe9d0" providerId="LiveId" clId="{5A881C0D-628D-4597-A660-4671BC1CC2EC}" dt="2025-04-06T16:54:28.644" v="264" actId="1035"/>
          <ac:spMkLst>
            <pc:docMk/>
            <pc:sldMk cId="1036723312" sldId="320"/>
            <ac:spMk id="77" creationId="{825DE9F7-3A84-BA4D-A8D6-1F28061069D2}"/>
          </ac:spMkLst>
        </pc:spChg>
        <pc:spChg chg="mod">
          <ac:chgData name="Bess Dunlevy" userId="dd4b9a8537dbe9d0" providerId="LiveId" clId="{5A881C0D-628D-4597-A660-4671BC1CC2EC}" dt="2025-04-06T16:54:28.644" v="264" actId="1035"/>
          <ac:spMkLst>
            <pc:docMk/>
            <pc:sldMk cId="1036723312" sldId="320"/>
            <ac:spMk id="78" creationId="{F6270B6A-6B71-594B-B81B-8944B73321E7}"/>
          </ac:spMkLst>
        </pc:spChg>
        <pc:spChg chg="mod">
          <ac:chgData name="Bess Dunlevy" userId="dd4b9a8537dbe9d0" providerId="LiveId" clId="{5A881C0D-628D-4597-A660-4671BC1CC2EC}" dt="2025-04-06T16:54:28.644" v="264" actId="1035"/>
          <ac:spMkLst>
            <pc:docMk/>
            <pc:sldMk cId="1036723312" sldId="320"/>
            <ac:spMk id="80" creationId="{B5DA047D-3A7F-0545-B165-F711A43115FC}"/>
          </ac:spMkLst>
        </pc:spChg>
        <pc:graphicFrameChg chg="modGraphic">
          <ac:chgData name="Bess Dunlevy" userId="dd4b9a8537dbe9d0" providerId="LiveId" clId="{5A881C0D-628D-4597-A660-4671BC1CC2EC}" dt="2025-04-06T16:54:49.696" v="271" actId="255"/>
          <ac:graphicFrameMkLst>
            <pc:docMk/>
            <pc:sldMk cId="1036723312" sldId="320"/>
            <ac:graphicFrameMk id="2" creationId="{37355569-728A-7144-B0C9-4D9511C7D2C3}"/>
          </ac:graphicFrameMkLst>
        </pc:graphicFrameChg>
      </pc:sldChg>
      <pc:sldChg chg="addSp delSp modSp mod setBg">
        <pc:chgData name="Bess Dunlevy" userId="dd4b9a8537dbe9d0" providerId="LiveId" clId="{5A881C0D-628D-4597-A660-4671BC1CC2EC}" dt="2025-04-06T16:53:17.148" v="194"/>
        <pc:sldMkLst>
          <pc:docMk/>
          <pc:sldMk cId="1925317832" sldId="342"/>
        </pc:sldMkLst>
        <pc:spChg chg="mod">
          <ac:chgData name="Bess Dunlevy" userId="dd4b9a8537dbe9d0" providerId="LiveId" clId="{5A881C0D-628D-4597-A660-4671BC1CC2EC}" dt="2025-04-06T16:51:37.561" v="141" actId="14100"/>
          <ac:spMkLst>
            <pc:docMk/>
            <pc:sldMk cId="1925317832" sldId="342"/>
            <ac:spMk id="2" creationId="{7C5F649A-21D3-4946-B06E-8A79DDA0D00E}"/>
          </ac:spMkLst>
        </pc:spChg>
        <pc:spChg chg="mod">
          <ac:chgData name="Bess Dunlevy" userId="dd4b9a8537dbe9d0" providerId="LiveId" clId="{5A881C0D-628D-4597-A660-4671BC1CC2EC}" dt="2025-04-06T16:52:43.044" v="191" actId="20577"/>
          <ac:spMkLst>
            <pc:docMk/>
            <pc:sldMk cId="1925317832" sldId="342"/>
            <ac:spMk id="3" creationId="{8D229698-1152-43F9-BE56-3EBDC68FD012}"/>
          </ac:spMkLst>
        </pc:spChg>
        <pc:spChg chg="mod">
          <ac:chgData name="Bess Dunlevy" userId="dd4b9a8537dbe9d0" providerId="LiveId" clId="{5A881C0D-628D-4597-A660-4671BC1CC2EC}" dt="2025-04-06T16:49:23.955" v="54" actId="20577"/>
          <ac:spMkLst>
            <pc:docMk/>
            <pc:sldMk cId="1925317832" sldId="342"/>
            <ac:spMk id="33" creationId="{143A449B-AAB7-994A-92CE-8F48E2CA7DF6}"/>
          </ac:spMkLst>
        </pc:spChg>
        <pc:picChg chg="del">
          <ac:chgData name="Bess Dunlevy" userId="dd4b9a8537dbe9d0" providerId="LiveId" clId="{5A881C0D-628D-4597-A660-4671BC1CC2EC}" dt="2025-04-06T16:49:27.403" v="55" actId="478"/>
          <ac:picMkLst>
            <pc:docMk/>
            <pc:sldMk cId="1925317832" sldId="342"/>
            <ac:picMk id="4" creationId="{4AEB8225-3AA8-AF48-AD51-3F5F53316D6B}"/>
          </ac:picMkLst>
        </pc:picChg>
        <pc:picChg chg="del">
          <ac:chgData name="Bess Dunlevy" userId="dd4b9a8537dbe9d0" providerId="LiveId" clId="{5A881C0D-628D-4597-A660-4671BC1CC2EC}" dt="2025-04-06T16:53:12.414" v="193" actId="478"/>
          <ac:picMkLst>
            <pc:docMk/>
            <pc:sldMk cId="1925317832" sldId="342"/>
            <ac:picMk id="5" creationId="{37C03320-FD39-2876-153A-01FD0007681C}"/>
          </ac:picMkLst>
        </pc:picChg>
        <pc:picChg chg="add mod">
          <ac:chgData name="Bess Dunlevy" userId="dd4b9a8537dbe9d0" providerId="LiveId" clId="{5A881C0D-628D-4597-A660-4671BC1CC2EC}" dt="2025-04-06T16:52:57.331" v="192" actId="1076"/>
          <ac:picMkLst>
            <pc:docMk/>
            <pc:sldMk cId="1925317832" sldId="342"/>
            <ac:picMk id="6" creationId="{2790724B-ACAB-F0B3-4982-CE73DBB6378A}"/>
          </ac:picMkLst>
        </pc:picChg>
        <pc:picChg chg="mod">
          <ac:chgData name="Bess Dunlevy" userId="dd4b9a8537dbe9d0" providerId="LiveId" clId="{5A881C0D-628D-4597-A660-4671BC1CC2EC}" dt="2025-04-06T16:50:13.591" v="61" actId="1076"/>
          <ac:picMkLst>
            <pc:docMk/>
            <pc:sldMk cId="1925317832" sldId="342"/>
            <ac:picMk id="7" creationId="{D99D5DBB-A845-FBFC-C023-B44AF66B8AA2}"/>
          </ac:picMkLst>
        </pc:picChg>
      </pc:sldChg>
      <pc:sldChg chg="addSp delSp modSp add mod setBg">
        <pc:chgData name="Bess Dunlevy" userId="dd4b9a8537dbe9d0" providerId="LiveId" clId="{5A881C0D-628D-4597-A660-4671BC1CC2EC}" dt="2025-04-06T16:54:08.875" v="246" actId="1076"/>
        <pc:sldMkLst>
          <pc:docMk/>
          <pc:sldMk cId="577447176" sldId="347"/>
        </pc:sldMkLst>
        <pc:spChg chg="add mod">
          <ac:chgData name="Bess Dunlevy" userId="dd4b9a8537dbe9d0" providerId="LiveId" clId="{5A881C0D-628D-4597-A660-4671BC1CC2EC}" dt="2025-04-06T16:54:08.875" v="246" actId="1076"/>
          <ac:spMkLst>
            <pc:docMk/>
            <pc:sldMk cId="577447176" sldId="347"/>
            <ac:spMk id="2" creationId="{DF3A5F88-7F74-6D29-A2A8-DE844BFD429C}"/>
          </ac:spMkLst>
        </pc:spChg>
        <pc:spChg chg="del">
          <ac:chgData name="Bess Dunlevy" userId="dd4b9a8537dbe9d0" providerId="LiveId" clId="{5A881C0D-628D-4597-A660-4671BC1CC2EC}" dt="2025-04-06T16:51:55.518" v="170" actId="478"/>
          <ac:spMkLst>
            <pc:docMk/>
            <pc:sldMk cId="577447176" sldId="347"/>
            <ac:spMk id="9" creationId="{E6EEB223-E166-A54F-887F-3F76EDC4E433}"/>
          </ac:spMkLst>
        </pc:spChg>
        <pc:spChg chg="mod">
          <ac:chgData name="Bess Dunlevy" userId="dd4b9a8537dbe9d0" providerId="LiveId" clId="{5A881C0D-628D-4597-A660-4671BC1CC2EC}" dt="2025-04-06T16:51:42.650" v="148" actId="20577"/>
          <ac:spMkLst>
            <pc:docMk/>
            <pc:sldMk cId="577447176" sldId="347"/>
            <ac:spMk id="10" creationId="{03CC79E3-BF54-6E10-BD0F-A79143D6518A}"/>
          </ac:spMkLst>
        </pc:spChg>
        <pc:spChg chg="del">
          <ac:chgData name="Bess Dunlevy" userId="dd4b9a8537dbe9d0" providerId="LiveId" clId="{5A881C0D-628D-4597-A660-4671BC1CC2EC}" dt="2025-04-06T16:51:55.518" v="170" actId="478"/>
          <ac:spMkLst>
            <pc:docMk/>
            <pc:sldMk cId="577447176" sldId="347"/>
            <ac:spMk id="11" creationId="{2A08EE07-4D3C-C74D-AA27-8BAD402EB88E}"/>
          </ac:spMkLst>
        </pc:spChg>
        <pc:spChg chg="mod">
          <ac:chgData name="Bess Dunlevy" userId="dd4b9a8537dbe9d0" providerId="LiveId" clId="{5A881C0D-628D-4597-A660-4671BC1CC2EC}" dt="2025-04-06T16:51:45.571" v="155" actId="20577"/>
          <ac:spMkLst>
            <pc:docMk/>
            <pc:sldMk cId="577447176" sldId="347"/>
            <ac:spMk id="12" creationId="{CCCB2A15-A001-3502-7463-812D87B93D1E}"/>
          </ac:spMkLst>
        </pc:spChg>
        <pc:spChg chg="del">
          <ac:chgData name="Bess Dunlevy" userId="dd4b9a8537dbe9d0" providerId="LiveId" clId="{5A881C0D-628D-4597-A660-4671BC1CC2EC}" dt="2025-04-06T16:51:55.518" v="170" actId="478"/>
          <ac:spMkLst>
            <pc:docMk/>
            <pc:sldMk cId="577447176" sldId="347"/>
            <ac:spMk id="13" creationId="{72214739-7D95-4444-9FE6-D496832163FB}"/>
          </ac:spMkLst>
        </pc:spChg>
        <pc:spChg chg="mod">
          <ac:chgData name="Bess Dunlevy" userId="dd4b9a8537dbe9d0" providerId="LiveId" clId="{5A881C0D-628D-4597-A660-4671BC1CC2EC}" dt="2025-04-06T16:51:48.598" v="162" actId="20577"/>
          <ac:spMkLst>
            <pc:docMk/>
            <pc:sldMk cId="577447176" sldId="347"/>
            <ac:spMk id="29" creationId="{0A34A75E-CF0C-A0B8-4F0C-617A2D6F6C80}"/>
          </ac:spMkLst>
        </pc:spChg>
        <pc:spChg chg="mod">
          <ac:chgData name="Bess Dunlevy" userId="dd4b9a8537dbe9d0" providerId="LiveId" clId="{5A881C0D-628D-4597-A660-4671BC1CC2EC}" dt="2025-04-06T16:51:51.202" v="169" actId="20577"/>
          <ac:spMkLst>
            <pc:docMk/>
            <pc:sldMk cId="577447176" sldId="347"/>
            <ac:spMk id="30" creationId="{A96C28AE-4514-C8EE-DF66-11396AF79268}"/>
          </ac:spMkLst>
        </pc:spChg>
      </pc:sldChg>
      <pc:sldChg chg="addSp delSp modSp add mod ord">
        <pc:chgData name="Bess Dunlevy" userId="dd4b9a8537dbe9d0" providerId="LiveId" clId="{5A881C0D-628D-4597-A660-4671BC1CC2EC}" dt="2025-04-06T16:57:23.493" v="423" actId="478"/>
        <pc:sldMkLst>
          <pc:docMk/>
          <pc:sldMk cId="2293355574" sldId="348"/>
        </pc:sldMkLst>
        <pc:spChg chg="del">
          <ac:chgData name="Bess Dunlevy" userId="dd4b9a8537dbe9d0" providerId="LiveId" clId="{5A881C0D-628D-4597-A660-4671BC1CC2EC}" dt="2025-04-06T16:57:23.493" v="423" actId="478"/>
          <ac:spMkLst>
            <pc:docMk/>
            <pc:sldMk cId="2293355574" sldId="348"/>
            <ac:spMk id="2" creationId="{BEB3BC37-F6F0-617A-3A1C-9C447959C743}"/>
          </ac:spMkLst>
        </pc:spChg>
        <pc:spChg chg="add mod">
          <ac:chgData name="Bess Dunlevy" userId="dd4b9a8537dbe9d0" providerId="LiveId" clId="{5A881C0D-628D-4597-A660-4671BC1CC2EC}" dt="2025-04-06T16:56:13.385" v="361" actId="1035"/>
          <ac:spMkLst>
            <pc:docMk/>
            <pc:sldMk cId="2293355574" sldId="348"/>
            <ac:spMk id="3" creationId="{03BFACEA-D324-B7CB-B278-6765E017B63D}"/>
          </ac:spMkLst>
        </pc:spChg>
        <pc:spChg chg="add mod">
          <ac:chgData name="Bess Dunlevy" userId="dd4b9a8537dbe9d0" providerId="LiveId" clId="{5A881C0D-628D-4597-A660-4671BC1CC2EC}" dt="2025-04-06T16:56:13.385" v="361" actId="1035"/>
          <ac:spMkLst>
            <pc:docMk/>
            <pc:sldMk cId="2293355574" sldId="348"/>
            <ac:spMk id="5" creationId="{8E266A67-0700-DC75-E570-7D51A4294B8E}"/>
          </ac:spMkLst>
        </pc:spChg>
        <pc:spChg chg="add mod">
          <ac:chgData name="Bess Dunlevy" userId="dd4b9a8537dbe9d0" providerId="LiveId" clId="{5A881C0D-628D-4597-A660-4671BC1CC2EC}" dt="2025-04-06T16:56:21.095" v="365" actId="1076"/>
          <ac:spMkLst>
            <pc:docMk/>
            <pc:sldMk cId="2293355574" sldId="348"/>
            <ac:spMk id="9" creationId="{D96CE3CC-4298-493A-4DBE-D475CA5F31D4}"/>
          </ac:spMkLst>
        </pc:spChg>
        <pc:spChg chg="add mod">
          <ac:chgData name="Bess Dunlevy" userId="dd4b9a8537dbe9d0" providerId="LiveId" clId="{5A881C0D-628D-4597-A660-4671BC1CC2EC}" dt="2025-04-06T16:56:21.095" v="365" actId="1076"/>
          <ac:spMkLst>
            <pc:docMk/>
            <pc:sldMk cId="2293355574" sldId="348"/>
            <ac:spMk id="11" creationId="{87B2D534-F29A-52E8-315C-B1A3D6D7EFB9}"/>
          </ac:spMkLst>
        </pc:spChg>
        <pc:spChg chg="add mod">
          <ac:chgData name="Bess Dunlevy" userId="dd4b9a8537dbe9d0" providerId="LiveId" clId="{5A881C0D-628D-4597-A660-4671BC1CC2EC}" dt="2025-04-06T16:56:24.872" v="367" actId="1076"/>
          <ac:spMkLst>
            <pc:docMk/>
            <pc:sldMk cId="2293355574" sldId="348"/>
            <ac:spMk id="13" creationId="{9B336AFC-F184-16A9-CDC1-6EC16C5E96FB}"/>
          </ac:spMkLst>
        </pc:spChg>
        <pc:spChg chg="add mod">
          <ac:chgData name="Bess Dunlevy" userId="dd4b9a8537dbe9d0" providerId="LiveId" clId="{5A881C0D-628D-4597-A660-4671BC1CC2EC}" dt="2025-04-06T16:56:24.872" v="367" actId="1076"/>
          <ac:spMkLst>
            <pc:docMk/>
            <pc:sldMk cId="2293355574" sldId="348"/>
            <ac:spMk id="14" creationId="{1DEEEA3A-A403-636F-4C70-3164C92E66B7}"/>
          </ac:spMkLst>
        </pc:spChg>
        <pc:spChg chg="add mod">
          <ac:chgData name="Bess Dunlevy" userId="dd4b9a8537dbe9d0" providerId="LiveId" clId="{5A881C0D-628D-4597-A660-4671BC1CC2EC}" dt="2025-04-06T16:56:34.522" v="369" actId="1076"/>
          <ac:spMkLst>
            <pc:docMk/>
            <pc:sldMk cId="2293355574" sldId="348"/>
            <ac:spMk id="15" creationId="{B0AC4F54-DA18-AE66-A73B-D9057031F1E4}"/>
          </ac:spMkLst>
        </pc:spChg>
        <pc:spChg chg="add mod">
          <ac:chgData name="Bess Dunlevy" userId="dd4b9a8537dbe9d0" providerId="LiveId" clId="{5A881C0D-628D-4597-A660-4671BC1CC2EC}" dt="2025-04-06T16:56:34.522" v="369" actId="1076"/>
          <ac:spMkLst>
            <pc:docMk/>
            <pc:sldMk cId="2293355574" sldId="348"/>
            <ac:spMk id="16" creationId="{68643E12-A686-279A-8BAE-066F4130B44B}"/>
          </ac:spMkLst>
        </pc:spChg>
        <pc:spChg chg="mod">
          <ac:chgData name="Bess Dunlevy" userId="dd4b9a8537dbe9d0" providerId="LiveId" clId="{5A881C0D-628D-4597-A660-4671BC1CC2EC}" dt="2025-04-06T16:55:18.942" v="292" actId="20577"/>
          <ac:spMkLst>
            <pc:docMk/>
            <pc:sldMk cId="2293355574" sldId="348"/>
            <ac:spMk id="32" creationId="{492719BA-5E2B-E877-ABAC-DFB936EFF785}"/>
          </ac:spMkLst>
        </pc:spChg>
        <pc:spChg chg="mod">
          <ac:chgData name="Bess Dunlevy" userId="dd4b9a8537dbe9d0" providerId="LiveId" clId="{5A881C0D-628D-4597-A660-4671BC1CC2EC}" dt="2025-04-06T16:56:39.001" v="380" actId="20577"/>
          <ac:spMkLst>
            <pc:docMk/>
            <pc:sldMk cId="2293355574" sldId="348"/>
            <ac:spMk id="33" creationId="{444E2B2B-F655-52BB-18B0-68877EBA8C20}"/>
          </ac:spMkLst>
        </pc:spChg>
        <pc:spChg chg="mod">
          <ac:chgData name="Bess Dunlevy" userId="dd4b9a8537dbe9d0" providerId="LiveId" clId="{5A881C0D-628D-4597-A660-4671BC1CC2EC}" dt="2025-04-06T16:56:43.020" v="381"/>
          <ac:spMkLst>
            <pc:docMk/>
            <pc:sldMk cId="2293355574" sldId="348"/>
            <ac:spMk id="36" creationId="{601F63D1-9B35-CDCC-637A-EFA8EB56B5E5}"/>
          </ac:spMkLst>
        </pc:spChg>
        <pc:spChg chg="mod">
          <ac:chgData name="Bess Dunlevy" userId="dd4b9a8537dbe9d0" providerId="LiveId" clId="{5A881C0D-628D-4597-A660-4671BC1CC2EC}" dt="2025-04-06T16:55:24.567" v="293"/>
          <ac:spMkLst>
            <pc:docMk/>
            <pc:sldMk cId="2293355574" sldId="348"/>
            <ac:spMk id="39" creationId="{3951533E-C2F7-D335-1E36-16C961CE92DC}"/>
          </ac:spMkLst>
        </pc:spChg>
        <pc:spChg chg="mod">
          <ac:chgData name="Bess Dunlevy" userId="dd4b9a8537dbe9d0" providerId="LiveId" clId="{5A881C0D-628D-4597-A660-4671BC1CC2EC}" dt="2025-04-06T16:56:09.948" v="356" actId="1038"/>
          <ac:spMkLst>
            <pc:docMk/>
            <pc:sldMk cId="2293355574" sldId="348"/>
            <ac:spMk id="41" creationId="{199D57CA-057A-DED5-3F01-288F8A870255}"/>
          </ac:spMkLst>
        </pc:spChg>
        <pc:spChg chg="del mod">
          <ac:chgData name="Bess Dunlevy" userId="dd4b9a8537dbe9d0" providerId="LiveId" clId="{5A881C0D-628D-4597-A660-4671BC1CC2EC}" dt="2025-04-06T16:55:44.348" v="317" actId="478"/>
          <ac:spMkLst>
            <pc:docMk/>
            <pc:sldMk cId="2293355574" sldId="348"/>
            <ac:spMk id="43" creationId="{6102EEC7-36E1-26CF-A755-B90867810249}"/>
          </ac:spMkLst>
        </pc:spChg>
        <pc:spChg chg="mod">
          <ac:chgData name="Bess Dunlevy" userId="dd4b9a8537dbe9d0" providerId="LiveId" clId="{5A881C0D-628D-4597-A660-4671BC1CC2EC}" dt="2025-04-06T16:55:58.090" v="332" actId="1076"/>
          <ac:spMkLst>
            <pc:docMk/>
            <pc:sldMk cId="2293355574" sldId="348"/>
            <ac:spMk id="45" creationId="{8422CD9B-D96D-84CC-4927-6BC7DA167D46}"/>
          </ac:spMkLst>
        </pc:spChg>
        <pc:spChg chg="mod">
          <ac:chgData name="Bess Dunlevy" userId="dd4b9a8537dbe9d0" providerId="LiveId" clId="{5A881C0D-628D-4597-A660-4671BC1CC2EC}" dt="2025-04-06T16:55:36.290" v="312"/>
          <ac:spMkLst>
            <pc:docMk/>
            <pc:sldMk cId="2293355574" sldId="348"/>
            <ac:spMk id="47" creationId="{4055CA8B-5EAA-4A09-8850-726C1B931601}"/>
          </ac:spMkLst>
        </pc:spChg>
        <pc:spChg chg="mod">
          <ac:chgData name="Bess Dunlevy" userId="dd4b9a8537dbe9d0" providerId="LiveId" clId="{5A881C0D-628D-4597-A660-4671BC1CC2EC}" dt="2025-04-06T16:56:09.948" v="356" actId="1038"/>
          <ac:spMkLst>
            <pc:docMk/>
            <pc:sldMk cId="2293355574" sldId="348"/>
            <ac:spMk id="49" creationId="{F6C493D0-D010-0A58-A3FD-72BCA47FEDE1}"/>
          </ac:spMkLst>
        </pc:spChg>
        <pc:spChg chg="del mod">
          <ac:chgData name="Bess Dunlevy" userId="dd4b9a8537dbe9d0" providerId="LiveId" clId="{5A881C0D-628D-4597-A660-4671BC1CC2EC}" dt="2025-04-06T16:55:44.348" v="317" actId="478"/>
          <ac:spMkLst>
            <pc:docMk/>
            <pc:sldMk cId="2293355574" sldId="348"/>
            <ac:spMk id="51" creationId="{56F81CF2-F1AC-EC4B-4BE9-F82FC6E4E6B5}"/>
          </ac:spMkLst>
        </pc:spChg>
        <pc:spChg chg="mod">
          <ac:chgData name="Bess Dunlevy" userId="dd4b9a8537dbe9d0" providerId="LiveId" clId="{5A881C0D-628D-4597-A660-4671BC1CC2EC}" dt="2025-04-06T16:56:16.351" v="363" actId="1035"/>
          <ac:spMkLst>
            <pc:docMk/>
            <pc:sldMk cId="2293355574" sldId="348"/>
            <ac:spMk id="53" creationId="{1085C05E-147B-3114-AA47-73DA44329057}"/>
          </ac:spMkLst>
        </pc:spChg>
        <pc:spChg chg="del mod">
          <ac:chgData name="Bess Dunlevy" userId="dd4b9a8537dbe9d0" providerId="LiveId" clId="{5A881C0D-628D-4597-A660-4671BC1CC2EC}" dt="2025-04-06T16:56:04.919" v="346" actId="478"/>
          <ac:spMkLst>
            <pc:docMk/>
            <pc:sldMk cId="2293355574" sldId="348"/>
            <ac:spMk id="55" creationId="{EED4AC4D-4D20-9D0C-EC79-B08ACB908027}"/>
          </ac:spMkLst>
        </pc:spChg>
        <pc:spChg chg="del mod">
          <ac:chgData name="Bess Dunlevy" userId="dd4b9a8537dbe9d0" providerId="LiveId" clId="{5A881C0D-628D-4597-A660-4671BC1CC2EC}" dt="2025-04-06T16:56:04.919" v="346" actId="478"/>
          <ac:spMkLst>
            <pc:docMk/>
            <pc:sldMk cId="2293355574" sldId="348"/>
            <ac:spMk id="57" creationId="{B7F03B7E-7392-02FC-4FB5-780503FAB5CD}"/>
          </ac:spMkLst>
        </pc:spChg>
        <pc:spChg chg="del mod">
          <ac:chgData name="Bess Dunlevy" userId="dd4b9a8537dbe9d0" providerId="LiveId" clId="{5A881C0D-628D-4597-A660-4671BC1CC2EC}" dt="2025-04-06T16:56:04.919" v="346" actId="478"/>
          <ac:spMkLst>
            <pc:docMk/>
            <pc:sldMk cId="2293355574" sldId="348"/>
            <ac:spMk id="59" creationId="{606654BE-8917-FFC6-87C7-9AF0523CA2C4}"/>
          </ac:spMkLst>
        </pc:spChg>
        <pc:spChg chg="mod">
          <ac:chgData name="Bess Dunlevy" userId="dd4b9a8537dbe9d0" providerId="LiveId" clId="{5A881C0D-628D-4597-A660-4671BC1CC2EC}" dt="2025-04-06T16:56:16.351" v="363" actId="1035"/>
          <ac:spMkLst>
            <pc:docMk/>
            <pc:sldMk cId="2293355574" sldId="348"/>
            <ac:spMk id="61" creationId="{C147F70D-899B-476C-12DA-5B8AF139E19E}"/>
          </ac:spMkLst>
        </pc:spChg>
        <pc:spChg chg="del mod">
          <ac:chgData name="Bess Dunlevy" userId="dd4b9a8537dbe9d0" providerId="LiveId" clId="{5A881C0D-628D-4597-A660-4671BC1CC2EC}" dt="2025-04-06T16:56:04.919" v="346" actId="478"/>
          <ac:spMkLst>
            <pc:docMk/>
            <pc:sldMk cId="2293355574" sldId="348"/>
            <ac:spMk id="63" creationId="{F68874D3-AC98-577C-1E6F-5B097FF64C85}"/>
          </ac:spMkLst>
        </pc:spChg>
        <pc:spChg chg="del mod">
          <ac:chgData name="Bess Dunlevy" userId="dd4b9a8537dbe9d0" providerId="LiveId" clId="{5A881C0D-628D-4597-A660-4671BC1CC2EC}" dt="2025-04-06T16:56:04.919" v="346" actId="478"/>
          <ac:spMkLst>
            <pc:docMk/>
            <pc:sldMk cId="2293355574" sldId="348"/>
            <ac:spMk id="1025" creationId="{CB9C942E-0465-7514-9531-69A633E52368}"/>
          </ac:spMkLst>
        </pc:spChg>
        <pc:spChg chg="del">
          <ac:chgData name="Bess Dunlevy" userId="dd4b9a8537dbe9d0" providerId="LiveId" clId="{5A881C0D-628D-4597-A660-4671BC1CC2EC}" dt="2025-04-06T16:56:04.919" v="346" actId="478"/>
          <ac:spMkLst>
            <pc:docMk/>
            <pc:sldMk cId="2293355574" sldId="348"/>
            <ac:spMk id="1031" creationId="{9DE6F9A0-200C-3E91-2775-0AC5B731A519}"/>
          </ac:spMkLst>
        </pc:spChg>
        <pc:spChg chg="mod">
          <ac:chgData name="Bess Dunlevy" userId="dd4b9a8537dbe9d0" providerId="LiveId" clId="{5A881C0D-628D-4597-A660-4671BC1CC2EC}" dt="2025-04-06T16:56:44.224" v="382"/>
          <ac:spMkLst>
            <pc:docMk/>
            <pc:sldMk cId="2293355574" sldId="348"/>
            <ac:spMk id="1032" creationId="{9101C12A-6460-6E9A-BA44-38322C4BCC1E}"/>
          </ac:spMkLst>
        </pc:spChg>
        <pc:spChg chg="mod">
          <ac:chgData name="Bess Dunlevy" userId="dd4b9a8537dbe9d0" providerId="LiveId" clId="{5A881C0D-628D-4597-A660-4671BC1CC2EC}" dt="2025-04-06T16:56:45.143" v="383"/>
          <ac:spMkLst>
            <pc:docMk/>
            <pc:sldMk cId="2293355574" sldId="348"/>
            <ac:spMk id="1033" creationId="{7A7B4BED-F140-942E-85DE-156455D35100}"/>
          </ac:spMkLst>
        </pc:spChg>
      </pc:sldChg>
      <pc:sldChg chg="addSp delSp modSp add mod ord">
        <pc:chgData name="Bess Dunlevy" userId="dd4b9a8537dbe9d0" providerId="LiveId" clId="{5A881C0D-628D-4597-A660-4671BC1CC2EC}" dt="2025-04-06T21:05:24.675" v="442"/>
        <pc:sldMkLst>
          <pc:docMk/>
          <pc:sldMk cId="1683685486" sldId="349"/>
        </pc:sldMkLst>
        <pc:spChg chg="mod">
          <ac:chgData name="Bess Dunlevy" userId="dd4b9a8537dbe9d0" providerId="LiveId" clId="{5A881C0D-628D-4597-A660-4671BC1CC2EC}" dt="2025-04-06T16:56:56.663" v="404" actId="20577"/>
          <ac:spMkLst>
            <pc:docMk/>
            <pc:sldMk cId="1683685486" sldId="349"/>
            <ac:spMk id="3" creationId="{AD6ECD01-7212-4B66-FD9A-F1BBC3342ED7}"/>
          </ac:spMkLst>
        </pc:spChg>
        <pc:spChg chg="mod">
          <ac:chgData name="Bess Dunlevy" userId="dd4b9a8537dbe9d0" providerId="LiveId" clId="{5A881C0D-628D-4597-A660-4671BC1CC2EC}" dt="2025-04-06T16:58:14.211" v="439" actId="14100"/>
          <ac:spMkLst>
            <pc:docMk/>
            <pc:sldMk cId="1683685486" sldId="349"/>
            <ac:spMk id="4" creationId="{44203B1D-8E0E-CC7C-94B3-93B6FD775BC3}"/>
          </ac:spMkLst>
        </pc:spChg>
        <pc:spChg chg="mod">
          <ac:chgData name="Bess Dunlevy" userId="dd4b9a8537dbe9d0" providerId="LiveId" clId="{5A881C0D-628D-4597-A660-4671BC1CC2EC}" dt="2025-04-06T16:57:40.599" v="426" actId="14100"/>
          <ac:spMkLst>
            <pc:docMk/>
            <pc:sldMk cId="1683685486" sldId="349"/>
            <ac:spMk id="6" creationId="{25E2A2E3-D117-DA6F-A38E-B138D9206806}"/>
          </ac:spMkLst>
        </pc:spChg>
        <pc:spChg chg="add mod">
          <ac:chgData name="Bess Dunlevy" userId="dd4b9a8537dbe9d0" providerId="LiveId" clId="{5A881C0D-628D-4597-A660-4671BC1CC2EC}" dt="2025-04-06T21:05:24.675" v="442"/>
          <ac:spMkLst>
            <pc:docMk/>
            <pc:sldMk cId="1683685486" sldId="349"/>
            <ac:spMk id="7" creationId="{2DBAD9FE-A6FB-BB91-41C8-C8C08F1545E6}"/>
          </ac:spMkLst>
        </pc:spChg>
        <pc:spChg chg="del">
          <ac:chgData name="Bess Dunlevy" userId="dd4b9a8537dbe9d0" providerId="LiveId" clId="{5A881C0D-628D-4597-A660-4671BC1CC2EC}" dt="2025-04-06T16:57:21.726" v="422" actId="478"/>
          <ac:spMkLst>
            <pc:docMk/>
            <pc:sldMk cId="1683685486" sldId="349"/>
            <ac:spMk id="7" creationId="{63517BA1-115C-A01A-7114-D7A900BB5733}"/>
          </ac:spMkLst>
        </pc:spChg>
        <pc:spChg chg="mod">
          <ac:chgData name="Bess Dunlevy" userId="dd4b9a8537dbe9d0" providerId="LiveId" clId="{5A881C0D-628D-4597-A660-4671BC1CC2EC}" dt="2025-04-06T16:57:44.071" v="428" actId="14100"/>
          <ac:spMkLst>
            <pc:docMk/>
            <pc:sldMk cId="1683685486" sldId="349"/>
            <ac:spMk id="12" creationId="{6290F171-D401-CAC4-4E21-07724BF9B9AA}"/>
          </ac:spMkLst>
        </pc:spChg>
        <pc:spChg chg="mod">
          <ac:chgData name="Bess Dunlevy" userId="dd4b9a8537dbe9d0" providerId="LiveId" clId="{5A881C0D-628D-4597-A660-4671BC1CC2EC}" dt="2025-04-06T16:57:50.065" v="430" actId="14100"/>
          <ac:spMkLst>
            <pc:docMk/>
            <pc:sldMk cId="1683685486" sldId="349"/>
            <ac:spMk id="42" creationId="{89D9F8BF-E7A0-7B7E-516F-226C021592E6}"/>
          </ac:spMkLst>
        </pc:spChg>
        <pc:spChg chg="mod">
          <ac:chgData name="Bess Dunlevy" userId="dd4b9a8537dbe9d0" providerId="LiveId" clId="{5A881C0D-628D-4597-A660-4671BC1CC2EC}" dt="2025-04-06T16:57:58.858" v="432" actId="14100"/>
          <ac:spMkLst>
            <pc:docMk/>
            <pc:sldMk cId="1683685486" sldId="349"/>
            <ac:spMk id="44" creationId="{07C79B2D-FCDB-50D7-F359-C267614C9DA8}"/>
          </ac:spMkLst>
        </pc:spChg>
        <pc:spChg chg="mod">
          <ac:chgData name="Bess Dunlevy" userId="dd4b9a8537dbe9d0" providerId="LiveId" clId="{5A881C0D-628D-4597-A660-4671BC1CC2EC}" dt="2025-04-06T16:58:03.881" v="434" actId="14100"/>
          <ac:spMkLst>
            <pc:docMk/>
            <pc:sldMk cId="1683685486" sldId="349"/>
            <ac:spMk id="45" creationId="{2E885C77-CAB0-A131-1385-DCA4A1C7FF9C}"/>
          </ac:spMkLst>
        </pc:spChg>
        <pc:spChg chg="mod">
          <ac:chgData name="Bess Dunlevy" userId="dd4b9a8537dbe9d0" providerId="LiveId" clId="{5A881C0D-628D-4597-A660-4671BC1CC2EC}" dt="2025-04-06T16:58:08.355" v="436" actId="14100"/>
          <ac:spMkLst>
            <pc:docMk/>
            <pc:sldMk cId="1683685486" sldId="349"/>
            <ac:spMk id="46" creationId="{06365CE4-0F76-B554-F86B-03F5EB4AF646}"/>
          </ac:spMkLst>
        </pc:spChg>
        <pc:spChg chg="mod">
          <ac:chgData name="Bess Dunlevy" userId="dd4b9a8537dbe9d0" providerId="LiveId" clId="{5A881C0D-628D-4597-A660-4671BC1CC2EC}" dt="2025-04-06T16:58:22.149" v="441" actId="14100"/>
          <ac:spMkLst>
            <pc:docMk/>
            <pc:sldMk cId="1683685486" sldId="349"/>
            <ac:spMk id="55" creationId="{9E7EDB8B-972F-6F93-2C17-83F31B87DDDE}"/>
          </ac:spMkLst>
        </pc:spChg>
        <pc:spChg chg="mod">
          <ac:chgData name="Bess Dunlevy" userId="dd4b9a8537dbe9d0" providerId="LiveId" clId="{5A881C0D-628D-4597-A660-4671BC1CC2EC}" dt="2025-04-06T16:57:06.858" v="412"/>
          <ac:spMkLst>
            <pc:docMk/>
            <pc:sldMk cId="1683685486" sldId="349"/>
            <ac:spMk id="75" creationId="{6DEF4903-4561-1C11-F4F4-600C74F4450A}"/>
          </ac:spMkLst>
        </pc:spChg>
        <pc:spChg chg="mod">
          <ac:chgData name="Bess Dunlevy" userId="dd4b9a8537dbe9d0" providerId="LiveId" clId="{5A881C0D-628D-4597-A660-4671BC1CC2EC}" dt="2025-04-06T16:57:07.915" v="413"/>
          <ac:spMkLst>
            <pc:docMk/>
            <pc:sldMk cId="1683685486" sldId="349"/>
            <ac:spMk id="76" creationId="{8EE1CE24-2406-4B03-F207-9E03D0887C50}"/>
          </ac:spMkLst>
        </pc:spChg>
        <pc:spChg chg="mod">
          <ac:chgData name="Bess Dunlevy" userId="dd4b9a8537dbe9d0" providerId="LiveId" clId="{5A881C0D-628D-4597-A660-4671BC1CC2EC}" dt="2025-04-06T16:57:09.876" v="414"/>
          <ac:spMkLst>
            <pc:docMk/>
            <pc:sldMk cId="1683685486" sldId="349"/>
            <ac:spMk id="77" creationId="{A840E716-92A5-13B3-4CEA-5B24367D96EC}"/>
          </ac:spMkLst>
        </pc:spChg>
        <pc:spChg chg="mod">
          <ac:chgData name="Bess Dunlevy" userId="dd4b9a8537dbe9d0" providerId="LiveId" clId="{5A881C0D-628D-4597-A660-4671BC1CC2EC}" dt="2025-04-06T16:57:10.911" v="415"/>
          <ac:spMkLst>
            <pc:docMk/>
            <pc:sldMk cId="1683685486" sldId="349"/>
            <ac:spMk id="78" creationId="{BBAD79A9-3BF3-E548-2E16-432FB46609F4}"/>
          </ac:spMkLst>
        </pc:spChg>
        <pc:spChg chg="mod">
          <ac:chgData name="Bess Dunlevy" userId="dd4b9a8537dbe9d0" providerId="LiveId" clId="{5A881C0D-628D-4597-A660-4671BC1CC2EC}" dt="2025-04-06T16:57:12.287" v="416"/>
          <ac:spMkLst>
            <pc:docMk/>
            <pc:sldMk cId="1683685486" sldId="349"/>
            <ac:spMk id="79" creationId="{EBE984B8-261F-D967-57EA-770537E894AF}"/>
          </ac:spMkLst>
        </pc:spChg>
        <pc:spChg chg="mod">
          <ac:chgData name="Bess Dunlevy" userId="dd4b9a8537dbe9d0" providerId="LiveId" clId="{5A881C0D-628D-4597-A660-4671BC1CC2EC}" dt="2025-04-06T16:57:13.374" v="417"/>
          <ac:spMkLst>
            <pc:docMk/>
            <pc:sldMk cId="1683685486" sldId="349"/>
            <ac:spMk id="80" creationId="{891D790C-4FAA-3229-DDE7-BC93E367725A}"/>
          </ac:spMkLst>
        </pc:spChg>
        <pc:spChg chg="mod">
          <ac:chgData name="Bess Dunlevy" userId="dd4b9a8537dbe9d0" providerId="LiveId" clId="{5A881C0D-628D-4597-A660-4671BC1CC2EC}" dt="2025-04-06T16:57:19.821" v="421"/>
          <ac:spMkLst>
            <pc:docMk/>
            <pc:sldMk cId="1683685486" sldId="349"/>
            <ac:spMk id="81" creationId="{A6DCF492-3E3D-770F-F913-059A4EB5F8ED}"/>
          </ac:spMkLst>
        </pc:spChg>
        <pc:graphicFrameChg chg="modGraphic">
          <ac:chgData name="Bess Dunlevy" userId="dd4b9a8537dbe9d0" providerId="LiveId" clId="{5A881C0D-628D-4597-A660-4671BC1CC2EC}" dt="2025-04-06T16:57:03.146" v="411" actId="20577"/>
          <ac:graphicFrameMkLst>
            <pc:docMk/>
            <pc:sldMk cId="1683685486" sldId="349"/>
            <ac:graphicFrameMk id="2" creationId="{C4DB16A8-9BF4-F05B-1BC0-779E6BAAF60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B0CD3-FA54-ECB5-1ADD-2914D95886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9CD17B-793B-5471-00B2-0AFDFA7BA8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3A4D33-25A2-CA5F-49FE-DF97C52AD8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E61148E-A70C-B956-E0B8-C61F1CAE88C8}"/>
              </a:ext>
            </a:extLst>
          </p:cNvPr>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008394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8BD7B-E829-52A0-628E-E81F065D73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673A22-3498-B55C-8611-30BD41BF30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5EFCF5-6C6B-357F-C4BA-C8A7BBF212C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86EB587-3519-648D-4B7A-3A3FA7615D98}"/>
              </a:ext>
            </a:extLst>
          </p:cNvPr>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53741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9776" y="2648206"/>
            <a:ext cx="5755354" cy="1200329"/>
          </a:xfrm>
          <a:prstGeom prst="rect">
            <a:avLst/>
          </a:prstGeom>
          <a:noFill/>
        </p:spPr>
        <p:txBody>
          <a:bodyPr wrap="square" rtlCol="0">
            <a:spAutoFit/>
          </a:bodyPr>
          <a:lstStyle/>
          <a:p>
            <a:r>
              <a:rPr lang="en-US" sz="3600" dirty="0">
                <a:latin typeface="Century Gothic" panose="020B0502020202020204" pitchFamily="34" charset="0"/>
              </a:rPr>
              <a:t>Notes for Using </a:t>
            </a:r>
            <a:br>
              <a:rPr lang="en-US" sz="3600" dirty="0">
                <a:latin typeface="Century Gothic" panose="020B0502020202020204" pitchFamily="34" charset="0"/>
              </a:rPr>
            </a:br>
            <a:r>
              <a:rPr lang="en-US" sz="3600" dirty="0">
                <a:latin typeface="Century Gothic" panose="020B0502020202020204" pitchFamily="34" charset="0"/>
              </a:rPr>
              <a:t>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9776" y="3903563"/>
            <a:ext cx="5906777" cy="2759730"/>
          </a:xfrm>
          <a:prstGeom prst="rect">
            <a:avLst/>
          </a:prstGeom>
          <a:noFill/>
        </p:spPr>
        <p:txBody>
          <a:bodyPr wrap="square" rtlCol="0">
            <a:spAutoFit/>
          </a:bodyPr>
          <a:lstStyle/>
          <a:p>
            <a:pPr>
              <a:spcAft>
                <a:spcPts val="1000"/>
              </a:spcAft>
            </a:pPr>
            <a:r>
              <a:rPr lang="en-US" sz="1600" u="sng" dirty="0">
                <a:latin typeface="Century Gothic" panose="020B0502020202020204" pitchFamily="34" charset="0"/>
              </a:rPr>
              <a:t>Phasing Slide</a:t>
            </a:r>
            <a:r>
              <a:rPr lang="en-US" sz="1600" dirty="0">
                <a:latin typeface="Century Gothic" panose="020B0502020202020204" pitchFamily="34" charset="0"/>
              </a:rPr>
              <a:t>: Enter the phasing data and details that represent your plan and process. Adjust phasing fields on the next slide to suit your plan.</a:t>
            </a:r>
          </a:p>
          <a:p>
            <a:pPr>
              <a:spcAft>
                <a:spcPts val="600"/>
              </a:spcAft>
            </a:pPr>
            <a:endParaRPr lang="en-US" sz="1600" dirty="0">
              <a:latin typeface="Century Gothic" panose="020B0502020202020204" pitchFamily="34" charset="0"/>
            </a:endParaRPr>
          </a:p>
          <a:p>
            <a:pPr>
              <a:spcAft>
                <a:spcPts val="600"/>
              </a:spcAft>
            </a:pPr>
            <a:r>
              <a:rPr lang="en-US" sz="1600" u="sng" dirty="0">
                <a:latin typeface="Century Gothic" panose="020B0502020202020204" pitchFamily="34" charset="0"/>
              </a:rPr>
              <a:t>Implementation Slide</a:t>
            </a:r>
            <a:r>
              <a:rPr lang="en-US" sz="1600" dirty="0">
                <a:latin typeface="Century Gothic" panose="020B0502020202020204" pitchFamily="34" charset="0"/>
              </a:rPr>
              <a:t>: Enter Project Tasks in the chart area. Enter Label Owners in the key below the chart. Adjust bars to represent the length of time per task.  Add Start and End Dates, Due Dates, Milestone Dates, or additional Task Information within each bar or in the chart area.</a:t>
            </a:r>
          </a:p>
        </p:txBody>
      </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823094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Implementation Plan Presentation Template Example</a:t>
            </a:r>
          </a:p>
        </p:txBody>
      </p:sp>
      <p:pic>
        <p:nvPicPr>
          <p:cNvPr id="7" name="Picture 6" descr="A screenshot of a computer&#10;&#10;Description automatically generated">
            <a:extLst>
              <a:ext uri="{FF2B5EF4-FFF2-40B4-BE49-F238E27FC236}">
                <a16:creationId xmlns:a16="http://schemas.microsoft.com/office/drawing/2014/main" id="{D99D5DBB-A845-FBFC-C023-B44AF66B8AA2}"/>
              </a:ext>
            </a:extLst>
          </p:cNvPr>
          <p:cNvPicPr>
            <a:picLocks noChangeAspect="1"/>
          </p:cNvPicPr>
          <p:nvPr/>
        </p:nvPicPr>
        <p:blipFill>
          <a:blip r:embed="rId2"/>
          <a:stretch>
            <a:fillRect/>
          </a:stretch>
        </p:blipFill>
        <p:spPr>
          <a:xfrm>
            <a:off x="6622528" y="3601614"/>
            <a:ext cx="5334936" cy="2809069"/>
          </a:xfrm>
          <a:prstGeom prst="rect">
            <a:avLst/>
          </a:prstGeom>
          <a:effectLst>
            <a:outerShdw blurRad="50800" dist="38100" dir="2700000" algn="tl" rotWithShape="0">
              <a:prstClr val="black">
                <a:alpha val="40000"/>
              </a:prstClr>
            </a:outerShdw>
          </a:effectLst>
        </p:spPr>
      </p:pic>
      <p:pic>
        <p:nvPicPr>
          <p:cNvPr id="6" name="Picture 5" descr="A green and brown symbols&#10;&#10;Description automatically generated with medium confidence">
            <a:extLst>
              <a:ext uri="{FF2B5EF4-FFF2-40B4-BE49-F238E27FC236}">
                <a16:creationId xmlns:a16="http://schemas.microsoft.com/office/drawing/2014/main" id="{2790724B-ACAB-F0B3-4982-CE73DBB6378A}"/>
              </a:ext>
            </a:extLst>
          </p:cNvPr>
          <p:cNvPicPr>
            <a:picLocks noChangeAspect="1"/>
          </p:cNvPicPr>
          <p:nvPr/>
        </p:nvPicPr>
        <p:blipFill>
          <a:blip r:embed="rId3">
            <a:alphaModFix/>
          </a:blip>
          <a:stretch>
            <a:fillRect/>
          </a:stretch>
        </p:blipFill>
        <p:spPr>
          <a:xfrm>
            <a:off x="6622528" y="2320247"/>
            <a:ext cx="5346022" cy="117495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allout: Right Arrow 7">
            <a:extLst>
              <a:ext uri="{FF2B5EF4-FFF2-40B4-BE49-F238E27FC236}">
                <a16:creationId xmlns:a16="http://schemas.microsoft.com/office/drawing/2014/main" id="{4476EE5A-2586-F5D9-C762-4031FE030791}"/>
              </a:ext>
            </a:extLst>
          </p:cNvPr>
          <p:cNvSpPr/>
          <p:nvPr/>
        </p:nvSpPr>
        <p:spPr>
          <a:xfrm>
            <a:off x="9348516" y="1084917"/>
            <a:ext cx="2739070" cy="1536130"/>
          </a:xfrm>
          <a:prstGeom prst="rightArrowCallout">
            <a:avLst/>
          </a:prstGeom>
          <a:solidFill>
            <a:srgbClr val="00B0F0"/>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allout: Right Arrow 6">
            <a:extLst>
              <a:ext uri="{FF2B5EF4-FFF2-40B4-BE49-F238E27FC236}">
                <a16:creationId xmlns:a16="http://schemas.microsoft.com/office/drawing/2014/main" id="{18F42577-ABDF-1606-3C94-1A8484B1FA56}"/>
              </a:ext>
            </a:extLst>
          </p:cNvPr>
          <p:cNvSpPr/>
          <p:nvPr/>
        </p:nvSpPr>
        <p:spPr>
          <a:xfrm>
            <a:off x="6254077" y="1076376"/>
            <a:ext cx="2720636" cy="1536130"/>
          </a:xfrm>
          <a:prstGeom prst="rightArrowCallout">
            <a:avLst/>
          </a:prstGeom>
          <a:solidFill>
            <a:schemeClr val="accent6"/>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allout: Right Arrow 5">
            <a:extLst>
              <a:ext uri="{FF2B5EF4-FFF2-40B4-BE49-F238E27FC236}">
                <a16:creationId xmlns:a16="http://schemas.microsoft.com/office/drawing/2014/main" id="{391E63A0-080E-56ED-5215-E36F16878D84}"/>
              </a:ext>
            </a:extLst>
          </p:cNvPr>
          <p:cNvSpPr/>
          <p:nvPr/>
        </p:nvSpPr>
        <p:spPr>
          <a:xfrm>
            <a:off x="3144621" y="1076376"/>
            <a:ext cx="2739070" cy="1536130"/>
          </a:xfrm>
          <a:prstGeom prst="rightArrowCallout">
            <a:avLst/>
          </a:prstGeom>
          <a:solidFill>
            <a:schemeClr val="accent4">
              <a:lumMod val="75000"/>
            </a:schemeClr>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4" name="Callout: Right Arrow 3">
            <a:extLst>
              <a:ext uri="{FF2B5EF4-FFF2-40B4-BE49-F238E27FC236}">
                <a16:creationId xmlns:a16="http://schemas.microsoft.com/office/drawing/2014/main" id="{C4678360-4FF7-E24C-B449-E4BAA5E7D19D}"/>
              </a:ext>
            </a:extLst>
          </p:cNvPr>
          <p:cNvSpPr/>
          <p:nvPr/>
        </p:nvSpPr>
        <p:spPr>
          <a:xfrm>
            <a:off x="108899" y="1076376"/>
            <a:ext cx="2720635" cy="1536130"/>
          </a:xfrm>
          <a:prstGeom prst="rightArrowCallout">
            <a:avLst/>
          </a:prstGeom>
          <a:solidFill>
            <a:schemeClr val="accent5">
              <a:lumMod val="75000"/>
            </a:schemeClr>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03CC79E3-BF54-6E10-BD0F-A79143D6518A}"/>
              </a:ext>
            </a:extLst>
          </p:cNvPr>
          <p:cNvSpPr txBox="1"/>
          <p:nvPr/>
        </p:nvSpPr>
        <p:spPr>
          <a:xfrm>
            <a:off x="84242" y="214468"/>
            <a:ext cx="2341842" cy="738664"/>
          </a:xfrm>
          <a:prstGeom prst="rect">
            <a:avLst/>
          </a:prstGeom>
          <a:noFill/>
        </p:spPr>
        <p:txBody>
          <a:bodyPr wrap="square" rtlCol="0">
            <a:spAutoFit/>
          </a:bodyPr>
          <a:lstStyle/>
          <a:p>
            <a:pPr algn="ctr"/>
            <a:r>
              <a:rPr lang="en-US" sz="4200" dirty="0">
                <a:solidFill>
                  <a:schemeClr val="accent5">
                    <a:lumMod val="75000"/>
                  </a:schemeClr>
                </a:solidFill>
                <a:latin typeface="Century Gothic" panose="020B0502020202020204" pitchFamily="34" charset="0"/>
              </a:rPr>
              <a:t>Phase 1</a:t>
            </a:r>
          </a:p>
        </p:txBody>
      </p:sp>
      <p:sp>
        <p:nvSpPr>
          <p:cNvPr id="12" name="TextBox 11">
            <a:extLst>
              <a:ext uri="{FF2B5EF4-FFF2-40B4-BE49-F238E27FC236}">
                <a16:creationId xmlns:a16="http://schemas.microsoft.com/office/drawing/2014/main" id="{CCCB2A15-A001-3502-7463-812D87B93D1E}"/>
              </a:ext>
            </a:extLst>
          </p:cNvPr>
          <p:cNvSpPr txBox="1"/>
          <p:nvPr/>
        </p:nvSpPr>
        <p:spPr>
          <a:xfrm>
            <a:off x="3181556" y="214229"/>
            <a:ext cx="2341842" cy="738664"/>
          </a:xfrm>
          <a:prstGeom prst="rect">
            <a:avLst/>
          </a:prstGeom>
          <a:noFill/>
        </p:spPr>
        <p:txBody>
          <a:bodyPr wrap="square" rtlCol="0">
            <a:spAutoFit/>
          </a:bodyPr>
          <a:lstStyle/>
          <a:p>
            <a:pPr algn="ctr"/>
            <a:r>
              <a:rPr lang="en-US" sz="4200" dirty="0">
                <a:solidFill>
                  <a:schemeClr val="accent4">
                    <a:lumMod val="75000"/>
                  </a:schemeClr>
                </a:solidFill>
                <a:latin typeface="Century Gothic" panose="020B0502020202020204" pitchFamily="34" charset="0"/>
              </a:rPr>
              <a:t>Phase 2</a:t>
            </a:r>
          </a:p>
        </p:txBody>
      </p:sp>
      <p:sp>
        <p:nvSpPr>
          <p:cNvPr id="29" name="TextBox 28">
            <a:extLst>
              <a:ext uri="{FF2B5EF4-FFF2-40B4-BE49-F238E27FC236}">
                <a16:creationId xmlns:a16="http://schemas.microsoft.com/office/drawing/2014/main" id="{0A34A75E-CF0C-A0B8-4F0C-617A2D6F6C80}"/>
              </a:ext>
            </a:extLst>
          </p:cNvPr>
          <p:cNvSpPr txBox="1"/>
          <p:nvPr/>
        </p:nvSpPr>
        <p:spPr>
          <a:xfrm>
            <a:off x="6264542" y="214229"/>
            <a:ext cx="2341842" cy="738664"/>
          </a:xfrm>
          <a:prstGeom prst="rect">
            <a:avLst/>
          </a:prstGeom>
          <a:noFill/>
        </p:spPr>
        <p:txBody>
          <a:bodyPr wrap="square" rtlCol="0">
            <a:spAutoFit/>
          </a:bodyPr>
          <a:lstStyle/>
          <a:p>
            <a:pPr algn="ctr"/>
            <a:r>
              <a:rPr lang="en-US" sz="4200" dirty="0">
                <a:solidFill>
                  <a:schemeClr val="accent6"/>
                </a:solidFill>
                <a:latin typeface="Century Gothic" panose="020B0502020202020204" pitchFamily="34" charset="0"/>
              </a:rPr>
              <a:t>Phase 3</a:t>
            </a:r>
          </a:p>
        </p:txBody>
      </p:sp>
      <p:sp>
        <p:nvSpPr>
          <p:cNvPr id="30" name="TextBox 29">
            <a:extLst>
              <a:ext uri="{FF2B5EF4-FFF2-40B4-BE49-F238E27FC236}">
                <a16:creationId xmlns:a16="http://schemas.microsoft.com/office/drawing/2014/main" id="{A96C28AE-4514-C8EE-DF66-11396AF79268}"/>
              </a:ext>
            </a:extLst>
          </p:cNvPr>
          <p:cNvSpPr txBox="1"/>
          <p:nvPr/>
        </p:nvSpPr>
        <p:spPr>
          <a:xfrm>
            <a:off x="9347528" y="214229"/>
            <a:ext cx="2341842" cy="738664"/>
          </a:xfrm>
          <a:prstGeom prst="rect">
            <a:avLst/>
          </a:prstGeom>
          <a:noFill/>
        </p:spPr>
        <p:txBody>
          <a:bodyPr wrap="square" rtlCol="0">
            <a:spAutoFit/>
          </a:bodyPr>
          <a:lstStyle/>
          <a:p>
            <a:pPr algn="ctr"/>
            <a:r>
              <a:rPr lang="en-US" sz="4200" dirty="0">
                <a:solidFill>
                  <a:schemeClr val="accent5"/>
                </a:solidFill>
                <a:latin typeface="Century Gothic" panose="020B0502020202020204" pitchFamily="34" charset="0"/>
              </a:rPr>
              <a:t>Phase 4</a:t>
            </a:r>
          </a:p>
        </p:txBody>
      </p:sp>
      <p:sp>
        <p:nvSpPr>
          <p:cNvPr id="31" name="Rectangle 30">
            <a:extLst>
              <a:ext uri="{FF2B5EF4-FFF2-40B4-BE49-F238E27FC236}">
                <a16:creationId xmlns:a16="http://schemas.microsoft.com/office/drawing/2014/main" id="{757125FB-17C9-207C-FDAC-8C845CBBCE01}"/>
              </a:ext>
            </a:extLst>
          </p:cNvPr>
          <p:cNvSpPr/>
          <p:nvPr/>
        </p:nvSpPr>
        <p:spPr>
          <a:xfrm>
            <a:off x="108899" y="2705116"/>
            <a:ext cx="272063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E7D23C67-CC5D-C8C6-A58D-A7973D31F6BE}"/>
              </a:ext>
            </a:extLst>
          </p:cNvPr>
          <p:cNvSpPr txBox="1"/>
          <p:nvPr/>
        </p:nvSpPr>
        <p:spPr>
          <a:xfrm>
            <a:off x="148906" y="2770722"/>
            <a:ext cx="1994053" cy="646331"/>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Survey potential locations for charging stations.</a:t>
            </a:r>
          </a:p>
        </p:txBody>
      </p:sp>
      <p:sp>
        <p:nvSpPr>
          <p:cNvPr id="33" name="TextBox 32">
            <a:extLst>
              <a:ext uri="{FF2B5EF4-FFF2-40B4-BE49-F238E27FC236}">
                <a16:creationId xmlns:a16="http://schemas.microsoft.com/office/drawing/2014/main" id="{54F87AF9-45F4-A0BA-DE10-12806517B392}"/>
              </a:ext>
            </a:extLst>
          </p:cNvPr>
          <p:cNvSpPr txBox="1"/>
          <p:nvPr/>
        </p:nvSpPr>
        <p:spPr>
          <a:xfrm>
            <a:off x="104414" y="1667541"/>
            <a:ext cx="1757437"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Feasibility Study</a:t>
            </a:r>
          </a:p>
        </p:txBody>
      </p:sp>
      <p:sp>
        <p:nvSpPr>
          <p:cNvPr id="36" name="TextBox 35">
            <a:extLst>
              <a:ext uri="{FF2B5EF4-FFF2-40B4-BE49-F238E27FC236}">
                <a16:creationId xmlns:a16="http://schemas.microsoft.com/office/drawing/2014/main" id="{917E9CCC-689D-B853-3D6E-9493443BA8A7}"/>
              </a:ext>
            </a:extLst>
          </p:cNvPr>
          <p:cNvSpPr txBox="1"/>
          <p:nvPr/>
        </p:nvSpPr>
        <p:spPr>
          <a:xfrm>
            <a:off x="3131868" y="1524061"/>
            <a:ext cx="1759621" cy="553998"/>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Design and Development</a:t>
            </a:r>
          </a:p>
        </p:txBody>
      </p:sp>
      <p:sp>
        <p:nvSpPr>
          <p:cNvPr id="37" name="Rectangle 36">
            <a:extLst>
              <a:ext uri="{FF2B5EF4-FFF2-40B4-BE49-F238E27FC236}">
                <a16:creationId xmlns:a16="http://schemas.microsoft.com/office/drawing/2014/main" id="{9506E81B-DBF6-0BAC-43B3-E80C3E8709CE}"/>
              </a:ext>
            </a:extLst>
          </p:cNvPr>
          <p:cNvSpPr/>
          <p:nvPr/>
        </p:nvSpPr>
        <p:spPr>
          <a:xfrm>
            <a:off x="108899" y="3573431"/>
            <a:ext cx="272063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3B9A76A6-19BC-BF03-62BB-E135CAF27AE3}"/>
              </a:ext>
            </a:extLst>
          </p:cNvPr>
          <p:cNvSpPr txBox="1"/>
          <p:nvPr/>
        </p:nvSpPr>
        <p:spPr>
          <a:xfrm>
            <a:off x="148906" y="3573431"/>
            <a:ext cx="1994053" cy="830997"/>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Conduct a market analysis to identify target customer segment.</a:t>
            </a:r>
          </a:p>
        </p:txBody>
      </p:sp>
      <p:sp>
        <p:nvSpPr>
          <p:cNvPr id="40" name="Rectangle 39">
            <a:extLst>
              <a:ext uri="{FF2B5EF4-FFF2-40B4-BE49-F238E27FC236}">
                <a16:creationId xmlns:a16="http://schemas.microsoft.com/office/drawing/2014/main" id="{F2A31021-A58F-8074-2A40-E7F694FF9F87}"/>
              </a:ext>
            </a:extLst>
          </p:cNvPr>
          <p:cNvSpPr/>
          <p:nvPr/>
        </p:nvSpPr>
        <p:spPr>
          <a:xfrm>
            <a:off x="120708" y="4455493"/>
            <a:ext cx="270882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EE11AE6D-D497-AFFC-0F53-5A0A12C889AF}"/>
              </a:ext>
            </a:extLst>
          </p:cNvPr>
          <p:cNvSpPr txBox="1"/>
          <p:nvPr/>
        </p:nvSpPr>
        <p:spPr>
          <a:xfrm>
            <a:off x="175140" y="4534846"/>
            <a:ext cx="1994053" cy="646331"/>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Estimate initial investment and potential ROI.</a:t>
            </a:r>
          </a:p>
        </p:txBody>
      </p:sp>
      <p:sp>
        <p:nvSpPr>
          <p:cNvPr id="42" name="Rectangle 41">
            <a:extLst>
              <a:ext uri="{FF2B5EF4-FFF2-40B4-BE49-F238E27FC236}">
                <a16:creationId xmlns:a16="http://schemas.microsoft.com/office/drawing/2014/main" id="{06CFA4B3-A692-344F-65F9-8F8773773973}"/>
              </a:ext>
            </a:extLst>
          </p:cNvPr>
          <p:cNvSpPr/>
          <p:nvPr/>
        </p:nvSpPr>
        <p:spPr>
          <a:xfrm>
            <a:off x="105672" y="5337555"/>
            <a:ext cx="2745292"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C20C40BA-66DF-1F1F-04A9-F63D58BA627F}"/>
              </a:ext>
            </a:extLst>
          </p:cNvPr>
          <p:cNvSpPr txBox="1"/>
          <p:nvPr/>
        </p:nvSpPr>
        <p:spPr>
          <a:xfrm>
            <a:off x="254909" y="5594285"/>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Additional details …</a:t>
            </a:r>
          </a:p>
        </p:txBody>
      </p:sp>
      <p:sp>
        <p:nvSpPr>
          <p:cNvPr id="44" name="Rectangle 43">
            <a:extLst>
              <a:ext uri="{FF2B5EF4-FFF2-40B4-BE49-F238E27FC236}">
                <a16:creationId xmlns:a16="http://schemas.microsoft.com/office/drawing/2014/main" id="{41AE2470-7788-8E23-8934-8AB7CE75C4B0}"/>
              </a:ext>
            </a:extLst>
          </p:cNvPr>
          <p:cNvSpPr/>
          <p:nvPr/>
        </p:nvSpPr>
        <p:spPr>
          <a:xfrm>
            <a:off x="3144621" y="2711355"/>
            <a:ext cx="2720635"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E40871A5-983F-163B-4696-73A4FF380316}"/>
              </a:ext>
            </a:extLst>
          </p:cNvPr>
          <p:cNvSpPr txBox="1"/>
          <p:nvPr/>
        </p:nvSpPr>
        <p:spPr>
          <a:xfrm>
            <a:off x="3209727" y="2711355"/>
            <a:ext cx="1994053" cy="830997"/>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Finalize designs for charging stations and accompanying infrastructure.</a:t>
            </a:r>
          </a:p>
        </p:txBody>
      </p:sp>
      <p:sp>
        <p:nvSpPr>
          <p:cNvPr id="46" name="Rectangle 45">
            <a:extLst>
              <a:ext uri="{FF2B5EF4-FFF2-40B4-BE49-F238E27FC236}">
                <a16:creationId xmlns:a16="http://schemas.microsoft.com/office/drawing/2014/main" id="{3EB261E1-FE70-CA02-01C6-123BD87C926D}"/>
              </a:ext>
            </a:extLst>
          </p:cNvPr>
          <p:cNvSpPr/>
          <p:nvPr/>
        </p:nvSpPr>
        <p:spPr>
          <a:xfrm>
            <a:off x="3144621" y="3579670"/>
            <a:ext cx="2720635"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18F0994-0A19-9146-60F9-08FBB93F99E1}"/>
              </a:ext>
            </a:extLst>
          </p:cNvPr>
          <p:cNvSpPr txBox="1"/>
          <p:nvPr/>
        </p:nvSpPr>
        <p:spPr>
          <a:xfrm>
            <a:off x="3209727" y="3579670"/>
            <a:ext cx="1994053" cy="830997"/>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Develop software solutions for payment, station monitoring, and user interface.</a:t>
            </a:r>
          </a:p>
        </p:txBody>
      </p:sp>
      <p:sp>
        <p:nvSpPr>
          <p:cNvPr id="48" name="Rectangle 47">
            <a:extLst>
              <a:ext uri="{FF2B5EF4-FFF2-40B4-BE49-F238E27FC236}">
                <a16:creationId xmlns:a16="http://schemas.microsoft.com/office/drawing/2014/main" id="{CDAFDEE5-4DAF-BE1A-6CA5-1657652DC175}"/>
              </a:ext>
            </a:extLst>
          </p:cNvPr>
          <p:cNvSpPr/>
          <p:nvPr/>
        </p:nvSpPr>
        <p:spPr>
          <a:xfrm>
            <a:off x="3131868" y="4461732"/>
            <a:ext cx="2733387"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74B22130-E18A-FBBF-E67D-F1B46BD65DAA}"/>
              </a:ext>
            </a:extLst>
          </p:cNvPr>
          <p:cNvSpPr txBox="1"/>
          <p:nvPr/>
        </p:nvSpPr>
        <p:spPr>
          <a:xfrm>
            <a:off x="3209727" y="4566151"/>
            <a:ext cx="1994053" cy="646331"/>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Secure required permits and approvals for installation.</a:t>
            </a:r>
          </a:p>
        </p:txBody>
      </p:sp>
      <p:sp>
        <p:nvSpPr>
          <p:cNvPr id="50" name="Rectangle 49">
            <a:extLst>
              <a:ext uri="{FF2B5EF4-FFF2-40B4-BE49-F238E27FC236}">
                <a16:creationId xmlns:a16="http://schemas.microsoft.com/office/drawing/2014/main" id="{939EADD4-145D-6B1D-8A0F-BC2F859C4911}"/>
              </a:ext>
            </a:extLst>
          </p:cNvPr>
          <p:cNvSpPr/>
          <p:nvPr/>
        </p:nvSpPr>
        <p:spPr>
          <a:xfrm>
            <a:off x="3131869" y="5343794"/>
            <a:ext cx="2745292"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98F1A382-6466-5424-BD39-E6E4D5A514D6}"/>
              </a:ext>
            </a:extLst>
          </p:cNvPr>
          <p:cNvSpPr txBox="1"/>
          <p:nvPr/>
        </p:nvSpPr>
        <p:spPr>
          <a:xfrm>
            <a:off x="3281106" y="5600524"/>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Additional details …</a:t>
            </a:r>
          </a:p>
        </p:txBody>
      </p:sp>
      <p:sp>
        <p:nvSpPr>
          <p:cNvPr id="52" name="Rectangle 51">
            <a:extLst>
              <a:ext uri="{FF2B5EF4-FFF2-40B4-BE49-F238E27FC236}">
                <a16:creationId xmlns:a16="http://schemas.microsoft.com/office/drawing/2014/main" id="{5CA0AD6F-4976-CB71-73F8-D985BAD91114}"/>
              </a:ext>
            </a:extLst>
          </p:cNvPr>
          <p:cNvSpPr/>
          <p:nvPr/>
        </p:nvSpPr>
        <p:spPr>
          <a:xfrm>
            <a:off x="6247081" y="2726522"/>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FCE9DE8B-A1B7-E15C-D210-DB4437BC52B8}"/>
              </a:ext>
            </a:extLst>
          </p:cNvPr>
          <p:cNvSpPr txBox="1"/>
          <p:nvPr/>
        </p:nvSpPr>
        <p:spPr>
          <a:xfrm>
            <a:off x="6297285" y="2897705"/>
            <a:ext cx="1994053" cy="461665"/>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Identify a limited region for pilot installation.</a:t>
            </a:r>
          </a:p>
        </p:txBody>
      </p:sp>
      <p:sp>
        <p:nvSpPr>
          <p:cNvPr id="54" name="Rectangle 53">
            <a:extLst>
              <a:ext uri="{FF2B5EF4-FFF2-40B4-BE49-F238E27FC236}">
                <a16:creationId xmlns:a16="http://schemas.microsoft.com/office/drawing/2014/main" id="{8D3062E1-A55E-E900-BD5E-202D8131C8F3}"/>
              </a:ext>
            </a:extLst>
          </p:cNvPr>
          <p:cNvSpPr/>
          <p:nvPr/>
        </p:nvSpPr>
        <p:spPr>
          <a:xfrm>
            <a:off x="6247081" y="3594837"/>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2F6E5117-B093-6ABD-2FD1-9CE616BD6D05}"/>
              </a:ext>
            </a:extLst>
          </p:cNvPr>
          <p:cNvSpPr txBox="1"/>
          <p:nvPr/>
        </p:nvSpPr>
        <p:spPr>
          <a:xfrm>
            <a:off x="6297285" y="3662568"/>
            <a:ext cx="1994053" cy="646331"/>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Collect user feedback on station performance and usability.</a:t>
            </a:r>
          </a:p>
        </p:txBody>
      </p:sp>
      <p:sp>
        <p:nvSpPr>
          <p:cNvPr id="56" name="Rectangle 55">
            <a:extLst>
              <a:ext uri="{FF2B5EF4-FFF2-40B4-BE49-F238E27FC236}">
                <a16:creationId xmlns:a16="http://schemas.microsoft.com/office/drawing/2014/main" id="{983B4B67-BEE6-8884-809E-56E939A13075}"/>
              </a:ext>
            </a:extLst>
          </p:cNvPr>
          <p:cNvSpPr/>
          <p:nvPr/>
        </p:nvSpPr>
        <p:spPr>
          <a:xfrm>
            <a:off x="6247081" y="4476899"/>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FF37414B-506A-ECD5-DEC7-287B065EDFB0}"/>
              </a:ext>
            </a:extLst>
          </p:cNvPr>
          <p:cNvSpPr txBox="1"/>
          <p:nvPr/>
        </p:nvSpPr>
        <p:spPr>
          <a:xfrm>
            <a:off x="6297285" y="4467019"/>
            <a:ext cx="1994053" cy="830997"/>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Address any technical glitches or challenges identified during the pilot.</a:t>
            </a:r>
          </a:p>
        </p:txBody>
      </p:sp>
      <p:sp>
        <p:nvSpPr>
          <p:cNvPr id="58" name="Rectangle 57">
            <a:extLst>
              <a:ext uri="{FF2B5EF4-FFF2-40B4-BE49-F238E27FC236}">
                <a16:creationId xmlns:a16="http://schemas.microsoft.com/office/drawing/2014/main" id="{93E7EA3D-35D3-AEED-AA91-9178A2319AF6}"/>
              </a:ext>
            </a:extLst>
          </p:cNvPr>
          <p:cNvSpPr/>
          <p:nvPr/>
        </p:nvSpPr>
        <p:spPr>
          <a:xfrm>
            <a:off x="6234329" y="5358961"/>
            <a:ext cx="2745292"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899E3AE6-284C-BB4E-1CD7-598A172E515B}"/>
              </a:ext>
            </a:extLst>
          </p:cNvPr>
          <p:cNvSpPr txBox="1"/>
          <p:nvPr/>
        </p:nvSpPr>
        <p:spPr>
          <a:xfrm>
            <a:off x="6383566" y="5615691"/>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Additional details …</a:t>
            </a:r>
          </a:p>
        </p:txBody>
      </p:sp>
      <p:sp>
        <p:nvSpPr>
          <p:cNvPr id="60" name="Rectangle 59">
            <a:extLst>
              <a:ext uri="{FF2B5EF4-FFF2-40B4-BE49-F238E27FC236}">
                <a16:creationId xmlns:a16="http://schemas.microsoft.com/office/drawing/2014/main" id="{6AA04780-B41B-F2A8-4109-0693E0CFEDDF}"/>
              </a:ext>
            </a:extLst>
          </p:cNvPr>
          <p:cNvSpPr/>
          <p:nvPr/>
        </p:nvSpPr>
        <p:spPr>
          <a:xfrm>
            <a:off x="9350656" y="2743711"/>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E7A7247-6720-2211-CDF8-919BB5836548}"/>
              </a:ext>
            </a:extLst>
          </p:cNvPr>
          <p:cNvSpPr txBox="1"/>
          <p:nvPr/>
        </p:nvSpPr>
        <p:spPr>
          <a:xfrm>
            <a:off x="9350656" y="2824051"/>
            <a:ext cx="1994053" cy="646331"/>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Launch marketing campaigns targeting potential users.</a:t>
            </a:r>
          </a:p>
        </p:txBody>
      </p:sp>
      <p:sp>
        <p:nvSpPr>
          <p:cNvPr id="62" name="Rectangle 61">
            <a:extLst>
              <a:ext uri="{FF2B5EF4-FFF2-40B4-BE49-F238E27FC236}">
                <a16:creationId xmlns:a16="http://schemas.microsoft.com/office/drawing/2014/main" id="{6A1A29D6-33AD-97B2-408A-02DA9F512E1E}"/>
              </a:ext>
            </a:extLst>
          </p:cNvPr>
          <p:cNvSpPr/>
          <p:nvPr/>
        </p:nvSpPr>
        <p:spPr>
          <a:xfrm>
            <a:off x="9350656" y="3612026"/>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C2976569-7DBA-4C15-C15D-27BD703DBD76}"/>
              </a:ext>
            </a:extLst>
          </p:cNvPr>
          <p:cNvSpPr txBox="1"/>
          <p:nvPr/>
        </p:nvSpPr>
        <p:spPr>
          <a:xfrm>
            <a:off x="9350656" y="3592000"/>
            <a:ext cx="1994053" cy="830997"/>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Begin phased installation of charging stations across targeted regions.</a:t>
            </a:r>
          </a:p>
        </p:txBody>
      </p:sp>
      <p:sp>
        <p:nvSpPr>
          <p:cNvPr id="1024" name="Rectangle 1023">
            <a:extLst>
              <a:ext uri="{FF2B5EF4-FFF2-40B4-BE49-F238E27FC236}">
                <a16:creationId xmlns:a16="http://schemas.microsoft.com/office/drawing/2014/main" id="{9B1634C2-1955-C194-F62A-249AE03603DB}"/>
              </a:ext>
            </a:extLst>
          </p:cNvPr>
          <p:cNvSpPr/>
          <p:nvPr/>
        </p:nvSpPr>
        <p:spPr>
          <a:xfrm>
            <a:off x="9350655" y="4494088"/>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extBox 1024">
            <a:extLst>
              <a:ext uri="{FF2B5EF4-FFF2-40B4-BE49-F238E27FC236}">
                <a16:creationId xmlns:a16="http://schemas.microsoft.com/office/drawing/2014/main" id="{193A552E-E76B-C76D-2447-337903DA1E75}"/>
              </a:ext>
            </a:extLst>
          </p:cNvPr>
          <p:cNvSpPr txBox="1"/>
          <p:nvPr/>
        </p:nvSpPr>
        <p:spPr>
          <a:xfrm>
            <a:off x="9382836" y="4558739"/>
            <a:ext cx="1994053" cy="646331"/>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Train personnel on station maintenance and customer support.</a:t>
            </a:r>
          </a:p>
        </p:txBody>
      </p:sp>
      <p:sp>
        <p:nvSpPr>
          <p:cNvPr id="1026" name="Rectangle 1025">
            <a:extLst>
              <a:ext uri="{FF2B5EF4-FFF2-40B4-BE49-F238E27FC236}">
                <a16:creationId xmlns:a16="http://schemas.microsoft.com/office/drawing/2014/main" id="{11909398-760A-DFA7-DA49-1F8A90747281}"/>
              </a:ext>
            </a:extLst>
          </p:cNvPr>
          <p:cNvSpPr/>
          <p:nvPr/>
        </p:nvSpPr>
        <p:spPr>
          <a:xfrm>
            <a:off x="9337904" y="5376150"/>
            <a:ext cx="2745292"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extBox 1030">
            <a:extLst>
              <a:ext uri="{FF2B5EF4-FFF2-40B4-BE49-F238E27FC236}">
                <a16:creationId xmlns:a16="http://schemas.microsoft.com/office/drawing/2014/main" id="{70B31683-C75C-82C8-092D-E3A7B4A43123}"/>
              </a:ext>
            </a:extLst>
          </p:cNvPr>
          <p:cNvSpPr txBox="1"/>
          <p:nvPr/>
        </p:nvSpPr>
        <p:spPr>
          <a:xfrm>
            <a:off x="9487141" y="5632880"/>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Additional details …</a:t>
            </a:r>
          </a:p>
        </p:txBody>
      </p:sp>
      <p:sp>
        <p:nvSpPr>
          <p:cNvPr id="1032" name="TextBox 1031">
            <a:extLst>
              <a:ext uri="{FF2B5EF4-FFF2-40B4-BE49-F238E27FC236}">
                <a16:creationId xmlns:a16="http://schemas.microsoft.com/office/drawing/2014/main" id="{1BD5B103-438D-583B-A008-E98E98870D10}"/>
              </a:ext>
            </a:extLst>
          </p:cNvPr>
          <p:cNvSpPr txBox="1"/>
          <p:nvPr/>
        </p:nvSpPr>
        <p:spPr>
          <a:xfrm>
            <a:off x="6264542" y="1653550"/>
            <a:ext cx="1759621"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Pilot Testing</a:t>
            </a:r>
          </a:p>
        </p:txBody>
      </p:sp>
      <p:sp>
        <p:nvSpPr>
          <p:cNvPr id="1033" name="TextBox 1032">
            <a:extLst>
              <a:ext uri="{FF2B5EF4-FFF2-40B4-BE49-F238E27FC236}">
                <a16:creationId xmlns:a16="http://schemas.microsoft.com/office/drawing/2014/main" id="{CA82D423-ED5A-FE2C-AE76-16B384E3410C}"/>
              </a:ext>
            </a:extLst>
          </p:cNvPr>
          <p:cNvSpPr txBox="1"/>
          <p:nvPr/>
        </p:nvSpPr>
        <p:spPr>
          <a:xfrm>
            <a:off x="9337904" y="1686719"/>
            <a:ext cx="1759621"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Full-Scale Rollout</a:t>
            </a:r>
          </a:p>
        </p:txBody>
      </p:sp>
      <p:sp>
        <p:nvSpPr>
          <p:cNvPr id="2" name="TextBox 1">
            <a:extLst>
              <a:ext uri="{FF2B5EF4-FFF2-40B4-BE49-F238E27FC236}">
                <a16:creationId xmlns:a16="http://schemas.microsoft.com/office/drawing/2014/main" id="{DF3A5F88-7F74-6D29-A2A8-DE844BFD429C}"/>
              </a:ext>
            </a:extLst>
          </p:cNvPr>
          <p:cNvSpPr txBox="1"/>
          <p:nvPr/>
        </p:nvSpPr>
        <p:spPr>
          <a:xfrm>
            <a:off x="60391" y="6288807"/>
            <a:ext cx="823094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4226428324"/>
              </p:ext>
            </p:extLst>
          </p:nvPr>
        </p:nvGraphicFramePr>
        <p:xfrm>
          <a:off x="327121" y="485123"/>
          <a:ext cx="11529256" cy="498828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1400" dirty="0">
                          <a:solidFill>
                            <a:schemeClr val="tx1"/>
                          </a:solidFill>
                          <a:latin typeface="Century Gothic" panose="020B0502020202020204" pitchFamily="34" charset="0"/>
                        </a:rPr>
                        <a:t>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4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4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4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Feasibility Study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Design and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Pilot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Full-Scale Rollout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Operational Management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Customer Engagement and Support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Performance Review and Optimization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Expansion and Growth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Research New Markets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Implement Upgrades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383345" y="5659934"/>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383345" y="5985542"/>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344666" y="5659934"/>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344666" y="5985542"/>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05987" y="5659934"/>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05987" y="5985542"/>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267309" y="5659934"/>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267309" y="5985542"/>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657664" y="5659934"/>
            <a:ext cx="2194560" cy="246221"/>
          </a:xfrm>
          <a:prstGeom prst="rect">
            <a:avLst/>
          </a:prstGeom>
          <a:noFill/>
        </p:spPr>
        <p:txBody>
          <a:bodyPr wrap="square" rtlCol="0">
            <a:spAutoFit/>
          </a:bodyPr>
          <a:lstStyle/>
          <a:p>
            <a:r>
              <a:rPr lang="en-US" sz="1000" dirty="0">
                <a:latin typeface="Century Gothic" panose="020B0502020202020204" pitchFamily="34" charset="0"/>
              </a:rPr>
              <a:t>Henry McNeal, Project Manager</a:t>
            </a:r>
          </a:p>
        </p:txBody>
      </p:sp>
      <p:sp>
        <p:nvSpPr>
          <p:cNvPr id="75" name="TextBox 74">
            <a:extLst>
              <a:ext uri="{FF2B5EF4-FFF2-40B4-BE49-F238E27FC236}">
                <a16:creationId xmlns:a16="http://schemas.microsoft.com/office/drawing/2014/main" id="{4E03B776-881A-BE4E-9B71-CED5774718F9}"/>
              </a:ext>
            </a:extLst>
          </p:cNvPr>
          <p:cNvSpPr txBox="1"/>
          <p:nvPr/>
        </p:nvSpPr>
        <p:spPr>
          <a:xfrm>
            <a:off x="657664" y="5985542"/>
            <a:ext cx="2194560" cy="246221"/>
          </a:xfrm>
          <a:prstGeom prst="rect">
            <a:avLst/>
          </a:prstGeom>
          <a:noFill/>
        </p:spPr>
        <p:txBody>
          <a:bodyPr wrap="square" rtlCol="0">
            <a:spAutoFit/>
          </a:bodyPr>
          <a:lstStyle/>
          <a:p>
            <a:r>
              <a:rPr lang="en-US" sz="1000" dirty="0">
                <a:latin typeface="Century Gothic" panose="020B0502020202020204" pitchFamily="34" charset="0"/>
              </a:rPr>
              <a:t>Lori Garcia, Sr. Project Manager</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12232" y="5659597"/>
            <a:ext cx="2591938" cy="246221"/>
          </a:xfrm>
          <a:prstGeom prst="rect">
            <a:avLst/>
          </a:prstGeom>
          <a:noFill/>
        </p:spPr>
        <p:txBody>
          <a:bodyPr wrap="square" rtlCol="0">
            <a:spAutoFit/>
          </a:bodyPr>
          <a:lstStyle/>
          <a:p>
            <a:r>
              <a:rPr lang="en-US" sz="1000" dirty="0">
                <a:latin typeface="Century Gothic" panose="020B0502020202020204" pitchFamily="34" charset="0"/>
              </a:rPr>
              <a:t>Paul Finley, Assistant Project Manager</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12232" y="5985205"/>
            <a:ext cx="2670358" cy="246221"/>
          </a:xfrm>
          <a:prstGeom prst="rect">
            <a:avLst/>
          </a:prstGeom>
          <a:noFill/>
        </p:spPr>
        <p:txBody>
          <a:bodyPr wrap="square" rtlCol="0">
            <a:spAutoFit/>
          </a:bodyPr>
          <a:lstStyle/>
          <a:p>
            <a:r>
              <a:rPr lang="en-US" sz="1000" dirty="0">
                <a:latin typeface="Century Gothic" panose="020B0502020202020204" pitchFamily="34" charset="0"/>
              </a:rPr>
              <a:t>Sasha Petrov, Assistant Project Manager</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564892" y="5657859"/>
            <a:ext cx="2194560" cy="246221"/>
          </a:xfrm>
          <a:prstGeom prst="rect">
            <a:avLst/>
          </a:prstGeom>
          <a:noFill/>
        </p:spPr>
        <p:txBody>
          <a:bodyPr wrap="square" rtlCol="0">
            <a:spAutoFit/>
          </a:bodyPr>
          <a:lstStyle/>
          <a:p>
            <a:r>
              <a:rPr lang="en-US" sz="1000" dirty="0">
                <a:latin typeface="Century Gothic" panose="020B0502020202020204" pitchFamily="34" charset="0"/>
              </a:rPr>
              <a:t>Devon Gomez, Quality Control</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564892" y="5983467"/>
            <a:ext cx="2194560" cy="246221"/>
          </a:xfrm>
          <a:prstGeom prst="rect">
            <a:avLst/>
          </a:prstGeom>
          <a:noFill/>
        </p:spPr>
        <p:txBody>
          <a:bodyPr wrap="square" rtlCol="0">
            <a:spAutoFit/>
          </a:bodyPr>
          <a:lstStyle/>
          <a:p>
            <a:r>
              <a:rPr lang="en-US" sz="1000" dirty="0">
                <a:latin typeface="Century Gothic" panose="020B0502020202020204" pitchFamily="34" charset="0"/>
              </a:rPr>
              <a:t>Sylvie Beasley, Operations</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19460" y="5657522"/>
            <a:ext cx="2194560" cy="246221"/>
          </a:xfrm>
          <a:prstGeom prst="rect">
            <a:avLst/>
          </a:prstGeom>
          <a:noFill/>
        </p:spPr>
        <p:txBody>
          <a:bodyPr wrap="square" rtlCol="0">
            <a:spAutoFit/>
          </a:bodyPr>
          <a:lstStyle/>
          <a:p>
            <a:r>
              <a:rPr lang="en-US" sz="1000" dirty="0">
                <a:latin typeface="Century Gothic" panose="020B0502020202020204" pitchFamily="34" charset="0"/>
              </a:rPr>
              <a:t>Bruce Ferguson, Operations</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19460" y="5983130"/>
            <a:ext cx="2194560" cy="246221"/>
          </a:xfrm>
          <a:prstGeom prst="rect">
            <a:avLst/>
          </a:prstGeom>
          <a:noFill/>
        </p:spPr>
        <p:txBody>
          <a:bodyPr wrap="square" rtlCol="0">
            <a:spAutoFit/>
          </a:bodyPr>
          <a:lstStyle/>
          <a:p>
            <a:r>
              <a:rPr lang="en-US" sz="1000" dirty="0">
                <a:latin typeface="Century Gothic" panose="020B0502020202020204" pitchFamily="34" charset="0"/>
              </a:rPr>
              <a:t>Bindy Peterson, Outreach</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
        <p:nvSpPr>
          <p:cNvPr id="4" name="Rectangle 3">
            <a:extLst>
              <a:ext uri="{FF2B5EF4-FFF2-40B4-BE49-F238E27FC236}">
                <a16:creationId xmlns:a16="http://schemas.microsoft.com/office/drawing/2014/main" id="{6A9CDD32-8EB5-B57D-9FDD-568143192F52}"/>
              </a:ext>
            </a:extLst>
          </p:cNvPr>
          <p:cNvSpPr/>
          <p:nvPr/>
        </p:nvSpPr>
        <p:spPr>
          <a:xfrm>
            <a:off x="10182582" y="4576206"/>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7" name="TextBox 6">
            <a:extLst>
              <a:ext uri="{FF2B5EF4-FFF2-40B4-BE49-F238E27FC236}">
                <a16:creationId xmlns:a16="http://schemas.microsoft.com/office/drawing/2014/main" id="{1682FE6C-30DB-ECBA-B0CA-99A7898E2D91}"/>
              </a:ext>
            </a:extLst>
          </p:cNvPr>
          <p:cNvSpPr txBox="1"/>
          <p:nvPr/>
        </p:nvSpPr>
        <p:spPr>
          <a:xfrm>
            <a:off x="60391" y="6288807"/>
            <a:ext cx="823094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F2027C2-AC87-62BA-31D6-B360AF03CDE0}"/>
            </a:ext>
          </a:extLst>
        </p:cNvPr>
        <p:cNvGrpSpPr/>
        <p:nvPr/>
      </p:nvGrpSpPr>
      <p:grpSpPr>
        <a:xfrm>
          <a:off x="0" y="0"/>
          <a:ext cx="0" cy="0"/>
          <a:chOff x="0" y="0"/>
          <a:chExt cx="0" cy="0"/>
        </a:xfrm>
      </p:grpSpPr>
      <p:sp>
        <p:nvSpPr>
          <p:cNvPr id="8" name="Callout: Right Arrow 7">
            <a:extLst>
              <a:ext uri="{FF2B5EF4-FFF2-40B4-BE49-F238E27FC236}">
                <a16:creationId xmlns:a16="http://schemas.microsoft.com/office/drawing/2014/main" id="{CFD498F9-5C66-ECD0-DB4E-A581EC89255C}"/>
              </a:ext>
            </a:extLst>
          </p:cNvPr>
          <p:cNvSpPr/>
          <p:nvPr/>
        </p:nvSpPr>
        <p:spPr>
          <a:xfrm>
            <a:off x="9348516" y="1084917"/>
            <a:ext cx="2739070" cy="1536130"/>
          </a:xfrm>
          <a:prstGeom prst="rightArrowCallout">
            <a:avLst/>
          </a:prstGeom>
          <a:solidFill>
            <a:srgbClr val="00B0F0"/>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allout: Right Arrow 6">
            <a:extLst>
              <a:ext uri="{FF2B5EF4-FFF2-40B4-BE49-F238E27FC236}">
                <a16:creationId xmlns:a16="http://schemas.microsoft.com/office/drawing/2014/main" id="{1D70F82A-496F-36A2-5E06-03B2180F5A4B}"/>
              </a:ext>
            </a:extLst>
          </p:cNvPr>
          <p:cNvSpPr/>
          <p:nvPr/>
        </p:nvSpPr>
        <p:spPr>
          <a:xfrm>
            <a:off x="6254077" y="1076376"/>
            <a:ext cx="2720636" cy="1536130"/>
          </a:xfrm>
          <a:prstGeom prst="rightArrowCallout">
            <a:avLst/>
          </a:prstGeom>
          <a:solidFill>
            <a:schemeClr val="accent6"/>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allout: Right Arrow 5">
            <a:extLst>
              <a:ext uri="{FF2B5EF4-FFF2-40B4-BE49-F238E27FC236}">
                <a16:creationId xmlns:a16="http://schemas.microsoft.com/office/drawing/2014/main" id="{14EE26CD-D703-9C67-B4CF-400A93CDF29E}"/>
              </a:ext>
            </a:extLst>
          </p:cNvPr>
          <p:cNvSpPr/>
          <p:nvPr/>
        </p:nvSpPr>
        <p:spPr>
          <a:xfrm>
            <a:off x="3144621" y="1076376"/>
            <a:ext cx="2739070" cy="1536130"/>
          </a:xfrm>
          <a:prstGeom prst="rightArrowCallout">
            <a:avLst/>
          </a:prstGeom>
          <a:solidFill>
            <a:schemeClr val="accent4">
              <a:lumMod val="75000"/>
            </a:schemeClr>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30" name="Straight Connector 62">
            <a:extLst>
              <a:ext uri="{FF2B5EF4-FFF2-40B4-BE49-F238E27FC236}">
                <a16:creationId xmlns:a16="http://schemas.microsoft.com/office/drawing/2014/main" id="{FE8C405A-F51D-6717-8C8F-592E5EE7580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A16EE5E3-0CFA-A662-9C7A-BC93F247950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11EDB536-BFFC-5333-BCD4-6DD424B8044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131241E7-5DFF-BD02-463D-53E3F18260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4" name="Callout: Right Arrow 3">
            <a:extLst>
              <a:ext uri="{FF2B5EF4-FFF2-40B4-BE49-F238E27FC236}">
                <a16:creationId xmlns:a16="http://schemas.microsoft.com/office/drawing/2014/main" id="{BDC8D8C0-0D87-7AED-95EE-922CA26FDE35}"/>
              </a:ext>
            </a:extLst>
          </p:cNvPr>
          <p:cNvSpPr/>
          <p:nvPr/>
        </p:nvSpPr>
        <p:spPr>
          <a:xfrm>
            <a:off x="108899" y="1076376"/>
            <a:ext cx="2720635" cy="1536130"/>
          </a:xfrm>
          <a:prstGeom prst="rightArrowCallout">
            <a:avLst/>
          </a:prstGeom>
          <a:solidFill>
            <a:schemeClr val="accent5">
              <a:lumMod val="75000"/>
            </a:schemeClr>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D28E057E-1E79-94DE-5189-726E7A48E561}"/>
              </a:ext>
            </a:extLst>
          </p:cNvPr>
          <p:cNvSpPr txBox="1"/>
          <p:nvPr/>
        </p:nvSpPr>
        <p:spPr>
          <a:xfrm>
            <a:off x="84242" y="214468"/>
            <a:ext cx="2341842" cy="738664"/>
          </a:xfrm>
          <a:prstGeom prst="rect">
            <a:avLst/>
          </a:prstGeom>
          <a:noFill/>
        </p:spPr>
        <p:txBody>
          <a:bodyPr wrap="square" rtlCol="0">
            <a:spAutoFit/>
          </a:bodyPr>
          <a:lstStyle/>
          <a:p>
            <a:pPr algn="ctr"/>
            <a:r>
              <a:rPr lang="en-US" sz="4200" dirty="0">
                <a:solidFill>
                  <a:schemeClr val="accent5">
                    <a:lumMod val="75000"/>
                  </a:schemeClr>
                </a:solidFill>
                <a:latin typeface="Century Gothic" panose="020B0502020202020204" pitchFamily="34" charset="0"/>
              </a:rPr>
              <a:t>Phase 1</a:t>
            </a:r>
          </a:p>
        </p:txBody>
      </p:sp>
      <p:sp>
        <p:nvSpPr>
          <p:cNvPr id="12" name="TextBox 11">
            <a:extLst>
              <a:ext uri="{FF2B5EF4-FFF2-40B4-BE49-F238E27FC236}">
                <a16:creationId xmlns:a16="http://schemas.microsoft.com/office/drawing/2014/main" id="{BC6C4A88-0DD9-2E1B-6D9B-DF8E6E04043B}"/>
              </a:ext>
            </a:extLst>
          </p:cNvPr>
          <p:cNvSpPr txBox="1"/>
          <p:nvPr/>
        </p:nvSpPr>
        <p:spPr>
          <a:xfrm>
            <a:off x="3181556" y="214229"/>
            <a:ext cx="2341842" cy="738664"/>
          </a:xfrm>
          <a:prstGeom prst="rect">
            <a:avLst/>
          </a:prstGeom>
          <a:noFill/>
        </p:spPr>
        <p:txBody>
          <a:bodyPr wrap="square" rtlCol="0">
            <a:spAutoFit/>
          </a:bodyPr>
          <a:lstStyle/>
          <a:p>
            <a:pPr algn="ctr"/>
            <a:r>
              <a:rPr lang="en-US" sz="4200" dirty="0">
                <a:solidFill>
                  <a:schemeClr val="accent4">
                    <a:lumMod val="75000"/>
                  </a:schemeClr>
                </a:solidFill>
                <a:latin typeface="Century Gothic" panose="020B0502020202020204" pitchFamily="34" charset="0"/>
              </a:rPr>
              <a:t>Phase 2</a:t>
            </a:r>
          </a:p>
        </p:txBody>
      </p:sp>
      <p:sp>
        <p:nvSpPr>
          <p:cNvPr id="29" name="TextBox 28">
            <a:extLst>
              <a:ext uri="{FF2B5EF4-FFF2-40B4-BE49-F238E27FC236}">
                <a16:creationId xmlns:a16="http://schemas.microsoft.com/office/drawing/2014/main" id="{9CFD8E70-2B48-358E-9454-4BE9FB1AA21A}"/>
              </a:ext>
            </a:extLst>
          </p:cNvPr>
          <p:cNvSpPr txBox="1"/>
          <p:nvPr/>
        </p:nvSpPr>
        <p:spPr>
          <a:xfrm>
            <a:off x="6264542" y="214229"/>
            <a:ext cx="2341842" cy="738664"/>
          </a:xfrm>
          <a:prstGeom prst="rect">
            <a:avLst/>
          </a:prstGeom>
          <a:noFill/>
        </p:spPr>
        <p:txBody>
          <a:bodyPr wrap="square" rtlCol="0">
            <a:spAutoFit/>
          </a:bodyPr>
          <a:lstStyle/>
          <a:p>
            <a:pPr algn="ctr"/>
            <a:r>
              <a:rPr lang="en-US" sz="4200" dirty="0">
                <a:solidFill>
                  <a:schemeClr val="accent6"/>
                </a:solidFill>
                <a:latin typeface="Century Gothic" panose="020B0502020202020204" pitchFamily="34" charset="0"/>
              </a:rPr>
              <a:t>Phase 3</a:t>
            </a:r>
          </a:p>
        </p:txBody>
      </p:sp>
      <p:sp>
        <p:nvSpPr>
          <p:cNvPr id="30" name="TextBox 29">
            <a:extLst>
              <a:ext uri="{FF2B5EF4-FFF2-40B4-BE49-F238E27FC236}">
                <a16:creationId xmlns:a16="http://schemas.microsoft.com/office/drawing/2014/main" id="{F3B28E7D-CFEA-A781-6791-9820467AF6BE}"/>
              </a:ext>
            </a:extLst>
          </p:cNvPr>
          <p:cNvSpPr txBox="1"/>
          <p:nvPr/>
        </p:nvSpPr>
        <p:spPr>
          <a:xfrm>
            <a:off x="9347528" y="214229"/>
            <a:ext cx="2341842" cy="738664"/>
          </a:xfrm>
          <a:prstGeom prst="rect">
            <a:avLst/>
          </a:prstGeom>
          <a:noFill/>
        </p:spPr>
        <p:txBody>
          <a:bodyPr wrap="square" rtlCol="0">
            <a:spAutoFit/>
          </a:bodyPr>
          <a:lstStyle/>
          <a:p>
            <a:pPr algn="ctr"/>
            <a:r>
              <a:rPr lang="en-US" sz="4200" dirty="0">
                <a:solidFill>
                  <a:schemeClr val="accent5"/>
                </a:solidFill>
                <a:latin typeface="Century Gothic" panose="020B0502020202020204" pitchFamily="34" charset="0"/>
              </a:rPr>
              <a:t>Phase 4</a:t>
            </a:r>
          </a:p>
        </p:txBody>
      </p:sp>
      <p:sp>
        <p:nvSpPr>
          <p:cNvPr id="31" name="Rectangle 30">
            <a:extLst>
              <a:ext uri="{FF2B5EF4-FFF2-40B4-BE49-F238E27FC236}">
                <a16:creationId xmlns:a16="http://schemas.microsoft.com/office/drawing/2014/main" id="{87A514E1-864B-503D-2CB3-483CAD94247F}"/>
              </a:ext>
            </a:extLst>
          </p:cNvPr>
          <p:cNvSpPr/>
          <p:nvPr/>
        </p:nvSpPr>
        <p:spPr>
          <a:xfrm>
            <a:off x="108899" y="2705116"/>
            <a:ext cx="272063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92719BA-5E2B-E877-ABAC-DFB936EFF785}"/>
              </a:ext>
            </a:extLst>
          </p:cNvPr>
          <p:cNvSpPr txBox="1"/>
          <p:nvPr/>
        </p:nvSpPr>
        <p:spPr>
          <a:xfrm>
            <a:off x="148906" y="2770722"/>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Description</a:t>
            </a:r>
          </a:p>
        </p:txBody>
      </p:sp>
      <p:sp>
        <p:nvSpPr>
          <p:cNvPr id="33" name="TextBox 32">
            <a:extLst>
              <a:ext uri="{FF2B5EF4-FFF2-40B4-BE49-F238E27FC236}">
                <a16:creationId xmlns:a16="http://schemas.microsoft.com/office/drawing/2014/main" id="{444E2B2B-F655-52BB-18B0-68877EBA8C20}"/>
              </a:ext>
            </a:extLst>
          </p:cNvPr>
          <p:cNvSpPr txBox="1"/>
          <p:nvPr/>
        </p:nvSpPr>
        <p:spPr>
          <a:xfrm>
            <a:off x="104414" y="1667541"/>
            <a:ext cx="1757437"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Title</a:t>
            </a:r>
          </a:p>
        </p:txBody>
      </p:sp>
      <p:sp>
        <p:nvSpPr>
          <p:cNvPr id="36" name="TextBox 35">
            <a:extLst>
              <a:ext uri="{FF2B5EF4-FFF2-40B4-BE49-F238E27FC236}">
                <a16:creationId xmlns:a16="http://schemas.microsoft.com/office/drawing/2014/main" id="{601F63D1-9B35-CDCC-637A-EFA8EB56B5E5}"/>
              </a:ext>
            </a:extLst>
          </p:cNvPr>
          <p:cNvSpPr txBox="1"/>
          <p:nvPr/>
        </p:nvSpPr>
        <p:spPr>
          <a:xfrm>
            <a:off x="3131868" y="1524061"/>
            <a:ext cx="1759621"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Title</a:t>
            </a:r>
          </a:p>
        </p:txBody>
      </p:sp>
      <p:sp>
        <p:nvSpPr>
          <p:cNvPr id="37" name="Rectangle 36">
            <a:extLst>
              <a:ext uri="{FF2B5EF4-FFF2-40B4-BE49-F238E27FC236}">
                <a16:creationId xmlns:a16="http://schemas.microsoft.com/office/drawing/2014/main" id="{07582A64-A647-B657-5739-4AAF3ACBD8A1}"/>
              </a:ext>
            </a:extLst>
          </p:cNvPr>
          <p:cNvSpPr/>
          <p:nvPr/>
        </p:nvSpPr>
        <p:spPr>
          <a:xfrm>
            <a:off x="108899" y="3573431"/>
            <a:ext cx="272063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3951533E-C2F7-D335-1E36-16C961CE92DC}"/>
              </a:ext>
            </a:extLst>
          </p:cNvPr>
          <p:cNvSpPr txBox="1"/>
          <p:nvPr/>
        </p:nvSpPr>
        <p:spPr>
          <a:xfrm>
            <a:off x="148906" y="3573431"/>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Description</a:t>
            </a:r>
          </a:p>
        </p:txBody>
      </p:sp>
      <p:sp>
        <p:nvSpPr>
          <p:cNvPr id="40" name="Rectangle 39">
            <a:extLst>
              <a:ext uri="{FF2B5EF4-FFF2-40B4-BE49-F238E27FC236}">
                <a16:creationId xmlns:a16="http://schemas.microsoft.com/office/drawing/2014/main" id="{427234BE-D87E-FD62-2248-1F11DDD79B6A}"/>
              </a:ext>
            </a:extLst>
          </p:cNvPr>
          <p:cNvSpPr/>
          <p:nvPr/>
        </p:nvSpPr>
        <p:spPr>
          <a:xfrm>
            <a:off x="120708" y="4455493"/>
            <a:ext cx="270882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199D57CA-057A-DED5-3F01-288F8A870255}"/>
              </a:ext>
            </a:extLst>
          </p:cNvPr>
          <p:cNvSpPr txBox="1"/>
          <p:nvPr/>
        </p:nvSpPr>
        <p:spPr>
          <a:xfrm>
            <a:off x="165713" y="4487711"/>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Description</a:t>
            </a:r>
          </a:p>
        </p:txBody>
      </p:sp>
      <p:sp>
        <p:nvSpPr>
          <p:cNvPr id="42" name="Rectangle 41">
            <a:extLst>
              <a:ext uri="{FF2B5EF4-FFF2-40B4-BE49-F238E27FC236}">
                <a16:creationId xmlns:a16="http://schemas.microsoft.com/office/drawing/2014/main" id="{DFF24B09-8D69-E430-629B-E2B6BBF3C62C}"/>
              </a:ext>
            </a:extLst>
          </p:cNvPr>
          <p:cNvSpPr/>
          <p:nvPr/>
        </p:nvSpPr>
        <p:spPr>
          <a:xfrm>
            <a:off x="105672" y="5337555"/>
            <a:ext cx="2745292"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229E4BD2-FAB9-FAED-558A-6031F462FA42}"/>
              </a:ext>
            </a:extLst>
          </p:cNvPr>
          <p:cNvSpPr/>
          <p:nvPr/>
        </p:nvSpPr>
        <p:spPr>
          <a:xfrm>
            <a:off x="3144621" y="2711355"/>
            <a:ext cx="2720635"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422CD9B-D96D-84CC-4927-6BC7DA167D46}"/>
              </a:ext>
            </a:extLst>
          </p:cNvPr>
          <p:cNvSpPr txBox="1"/>
          <p:nvPr/>
        </p:nvSpPr>
        <p:spPr>
          <a:xfrm>
            <a:off x="3209727" y="2790711"/>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Description</a:t>
            </a:r>
          </a:p>
        </p:txBody>
      </p:sp>
      <p:sp>
        <p:nvSpPr>
          <p:cNvPr id="46" name="Rectangle 45">
            <a:extLst>
              <a:ext uri="{FF2B5EF4-FFF2-40B4-BE49-F238E27FC236}">
                <a16:creationId xmlns:a16="http://schemas.microsoft.com/office/drawing/2014/main" id="{B1652F04-82D9-75C8-29E4-B6788BD59828}"/>
              </a:ext>
            </a:extLst>
          </p:cNvPr>
          <p:cNvSpPr/>
          <p:nvPr/>
        </p:nvSpPr>
        <p:spPr>
          <a:xfrm>
            <a:off x="3144621" y="3579670"/>
            <a:ext cx="2720635"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055CA8B-5EAA-4A09-8850-726C1B931601}"/>
              </a:ext>
            </a:extLst>
          </p:cNvPr>
          <p:cNvSpPr txBox="1"/>
          <p:nvPr/>
        </p:nvSpPr>
        <p:spPr>
          <a:xfrm>
            <a:off x="3209727" y="3579670"/>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Description</a:t>
            </a:r>
          </a:p>
        </p:txBody>
      </p:sp>
      <p:sp>
        <p:nvSpPr>
          <p:cNvPr id="48" name="Rectangle 47">
            <a:extLst>
              <a:ext uri="{FF2B5EF4-FFF2-40B4-BE49-F238E27FC236}">
                <a16:creationId xmlns:a16="http://schemas.microsoft.com/office/drawing/2014/main" id="{DFD4BC98-64FB-C288-59BF-3914004D41C0}"/>
              </a:ext>
            </a:extLst>
          </p:cNvPr>
          <p:cNvSpPr/>
          <p:nvPr/>
        </p:nvSpPr>
        <p:spPr>
          <a:xfrm>
            <a:off x="3131868" y="4461732"/>
            <a:ext cx="2733387"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F6C493D0-D010-0A58-A3FD-72BCA47FEDE1}"/>
              </a:ext>
            </a:extLst>
          </p:cNvPr>
          <p:cNvSpPr txBox="1"/>
          <p:nvPr/>
        </p:nvSpPr>
        <p:spPr>
          <a:xfrm>
            <a:off x="3200300" y="4519016"/>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Description</a:t>
            </a:r>
          </a:p>
        </p:txBody>
      </p:sp>
      <p:sp>
        <p:nvSpPr>
          <p:cNvPr id="50" name="Rectangle 49">
            <a:extLst>
              <a:ext uri="{FF2B5EF4-FFF2-40B4-BE49-F238E27FC236}">
                <a16:creationId xmlns:a16="http://schemas.microsoft.com/office/drawing/2014/main" id="{67FA719A-6054-B5E6-86E5-D2ED5E8AE93C}"/>
              </a:ext>
            </a:extLst>
          </p:cNvPr>
          <p:cNvSpPr/>
          <p:nvPr/>
        </p:nvSpPr>
        <p:spPr>
          <a:xfrm>
            <a:off x="3131869" y="5343794"/>
            <a:ext cx="2745292"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4B7D1B22-1122-7D05-7968-793276F13A21}"/>
              </a:ext>
            </a:extLst>
          </p:cNvPr>
          <p:cNvSpPr/>
          <p:nvPr/>
        </p:nvSpPr>
        <p:spPr>
          <a:xfrm>
            <a:off x="6247081" y="2726522"/>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1085C05E-147B-3114-AA47-73DA44329057}"/>
              </a:ext>
            </a:extLst>
          </p:cNvPr>
          <p:cNvSpPr txBox="1"/>
          <p:nvPr/>
        </p:nvSpPr>
        <p:spPr>
          <a:xfrm>
            <a:off x="6264542" y="2801709"/>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Description</a:t>
            </a:r>
          </a:p>
        </p:txBody>
      </p:sp>
      <p:sp>
        <p:nvSpPr>
          <p:cNvPr id="54" name="Rectangle 53">
            <a:extLst>
              <a:ext uri="{FF2B5EF4-FFF2-40B4-BE49-F238E27FC236}">
                <a16:creationId xmlns:a16="http://schemas.microsoft.com/office/drawing/2014/main" id="{3291BF78-59E0-C382-C609-7E5AB86188A7}"/>
              </a:ext>
            </a:extLst>
          </p:cNvPr>
          <p:cNvSpPr/>
          <p:nvPr/>
        </p:nvSpPr>
        <p:spPr>
          <a:xfrm>
            <a:off x="6247081" y="3594837"/>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C6D1449C-E1F9-71F9-AB58-B6883B29CD81}"/>
              </a:ext>
            </a:extLst>
          </p:cNvPr>
          <p:cNvSpPr/>
          <p:nvPr/>
        </p:nvSpPr>
        <p:spPr>
          <a:xfrm>
            <a:off x="6247081" y="4476899"/>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7449384F-468D-D4AE-03E0-D12B5FCEFA58}"/>
              </a:ext>
            </a:extLst>
          </p:cNvPr>
          <p:cNvSpPr/>
          <p:nvPr/>
        </p:nvSpPr>
        <p:spPr>
          <a:xfrm>
            <a:off x="6234329" y="5358961"/>
            <a:ext cx="2745292"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82F50942-55DB-7D9F-6036-BCF1FC257F6D}"/>
              </a:ext>
            </a:extLst>
          </p:cNvPr>
          <p:cNvSpPr/>
          <p:nvPr/>
        </p:nvSpPr>
        <p:spPr>
          <a:xfrm>
            <a:off x="9350656" y="2743711"/>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C147F70D-899B-476C-12DA-5B8AF139E19E}"/>
              </a:ext>
            </a:extLst>
          </p:cNvPr>
          <p:cNvSpPr txBox="1"/>
          <p:nvPr/>
        </p:nvSpPr>
        <p:spPr>
          <a:xfrm>
            <a:off x="9350656" y="2805197"/>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Description</a:t>
            </a:r>
          </a:p>
        </p:txBody>
      </p:sp>
      <p:sp>
        <p:nvSpPr>
          <p:cNvPr id="62" name="Rectangle 61">
            <a:extLst>
              <a:ext uri="{FF2B5EF4-FFF2-40B4-BE49-F238E27FC236}">
                <a16:creationId xmlns:a16="http://schemas.microsoft.com/office/drawing/2014/main" id="{0510E002-1155-4138-37D4-82CFC05F5B3C}"/>
              </a:ext>
            </a:extLst>
          </p:cNvPr>
          <p:cNvSpPr/>
          <p:nvPr/>
        </p:nvSpPr>
        <p:spPr>
          <a:xfrm>
            <a:off x="9350656" y="3612026"/>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4" name="Rectangle 1023">
            <a:extLst>
              <a:ext uri="{FF2B5EF4-FFF2-40B4-BE49-F238E27FC236}">
                <a16:creationId xmlns:a16="http://schemas.microsoft.com/office/drawing/2014/main" id="{B4635996-E3DF-FB86-9B32-EFDC83BE7C72}"/>
              </a:ext>
            </a:extLst>
          </p:cNvPr>
          <p:cNvSpPr/>
          <p:nvPr/>
        </p:nvSpPr>
        <p:spPr>
          <a:xfrm>
            <a:off x="9350655" y="4494088"/>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6" name="Rectangle 1025">
            <a:extLst>
              <a:ext uri="{FF2B5EF4-FFF2-40B4-BE49-F238E27FC236}">
                <a16:creationId xmlns:a16="http://schemas.microsoft.com/office/drawing/2014/main" id="{D336CED1-26B4-B0EB-CAF2-3B17ACB8B562}"/>
              </a:ext>
            </a:extLst>
          </p:cNvPr>
          <p:cNvSpPr/>
          <p:nvPr/>
        </p:nvSpPr>
        <p:spPr>
          <a:xfrm>
            <a:off x="9337904" y="5376150"/>
            <a:ext cx="2745292"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2" name="TextBox 1031">
            <a:extLst>
              <a:ext uri="{FF2B5EF4-FFF2-40B4-BE49-F238E27FC236}">
                <a16:creationId xmlns:a16="http://schemas.microsoft.com/office/drawing/2014/main" id="{9101C12A-6460-6E9A-BA44-38322C4BCC1E}"/>
              </a:ext>
            </a:extLst>
          </p:cNvPr>
          <p:cNvSpPr txBox="1"/>
          <p:nvPr/>
        </p:nvSpPr>
        <p:spPr>
          <a:xfrm>
            <a:off x="6264542" y="1653550"/>
            <a:ext cx="1759621"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Title</a:t>
            </a:r>
          </a:p>
        </p:txBody>
      </p:sp>
      <p:sp>
        <p:nvSpPr>
          <p:cNvPr id="1033" name="TextBox 1032">
            <a:extLst>
              <a:ext uri="{FF2B5EF4-FFF2-40B4-BE49-F238E27FC236}">
                <a16:creationId xmlns:a16="http://schemas.microsoft.com/office/drawing/2014/main" id="{7A7B4BED-F140-942E-85DE-156455D35100}"/>
              </a:ext>
            </a:extLst>
          </p:cNvPr>
          <p:cNvSpPr txBox="1"/>
          <p:nvPr/>
        </p:nvSpPr>
        <p:spPr>
          <a:xfrm>
            <a:off x="9337904" y="1686719"/>
            <a:ext cx="1759621" cy="323165"/>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Title</a:t>
            </a:r>
          </a:p>
        </p:txBody>
      </p:sp>
      <p:sp>
        <p:nvSpPr>
          <p:cNvPr id="3" name="TextBox 2">
            <a:extLst>
              <a:ext uri="{FF2B5EF4-FFF2-40B4-BE49-F238E27FC236}">
                <a16:creationId xmlns:a16="http://schemas.microsoft.com/office/drawing/2014/main" id="{03BFACEA-D324-B7CB-B278-6765E017B63D}"/>
              </a:ext>
            </a:extLst>
          </p:cNvPr>
          <p:cNvSpPr txBox="1"/>
          <p:nvPr/>
        </p:nvSpPr>
        <p:spPr>
          <a:xfrm>
            <a:off x="146969" y="5356273"/>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Description</a:t>
            </a:r>
          </a:p>
        </p:txBody>
      </p:sp>
      <p:sp>
        <p:nvSpPr>
          <p:cNvPr id="5" name="TextBox 4">
            <a:extLst>
              <a:ext uri="{FF2B5EF4-FFF2-40B4-BE49-F238E27FC236}">
                <a16:creationId xmlns:a16="http://schemas.microsoft.com/office/drawing/2014/main" id="{8E266A67-0700-DC75-E570-7D51A4294B8E}"/>
              </a:ext>
            </a:extLst>
          </p:cNvPr>
          <p:cNvSpPr txBox="1"/>
          <p:nvPr/>
        </p:nvSpPr>
        <p:spPr>
          <a:xfrm>
            <a:off x="3181556" y="5387578"/>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Description</a:t>
            </a:r>
          </a:p>
        </p:txBody>
      </p:sp>
      <p:sp>
        <p:nvSpPr>
          <p:cNvPr id="9" name="TextBox 8">
            <a:extLst>
              <a:ext uri="{FF2B5EF4-FFF2-40B4-BE49-F238E27FC236}">
                <a16:creationId xmlns:a16="http://schemas.microsoft.com/office/drawing/2014/main" id="{D96CE3CC-4298-493A-4DBE-D475CA5F31D4}"/>
              </a:ext>
            </a:extLst>
          </p:cNvPr>
          <p:cNvSpPr txBox="1"/>
          <p:nvPr/>
        </p:nvSpPr>
        <p:spPr>
          <a:xfrm>
            <a:off x="6264542" y="3633817"/>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Description</a:t>
            </a:r>
          </a:p>
        </p:txBody>
      </p:sp>
      <p:sp>
        <p:nvSpPr>
          <p:cNvPr id="11" name="TextBox 10">
            <a:extLst>
              <a:ext uri="{FF2B5EF4-FFF2-40B4-BE49-F238E27FC236}">
                <a16:creationId xmlns:a16="http://schemas.microsoft.com/office/drawing/2014/main" id="{87B2D534-F29A-52E8-315C-B1A3D6D7EFB9}"/>
              </a:ext>
            </a:extLst>
          </p:cNvPr>
          <p:cNvSpPr txBox="1"/>
          <p:nvPr/>
        </p:nvSpPr>
        <p:spPr>
          <a:xfrm>
            <a:off x="9350656" y="3637305"/>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Description</a:t>
            </a:r>
          </a:p>
        </p:txBody>
      </p:sp>
      <p:sp>
        <p:nvSpPr>
          <p:cNvPr id="13" name="TextBox 12">
            <a:extLst>
              <a:ext uri="{FF2B5EF4-FFF2-40B4-BE49-F238E27FC236}">
                <a16:creationId xmlns:a16="http://schemas.microsoft.com/office/drawing/2014/main" id="{9B336AFC-F184-16A9-CDC1-6EC16C5E96FB}"/>
              </a:ext>
            </a:extLst>
          </p:cNvPr>
          <p:cNvSpPr txBox="1"/>
          <p:nvPr/>
        </p:nvSpPr>
        <p:spPr>
          <a:xfrm>
            <a:off x="6264542" y="4501496"/>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Description</a:t>
            </a:r>
          </a:p>
        </p:txBody>
      </p:sp>
      <p:sp>
        <p:nvSpPr>
          <p:cNvPr id="14" name="TextBox 13">
            <a:extLst>
              <a:ext uri="{FF2B5EF4-FFF2-40B4-BE49-F238E27FC236}">
                <a16:creationId xmlns:a16="http://schemas.microsoft.com/office/drawing/2014/main" id="{1DEEEA3A-A403-636F-4C70-3164C92E66B7}"/>
              </a:ext>
            </a:extLst>
          </p:cNvPr>
          <p:cNvSpPr txBox="1"/>
          <p:nvPr/>
        </p:nvSpPr>
        <p:spPr>
          <a:xfrm>
            <a:off x="9350656" y="4504984"/>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Description</a:t>
            </a:r>
          </a:p>
        </p:txBody>
      </p:sp>
      <p:sp>
        <p:nvSpPr>
          <p:cNvPr id="15" name="TextBox 14">
            <a:extLst>
              <a:ext uri="{FF2B5EF4-FFF2-40B4-BE49-F238E27FC236}">
                <a16:creationId xmlns:a16="http://schemas.microsoft.com/office/drawing/2014/main" id="{B0AC4F54-DA18-AE66-A73B-D9057031F1E4}"/>
              </a:ext>
            </a:extLst>
          </p:cNvPr>
          <p:cNvSpPr txBox="1"/>
          <p:nvPr/>
        </p:nvSpPr>
        <p:spPr>
          <a:xfrm>
            <a:off x="6264542" y="5396439"/>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Description</a:t>
            </a:r>
          </a:p>
        </p:txBody>
      </p:sp>
      <p:sp>
        <p:nvSpPr>
          <p:cNvPr id="16" name="TextBox 15">
            <a:extLst>
              <a:ext uri="{FF2B5EF4-FFF2-40B4-BE49-F238E27FC236}">
                <a16:creationId xmlns:a16="http://schemas.microsoft.com/office/drawing/2014/main" id="{68643E12-A686-279A-8BAE-066F4130B44B}"/>
              </a:ext>
            </a:extLst>
          </p:cNvPr>
          <p:cNvSpPr txBox="1"/>
          <p:nvPr/>
        </p:nvSpPr>
        <p:spPr>
          <a:xfrm>
            <a:off x="9350656" y="5399927"/>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Description</a:t>
            </a:r>
          </a:p>
        </p:txBody>
      </p:sp>
    </p:spTree>
    <p:extLst>
      <p:ext uri="{BB962C8B-B14F-4D97-AF65-F5344CB8AC3E}">
        <p14:creationId xmlns:p14="http://schemas.microsoft.com/office/powerpoint/2010/main" val="2293355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8B1FA2B-5EE5-D881-566A-22B8340D9CC5}"/>
            </a:ext>
          </a:extLst>
        </p:cNvPr>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4DB16A8-9BF4-F05B-1BC0-779E6BAAF60B}"/>
              </a:ext>
            </a:extLst>
          </p:cNvPr>
          <p:cNvGraphicFramePr>
            <a:graphicFrameLocks noGrp="1"/>
          </p:cNvGraphicFramePr>
          <p:nvPr>
            <p:extLst>
              <p:ext uri="{D42A27DB-BD31-4B8C-83A1-F6EECF244321}">
                <p14:modId xmlns:p14="http://schemas.microsoft.com/office/powerpoint/2010/main" val="2770990005"/>
              </p:ext>
            </p:extLst>
          </p:nvPr>
        </p:nvGraphicFramePr>
        <p:xfrm>
          <a:off x="327121" y="485123"/>
          <a:ext cx="11529256" cy="498828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1400" dirty="0">
                          <a:solidFill>
                            <a:schemeClr val="tx1"/>
                          </a:solidFill>
                          <a:latin typeface="Century Gothic" panose="020B0502020202020204" pitchFamily="34" charset="0"/>
                        </a:rPr>
                        <a:t>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4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4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4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679ABC70-966D-DDEE-BD3D-37C1E1B1A1EA}"/>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25E2A2E3-D117-DA6F-A38E-B138D9206806}"/>
              </a:ext>
            </a:extLst>
          </p:cNvPr>
          <p:cNvSpPr/>
          <p:nvPr/>
        </p:nvSpPr>
        <p:spPr>
          <a:xfrm>
            <a:off x="3824646" y="1277572"/>
            <a:ext cx="175314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6290F171-D401-CAC4-4E21-07724BF9B9AA}"/>
              </a:ext>
            </a:extLst>
          </p:cNvPr>
          <p:cNvSpPr/>
          <p:nvPr/>
        </p:nvSpPr>
        <p:spPr>
          <a:xfrm>
            <a:off x="3824647" y="1745545"/>
            <a:ext cx="1753154"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89D9F8BF-E7A0-7B7E-516F-226C021592E6}"/>
              </a:ext>
            </a:extLst>
          </p:cNvPr>
          <p:cNvSpPr/>
          <p:nvPr/>
        </p:nvSpPr>
        <p:spPr>
          <a:xfrm>
            <a:off x="3824648" y="2213518"/>
            <a:ext cx="1753154"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4FED1A70-1BF7-68D3-99DC-9D62F94C4D9C}"/>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07C79B2D-FCDB-50D7-F359-C267614C9DA8}"/>
              </a:ext>
            </a:extLst>
          </p:cNvPr>
          <p:cNvSpPr/>
          <p:nvPr/>
        </p:nvSpPr>
        <p:spPr>
          <a:xfrm>
            <a:off x="3824649" y="3149464"/>
            <a:ext cx="1831434"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2E885C77-CAB0-A131-1385-DCA4A1C7FF9C}"/>
              </a:ext>
            </a:extLst>
          </p:cNvPr>
          <p:cNvSpPr/>
          <p:nvPr/>
        </p:nvSpPr>
        <p:spPr>
          <a:xfrm>
            <a:off x="3824647" y="3617437"/>
            <a:ext cx="1831436"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06365CE4-0F76-B554-F86B-03F5EB4AF646}"/>
              </a:ext>
            </a:extLst>
          </p:cNvPr>
          <p:cNvSpPr/>
          <p:nvPr/>
        </p:nvSpPr>
        <p:spPr>
          <a:xfrm>
            <a:off x="3846810" y="4085410"/>
            <a:ext cx="1809273"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5" name="Rectangle 54">
            <a:extLst>
              <a:ext uri="{FF2B5EF4-FFF2-40B4-BE49-F238E27FC236}">
                <a16:creationId xmlns:a16="http://schemas.microsoft.com/office/drawing/2014/main" id="{9E7EDB8B-972F-6F93-2C17-83F31B87DDDE}"/>
              </a:ext>
            </a:extLst>
          </p:cNvPr>
          <p:cNvSpPr/>
          <p:nvPr/>
        </p:nvSpPr>
        <p:spPr>
          <a:xfrm>
            <a:off x="3824646" y="5021353"/>
            <a:ext cx="1831437"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1F3102C0-EBE8-22D1-6679-F9397CA65045}"/>
              </a:ext>
            </a:extLst>
          </p:cNvPr>
          <p:cNvSpPr/>
          <p:nvPr/>
        </p:nvSpPr>
        <p:spPr>
          <a:xfrm>
            <a:off x="383345" y="5659934"/>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6425B07D-B4DA-7207-A3BC-B88D5645897C}"/>
              </a:ext>
            </a:extLst>
          </p:cNvPr>
          <p:cNvSpPr/>
          <p:nvPr/>
        </p:nvSpPr>
        <p:spPr>
          <a:xfrm>
            <a:off x="383345" y="5985542"/>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30DFDB41-B39A-65E4-1AE3-A123E1CAB20A}"/>
              </a:ext>
            </a:extLst>
          </p:cNvPr>
          <p:cNvSpPr/>
          <p:nvPr/>
        </p:nvSpPr>
        <p:spPr>
          <a:xfrm>
            <a:off x="3344666" y="5659934"/>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CC826E22-EE18-6962-EE4E-0824932A203D}"/>
              </a:ext>
            </a:extLst>
          </p:cNvPr>
          <p:cNvSpPr/>
          <p:nvPr/>
        </p:nvSpPr>
        <p:spPr>
          <a:xfrm>
            <a:off x="3344666" y="5985542"/>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B18C4321-B9E7-7D65-729C-7C06E1F92D73}"/>
              </a:ext>
            </a:extLst>
          </p:cNvPr>
          <p:cNvSpPr/>
          <p:nvPr/>
        </p:nvSpPr>
        <p:spPr>
          <a:xfrm>
            <a:off x="6305987" y="5659934"/>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E764C196-E456-3319-798B-2615A787CC36}"/>
              </a:ext>
            </a:extLst>
          </p:cNvPr>
          <p:cNvSpPr/>
          <p:nvPr/>
        </p:nvSpPr>
        <p:spPr>
          <a:xfrm>
            <a:off x="6305987" y="5985542"/>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BF058F82-4655-12DF-E96B-7E379BCE1C8F}"/>
              </a:ext>
            </a:extLst>
          </p:cNvPr>
          <p:cNvSpPr/>
          <p:nvPr/>
        </p:nvSpPr>
        <p:spPr>
          <a:xfrm>
            <a:off x="9267309" y="5659934"/>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4458BEA9-6DCC-C579-4DD6-BAD7B67EBE81}"/>
              </a:ext>
            </a:extLst>
          </p:cNvPr>
          <p:cNvSpPr/>
          <p:nvPr/>
        </p:nvSpPr>
        <p:spPr>
          <a:xfrm>
            <a:off x="9267309" y="5985542"/>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AD6ECD01-7212-4B66-FD9A-F1BBC3342ED7}"/>
              </a:ext>
            </a:extLst>
          </p:cNvPr>
          <p:cNvSpPr txBox="1"/>
          <p:nvPr/>
        </p:nvSpPr>
        <p:spPr>
          <a:xfrm>
            <a:off x="657664" y="5659934"/>
            <a:ext cx="2194560"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sp>
        <p:nvSpPr>
          <p:cNvPr id="75" name="TextBox 74">
            <a:extLst>
              <a:ext uri="{FF2B5EF4-FFF2-40B4-BE49-F238E27FC236}">
                <a16:creationId xmlns:a16="http://schemas.microsoft.com/office/drawing/2014/main" id="{6DEF4903-4561-1C11-F4F4-600C74F4450A}"/>
              </a:ext>
            </a:extLst>
          </p:cNvPr>
          <p:cNvSpPr txBox="1"/>
          <p:nvPr/>
        </p:nvSpPr>
        <p:spPr>
          <a:xfrm>
            <a:off x="657664" y="5985542"/>
            <a:ext cx="2194560"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sp>
        <p:nvSpPr>
          <p:cNvPr id="76" name="TextBox 75">
            <a:extLst>
              <a:ext uri="{FF2B5EF4-FFF2-40B4-BE49-F238E27FC236}">
                <a16:creationId xmlns:a16="http://schemas.microsoft.com/office/drawing/2014/main" id="{8EE1CE24-2406-4B03-F207-9E03D0887C50}"/>
              </a:ext>
            </a:extLst>
          </p:cNvPr>
          <p:cNvSpPr txBox="1"/>
          <p:nvPr/>
        </p:nvSpPr>
        <p:spPr>
          <a:xfrm>
            <a:off x="3612232" y="5659597"/>
            <a:ext cx="2591938"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sp>
        <p:nvSpPr>
          <p:cNvPr id="77" name="TextBox 76">
            <a:extLst>
              <a:ext uri="{FF2B5EF4-FFF2-40B4-BE49-F238E27FC236}">
                <a16:creationId xmlns:a16="http://schemas.microsoft.com/office/drawing/2014/main" id="{A840E716-92A5-13B3-4CEA-5B24367D96EC}"/>
              </a:ext>
            </a:extLst>
          </p:cNvPr>
          <p:cNvSpPr txBox="1"/>
          <p:nvPr/>
        </p:nvSpPr>
        <p:spPr>
          <a:xfrm>
            <a:off x="3612232" y="5985205"/>
            <a:ext cx="2670358"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sp>
        <p:nvSpPr>
          <p:cNvPr id="78" name="TextBox 77">
            <a:extLst>
              <a:ext uri="{FF2B5EF4-FFF2-40B4-BE49-F238E27FC236}">
                <a16:creationId xmlns:a16="http://schemas.microsoft.com/office/drawing/2014/main" id="{BBAD79A9-3BF3-E548-2E16-432FB46609F4}"/>
              </a:ext>
            </a:extLst>
          </p:cNvPr>
          <p:cNvSpPr txBox="1"/>
          <p:nvPr/>
        </p:nvSpPr>
        <p:spPr>
          <a:xfrm>
            <a:off x="6564892" y="5657859"/>
            <a:ext cx="2194560"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sp>
        <p:nvSpPr>
          <p:cNvPr id="79" name="TextBox 78">
            <a:extLst>
              <a:ext uri="{FF2B5EF4-FFF2-40B4-BE49-F238E27FC236}">
                <a16:creationId xmlns:a16="http://schemas.microsoft.com/office/drawing/2014/main" id="{EBE984B8-261F-D967-57EA-770537E894AF}"/>
              </a:ext>
            </a:extLst>
          </p:cNvPr>
          <p:cNvSpPr txBox="1"/>
          <p:nvPr/>
        </p:nvSpPr>
        <p:spPr>
          <a:xfrm>
            <a:off x="6564892" y="5983467"/>
            <a:ext cx="2194560"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sp>
        <p:nvSpPr>
          <p:cNvPr id="80" name="TextBox 79">
            <a:extLst>
              <a:ext uri="{FF2B5EF4-FFF2-40B4-BE49-F238E27FC236}">
                <a16:creationId xmlns:a16="http://schemas.microsoft.com/office/drawing/2014/main" id="{891D790C-4FAA-3229-DDE7-BC93E367725A}"/>
              </a:ext>
            </a:extLst>
          </p:cNvPr>
          <p:cNvSpPr txBox="1"/>
          <p:nvPr/>
        </p:nvSpPr>
        <p:spPr>
          <a:xfrm>
            <a:off x="9519460" y="5657522"/>
            <a:ext cx="2194560"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sp>
        <p:nvSpPr>
          <p:cNvPr id="81" name="TextBox 80">
            <a:extLst>
              <a:ext uri="{FF2B5EF4-FFF2-40B4-BE49-F238E27FC236}">
                <a16:creationId xmlns:a16="http://schemas.microsoft.com/office/drawing/2014/main" id="{A6DCF492-3E3D-770F-F913-059A4EB5F8ED}"/>
              </a:ext>
            </a:extLst>
          </p:cNvPr>
          <p:cNvSpPr txBox="1"/>
          <p:nvPr/>
        </p:nvSpPr>
        <p:spPr>
          <a:xfrm>
            <a:off x="9519460" y="5983130"/>
            <a:ext cx="2194560" cy="246221"/>
          </a:xfrm>
          <a:prstGeom prst="rect">
            <a:avLst/>
          </a:prstGeom>
          <a:noFill/>
        </p:spPr>
        <p:txBody>
          <a:bodyPr wrap="square" rtlCol="0">
            <a:spAutoFit/>
          </a:bodyPr>
          <a:lstStyle/>
          <a:p>
            <a:r>
              <a:rPr lang="en-US" sz="1000" dirty="0">
                <a:latin typeface="Century Gothic" panose="020B0502020202020204" pitchFamily="34" charset="0"/>
              </a:rPr>
              <a:t>Name, Title</a:t>
            </a:r>
          </a:p>
        </p:txBody>
      </p:sp>
      <p:grpSp>
        <p:nvGrpSpPr>
          <p:cNvPr id="53" name="Group 52">
            <a:extLst>
              <a:ext uri="{FF2B5EF4-FFF2-40B4-BE49-F238E27FC236}">
                <a16:creationId xmlns:a16="http://schemas.microsoft.com/office/drawing/2014/main" id="{DB906201-6693-187A-C0B5-A9965ABEBE2B}"/>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EA3695FE-212B-AB9B-3BDD-D764E9F7346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425214DE-FBC3-BCE1-A420-45DAA76A2616}"/>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5FF23CB8-1B87-ADED-D0B5-76F1593A75EC}"/>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672D94C4-0F39-6B5D-E311-37E146070B1E}"/>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
        <p:nvSpPr>
          <p:cNvPr id="4" name="Rectangle 3">
            <a:extLst>
              <a:ext uri="{FF2B5EF4-FFF2-40B4-BE49-F238E27FC236}">
                <a16:creationId xmlns:a16="http://schemas.microsoft.com/office/drawing/2014/main" id="{44203B1D-8E0E-CC7C-94B3-93B6FD775BC3}"/>
              </a:ext>
            </a:extLst>
          </p:cNvPr>
          <p:cNvSpPr/>
          <p:nvPr/>
        </p:nvSpPr>
        <p:spPr>
          <a:xfrm>
            <a:off x="3824646" y="4576206"/>
            <a:ext cx="1831437"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7" name="TextBox 4">
            <a:extLst>
              <a:ext uri="{FF2B5EF4-FFF2-40B4-BE49-F238E27FC236}">
                <a16:creationId xmlns:a16="http://schemas.microsoft.com/office/drawing/2014/main" id="{2DBAD9FE-A6FB-BB91-41C8-C8C08F1545E6}"/>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683685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60</TotalTime>
  <Words>546</Words>
  <Application>Microsoft Office PowerPoint</Application>
  <PresentationFormat>Widescreen</PresentationFormat>
  <Paragraphs>130</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Bess</cp:lastModifiedBy>
  <cp:revision>5</cp:revision>
  <cp:lastPrinted>2020-08-31T22:23:58Z</cp:lastPrinted>
  <dcterms:created xsi:type="dcterms:W3CDTF">2020-10-13T17:45:05Z</dcterms:created>
  <dcterms:modified xsi:type="dcterms:W3CDTF">2025-04-06T21:05:26Z</dcterms:modified>
</cp:coreProperties>
</file>