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59" r:id="rId3"/>
    <p:sldId id="360" r:id="rId4"/>
    <p:sldId id="361" r:id="rId5"/>
    <p:sldId id="362"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F0"/>
    <a:srgbClr val="FEEBD5"/>
    <a:srgbClr val="AC3605"/>
    <a:srgbClr val="EB6C37"/>
    <a:srgbClr val="B8CAD8"/>
    <a:srgbClr val="3C77AA"/>
    <a:srgbClr val="BED1E2"/>
    <a:srgbClr val="238293"/>
    <a:srgbClr val="369986"/>
    <a:srgbClr val="8BD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BB6A6D-819E-4F94-80B1-E7117A4E5E34}" v="1" dt="2025-04-06T22:01:11.6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8" autoAdjust="0"/>
    <p:restoredTop sz="96058"/>
  </p:normalViewPr>
  <p:slideViewPr>
    <p:cSldViewPr snapToGrid="0" snapToObjects="1">
      <p:cViewPr varScale="1">
        <p:scale>
          <a:sx n="96" d="100"/>
          <a:sy n="96" d="100"/>
        </p:scale>
        <p:origin x="102" y="510"/>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1BB6A6D-819E-4F94-80B1-E7117A4E5E34}"/>
    <pc:docChg chg="custSel modSld">
      <pc:chgData name="Bess Dunlevy" userId="dd4b9a8537dbe9d0" providerId="LiveId" clId="{C1BB6A6D-819E-4F94-80B1-E7117A4E5E34}" dt="2025-04-06T22:01:22.094" v="51" actId="478"/>
      <pc:docMkLst>
        <pc:docMk/>
      </pc:docMkLst>
      <pc:sldChg chg="delSp modSp mod">
        <pc:chgData name="Bess Dunlevy" userId="dd4b9a8537dbe9d0" providerId="LiveId" clId="{C1BB6A6D-819E-4F94-80B1-E7117A4E5E34}" dt="2025-04-06T22:01:22.094" v="51" actId="478"/>
        <pc:sldMkLst>
          <pc:docMk/>
          <pc:sldMk cId="1096222095" sldId="351"/>
        </pc:sldMkLst>
        <pc:spChg chg="del">
          <ac:chgData name="Bess Dunlevy" userId="dd4b9a8537dbe9d0" providerId="LiveId" clId="{C1BB6A6D-819E-4F94-80B1-E7117A4E5E34}" dt="2025-04-06T22:01:22.094" v="51" actId="478"/>
          <ac:spMkLst>
            <pc:docMk/>
            <pc:sldMk cId="1096222095" sldId="351"/>
            <ac:spMk id="3" creationId="{2C3D9486-6DC0-52D9-FA07-C2D19B449986}"/>
          </ac:spMkLst>
        </pc:spChg>
        <pc:spChg chg="mod">
          <ac:chgData name="Bess Dunlevy" userId="dd4b9a8537dbe9d0" providerId="LiveId" clId="{C1BB6A6D-819E-4F94-80B1-E7117A4E5E34}" dt="2025-04-06T22:01:05.215" v="46" actId="20577"/>
          <ac:spMkLst>
            <pc:docMk/>
            <pc:sldMk cId="1096222095" sldId="351"/>
            <ac:spMk id="105" creationId="{E657F283-8CE8-B1D0-1462-4663337E2661}"/>
          </ac:spMkLst>
        </pc:spChg>
      </pc:sldChg>
      <pc:sldChg chg="addSp modSp mod">
        <pc:chgData name="Bess Dunlevy" userId="dd4b9a8537dbe9d0" providerId="LiveId" clId="{C1BB6A6D-819E-4F94-80B1-E7117A4E5E34}" dt="2025-04-06T22:01:18.931" v="50" actId="1076"/>
        <pc:sldMkLst>
          <pc:docMk/>
          <pc:sldMk cId="2913519890" sldId="362"/>
        </pc:sldMkLst>
        <pc:spChg chg="add mod">
          <ac:chgData name="Bess Dunlevy" userId="dd4b9a8537dbe9d0" providerId="LiveId" clId="{C1BB6A6D-819E-4F94-80B1-E7117A4E5E34}" dt="2025-04-06T22:01:18.931" v="50" actId="1076"/>
          <ac:spMkLst>
            <pc:docMk/>
            <pc:sldMk cId="2913519890" sldId="362"/>
            <ac:spMk id="2" creationId="{8D31366D-2345-50CC-4803-6238E6ADDAD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80D20-6067-BE7D-B260-0979BA5184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DF2AE7-7AF2-D977-C84C-10C9F163FC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E98F20-6960-30E9-C768-4D9476EFFD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5F9785-F5D4-2F5E-28F3-7C8E77315A77}"/>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057198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0B571-C672-1411-5882-C15834ECD9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30145C-8C2A-E351-AD2C-52E9699E7A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5222CF-6FC8-CCC2-9D17-99846AB4481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D61987C-3DE9-97A7-F7E2-947FAAC3A6FC}"/>
              </a:ext>
            </a:extLst>
          </p:cNvPr>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51628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F92B1-DEE9-5402-D9D3-841AFF8721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245364-59F8-3AEE-18FE-1FBB006C1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F231A3-2A1A-034B-04E4-0DB9C9E4FA4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4153A2-35D4-D4FD-25B5-C7808D09FC80}"/>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64590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58BC65F7-2262-A6D5-4C07-6A0D8AE51039}"/>
              </a:ext>
            </a:extLst>
          </p:cNvPr>
          <p:cNvPicPr>
            <a:picLocks noChangeAspect="1"/>
          </p:cNvPicPr>
          <p:nvPr/>
        </p:nvPicPr>
        <p:blipFill>
          <a:blip r:embed="rId2" cstate="screen">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rgbClr val="FEF5F0">
                  <a:alpha val="74355"/>
                </a:srgbClr>
              </a:gs>
              <a:gs pos="94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Agile Product Sprint Roadmap Template Example</a:t>
            </a:r>
            <a:endParaRPr lang="en-US" sz="2800" b="1" dirty="0">
              <a:solidFill>
                <a:schemeClr val="tx1">
                  <a:lumMod val="65000"/>
                  <a:lumOff val="3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AE968F33-F07E-5CE2-F688-753ECB5FC6B3}"/>
              </a:ext>
            </a:extLst>
          </p:cNvPr>
          <p:cNvSpPr txBox="1"/>
          <p:nvPr/>
        </p:nvSpPr>
        <p:spPr>
          <a:xfrm>
            <a:off x="335049" y="1264876"/>
            <a:ext cx="4885880" cy="4549643"/>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sprint-by-sprint roadmap template allows you to specify project- or product-development deliverables within a certain timebox to hit feature- or project-related milestones. You can specify team-by-team user story and task details, sprint requirements, and their relation to product development’s monthly or quarterly goals. This sprint-specific, Agile-ready template is the perfect way to plan sprints within your product roadmap and to account for each team’s efforts. This template is perfect for when you’re planning the activities for upcoming sprints and need to ensure all team members are aligned on short-term goals.</a:t>
            </a:r>
          </a:p>
        </p:txBody>
      </p:sp>
      <p:pic>
        <p:nvPicPr>
          <p:cNvPr id="4" name="Picture 3" descr="A screenshot of a calendar&#10;&#10;Description automatically generated">
            <a:extLst>
              <a:ext uri="{FF2B5EF4-FFF2-40B4-BE49-F238E27FC236}">
                <a16:creationId xmlns:a16="http://schemas.microsoft.com/office/drawing/2014/main" id="{AD5C07FF-1909-5299-1FE6-84405BAD1E95}"/>
              </a:ext>
            </a:extLst>
          </p:cNvPr>
          <p:cNvPicPr>
            <a:picLocks noChangeAspect="1"/>
          </p:cNvPicPr>
          <p:nvPr/>
        </p:nvPicPr>
        <p:blipFill>
          <a:blip r:embed="rId3"/>
          <a:stretch>
            <a:fillRect/>
          </a:stretch>
        </p:blipFill>
        <p:spPr>
          <a:xfrm>
            <a:off x="5653963" y="1424182"/>
            <a:ext cx="6221425" cy="363395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64642ADD-0C92-2A4D-B92E-82A3E1CCD1B7}"/>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F57AEAD-679B-F639-BE93-CE86689A1026}"/>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2DEF2B34-702F-4F15-5562-79605F118606}"/>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FECE8632-BFCB-AAD6-B7CF-2591D4CF222F}"/>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19E604-27E9-DA32-1CA1-FBAC451E3247}"/>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5963DDA-9356-C4BF-19B3-E6A126A44F4B}"/>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462C2D95-42EB-8F52-FF1E-EE8B797D5391}"/>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ECEA5D65-731A-84EA-FD6B-258026D7A262}"/>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F522EE3-745C-CE6F-D45C-DA1A6FA91A35}"/>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469C919A-AFF4-03A7-64FD-C05783F563EA}"/>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A4372C87-A497-4A79-76FC-83E6B1733AAE}"/>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9A4EE7D2-32CF-E15B-8684-25D701923773}"/>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D453EF2D-0224-D124-121B-DAA910394297}"/>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A4412E04-A011-4061-DB3B-298E99C4A10A}"/>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BCDD451C-6DDD-AFDD-788A-2A0685EFE92C}"/>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9FC1578A-EFD2-92E4-6772-AAB34A6ED29A}"/>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2A1197EA-986C-0862-2875-84B281F29C69}"/>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52760100-D6D3-CDE0-2BEA-4538F2825922}"/>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DF577BBB-09F7-3318-B10C-0D9317B4DE8C}"/>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F08C48E6-9294-0FFD-C601-0D4C1945A969}"/>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D45788F4-840D-5E1D-A4EE-59BE43C7DDF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D4528941-807B-596F-2371-EEA106DB9814}"/>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99DD3121-0EE1-E943-858A-E82D2900DCA7}"/>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3555CBAE-CB8A-971B-B454-2A76EC39C8F7}"/>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31F90DC4-34A3-A145-AB1A-C09C97CCC7B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9828DEEB-9DEC-BC41-BB04-0F725319529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6400F283-9CAE-C843-A704-B795FC8E055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DAD5A4-0BA0-1442-83D7-B152C5CF51A7}"/>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B1ADFC-3521-9047-BEDB-1EFAA9534DF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B7B4AAB0-CEFF-8142-803B-B719C87FA0B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7559C27F-7953-2C40-A6F0-B45DFEEFDAFB}"/>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64C944A2-3290-0341-90F8-2EC6ADD61718}"/>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2EAB42A1-0A27-A047-8A66-B4CF2F6C7006}"/>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96F0BF40-5C85-BE42-BBB8-7CF7EDE2CD12}"/>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C28EDE5D-74CB-2AA6-9363-E0B0D6D31CD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1. Project Setup</a:t>
            </a:r>
          </a:p>
        </p:txBody>
      </p:sp>
      <p:sp>
        <p:nvSpPr>
          <p:cNvPr id="55" name="Shape 14">
            <a:extLst>
              <a:ext uri="{FF2B5EF4-FFF2-40B4-BE49-F238E27FC236}">
                <a16:creationId xmlns:a16="http://schemas.microsoft.com/office/drawing/2014/main" id="{27EA77FC-3440-784D-8EAC-55D01E87BB34}"/>
              </a:ext>
            </a:extLst>
          </p:cNvPr>
          <p:cNvSpPr/>
          <p:nvPr/>
        </p:nvSpPr>
        <p:spPr>
          <a:xfrm>
            <a:off x="188185" y="1574753"/>
            <a:ext cx="901700" cy="749301"/>
          </a:xfrm>
          <a:prstGeom prst="roundRect">
            <a:avLst>
              <a:gd name="adj" fmla="val 988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Define project scope and objectives.</a:t>
            </a:r>
          </a:p>
        </p:txBody>
      </p:sp>
      <p:sp>
        <p:nvSpPr>
          <p:cNvPr id="56" name="Shape 16">
            <a:extLst>
              <a:ext uri="{FF2B5EF4-FFF2-40B4-BE49-F238E27FC236}">
                <a16:creationId xmlns:a16="http://schemas.microsoft.com/office/drawing/2014/main" id="{8C803EA8-8B8D-6844-821C-E85BE7F84BBC}"/>
              </a:ext>
            </a:extLst>
          </p:cNvPr>
          <p:cNvSpPr/>
          <p:nvPr/>
        </p:nvSpPr>
        <p:spPr>
          <a:xfrm>
            <a:off x="188185" y="3018666"/>
            <a:ext cx="3200400" cy="22860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Set up development and collaboration tools.</a:t>
            </a:r>
          </a:p>
        </p:txBody>
      </p:sp>
      <p:sp>
        <p:nvSpPr>
          <p:cNvPr id="57" name="Shape 22">
            <a:extLst>
              <a:ext uri="{FF2B5EF4-FFF2-40B4-BE49-F238E27FC236}">
                <a16:creationId xmlns:a16="http://schemas.microsoft.com/office/drawing/2014/main" id="{55CE55F5-FA0E-E94C-BA48-58E0652B2D73}"/>
              </a:ext>
            </a:extLst>
          </p:cNvPr>
          <p:cNvSpPr/>
          <p:nvPr/>
        </p:nvSpPr>
        <p:spPr>
          <a:xfrm>
            <a:off x="188185" y="2407111"/>
            <a:ext cx="1280160" cy="521208"/>
          </a:xfrm>
          <a:prstGeom prst="roundRect">
            <a:avLst>
              <a:gd name="adj" fmla="val 9357"/>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Establish Agile teams and roles.</a:t>
            </a:r>
          </a:p>
        </p:txBody>
      </p:sp>
      <p:sp>
        <p:nvSpPr>
          <p:cNvPr id="60" name="TextBox 59">
            <a:extLst>
              <a:ext uri="{FF2B5EF4-FFF2-40B4-BE49-F238E27FC236}">
                <a16:creationId xmlns:a16="http://schemas.microsoft.com/office/drawing/2014/main" id="{8C2D2D95-C100-5646-3D67-4E195BEF943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2. Requirements Gathering</a:t>
            </a:r>
          </a:p>
        </p:txBody>
      </p:sp>
      <p:sp>
        <p:nvSpPr>
          <p:cNvPr id="62" name="Shape 14">
            <a:extLst>
              <a:ext uri="{FF2B5EF4-FFF2-40B4-BE49-F238E27FC236}">
                <a16:creationId xmlns:a16="http://schemas.microsoft.com/office/drawing/2014/main" id="{F00AAE39-312A-464F-A98E-B98C8A3D2E4C}"/>
              </a:ext>
            </a:extLst>
          </p:cNvPr>
          <p:cNvSpPr/>
          <p:nvPr/>
        </p:nvSpPr>
        <p:spPr>
          <a:xfrm>
            <a:off x="873985" y="4017206"/>
            <a:ext cx="965200" cy="609602"/>
          </a:xfrm>
          <a:prstGeom prst="roundRect">
            <a:avLst>
              <a:gd name="adj" fmla="val 1041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Conduct stakeholder interviews.</a:t>
            </a:r>
          </a:p>
        </p:txBody>
      </p:sp>
      <p:sp>
        <p:nvSpPr>
          <p:cNvPr id="63" name="Shape 16">
            <a:extLst>
              <a:ext uri="{FF2B5EF4-FFF2-40B4-BE49-F238E27FC236}">
                <a16:creationId xmlns:a16="http://schemas.microsoft.com/office/drawing/2014/main" id="{47A72845-2218-D041-8D67-55F9B3E1C6C0}"/>
              </a:ext>
            </a:extLst>
          </p:cNvPr>
          <p:cNvSpPr/>
          <p:nvPr/>
        </p:nvSpPr>
        <p:spPr>
          <a:xfrm>
            <a:off x="1225727" y="5273202"/>
            <a:ext cx="1587500" cy="413516"/>
          </a:xfrm>
          <a:prstGeom prst="roundRect">
            <a:avLst>
              <a:gd name="adj" fmla="val 16667"/>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Prioritize and categorize user stories.</a:t>
            </a:r>
          </a:p>
        </p:txBody>
      </p:sp>
      <p:sp>
        <p:nvSpPr>
          <p:cNvPr id="64" name="Shape 14">
            <a:extLst>
              <a:ext uri="{FF2B5EF4-FFF2-40B4-BE49-F238E27FC236}">
                <a16:creationId xmlns:a16="http://schemas.microsoft.com/office/drawing/2014/main" id="{8D55A891-1BFD-7F40-85C8-D03065F5CD96}"/>
              </a:ext>
            </a:extLst>
          </p:cNvPr>
          <p:cNvSpPr/>
          <p:nvPr/>
        </p:nvSpPr>
        <p:spPr>
          <a:xfrm>
            <a:off x="870126" y="4743247"/>
            <a:ext cx="1587479" cy="413516"/>
          </a:xfrm>
          <a:prstGeom prst="roundRect">
            <a:avLst>
              <a:gd name="adj" fmla="val 1041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Compile user stories and requirements.</a:t>
            </a:r>
          </a:p>
        </p:txBody>
      </p:sp>
      <p:grpSp>
        <p:nvGrpSpPr>
          <p:cNvPr id="65" name="Group 64">
            <a:extLst>
              <a:ext uri="{FF2B5EF4-FFF2-40B4-BE49-F238E27FC236}">
                <a16:creationId xmlns:a16="http://schemas.microsoft.com/office/drawing/2014/main" id="{866B6BDD-1196-4846-84C6-782035BD5686}"/>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7F94C26F-BE63-2B49-B8DC-86A12133465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F20921D9-AD96-E570-14EA-EA851CE9523D}"/>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A0935-6B52-A450-C5F8-28D33784B55A}"/>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A8BAEE02-9084-1C7D-ADE6-C0CEDB3DB0CE}"/>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C626C0B7-5F7A-B604-3238-15FC3696BE69}"/>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1A706D6F-4CF4-7FF2-7178-8BB521B117CD}"/>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D9142ACD-3BFF-6E4B-ADB0-441638E812F8}"/>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04B6D530-57B0-9403-D2E5-380CA20FD782}"/>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B3DE1446-8D2E-18E5-C714-2F01682520EA}"/>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F7EF4D9-118F-14A8-EC74-5608A6453C9E}"/>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A64CC832-97D8-FA2B-E4F3-5F416A60F5F3}"/>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543FF24-E30F-95E6-C8A3-64B62F9718E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AD34ADB-682E-F5D1-CF44-172BCB99657D}"/>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387C51-A3F1-D087-526E-109C07CE760C}"/>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FE974110-C9F7-9323-677E-C1C758B1C192}"/>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1100F203-11E1-B244-1509-2834007FC203}"/>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4C18707-458A-31EC-7751-B5C8B32FC6FE}"/>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E5AE43FB-D080-CB99-C741-C601D7BF35EF}"/>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998A4102-D77B-AC32-A2AD-B3546FAC8088}"/>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F1FFE6F5-9086-A8F5-C6D8-34D7FE25629B}"/>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F4BC4447-9D7E-5F7F-EC1B-8CB161F4FC9B}"/>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0B23B765-9B6E-FE9C-5F55-CD44EC81EB50}"/>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4356190B-A3BF-8498-3653-77B485C8C020}"/>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6C50BC47-04E5-37C2-52C0-1091A70E5632}"/>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A65603DF-D8E0-8257-B606-7A99E06280C5}"/>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66704CF7-7A76-7347-2A4B-848F8E9CDC9B}"/>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3CCA1AEA-F67F-C66D-F098-36798EAC1E8F}"/>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D032BBCE-D01F-B5E8-79FE-09C2371DC1B6}"/>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676E0823-8819-924F-8294-9C3DCDF84C53}"/>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42514173-94BE-4487-3B56-520FE01B6FE0}"/>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20ADD266-EDF4-4E36-F3DE-EAD424F5D9BD}"/>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10BCBB8D-3AA0-A072-A881-0F63EB575E71}"/>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946DDCAA-939A-8F70-BAF0-C1C84A0CF917}"/>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AFAF6461-0BA4-5C3C-004A-FB582C591401}"/>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F77585A6-1FCC-8918-E029-47F6E0085D66}"/>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276D4C7A-581B-2BC7-DA64-48BAB7B82608}"/>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D8317F6F-78FE-00B0-3AC1-A8AE5F83A69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C7790C75-6411-43FA-F23A-5BB54DED465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D524D225-F2AD-1C52-4A7B-7584BEEA0F27}"/>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FE407453-4AE9-4864-FCF9-104555108753}"/>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F2D6B955-C919-02F9-2825-FF23AAF2DE72}"/>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C72478DE-F92C-4909-C937-C076F4609A01}"/>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42FCE92E-86D9-1118-9C1D-F6A448486388}"/>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3. Design and Prototyping</a:t>
            </a:r>
          </a:p>
        </p:txBody>
      </p:sp>
      <p:sp>
        <p:nvSpPr>
          <p:cNvPr id="60" name="TextBox 59">
            <a:extLst>
              <a:ext uri="{FF2B5EF4-FFF2-40B4-BE49-F238E27FC236}">
                <a16:creationId xmlns:a16="http://schemas.microsoft.com/office/drawing/2014/main" id="{852E5F93-7D82-3630-FCE3-3BF36B9B7C07}"/>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4. Software Development - Phase 1</a:t>
            </a:r>
          </a:p>
        </p:txBody>
      </p:sp>
      <p:grpSp>
        <p:nvGrpSpPr>
          <p:cNvPr id="65" name="Group 64">
            <a:extLst>
              <a:ext uri="{FF2B5EF4-FFF2-40B4-BE49-F238E27FC236}">
                <a16:creationId xmlns:a16="http://schemas.microsoft.com/office/drawing/2014/main" id="{F81FFDAA-1C16-23AA-2052-B4643BBC874B}"/>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E9A659B2-A510-903D-BF98-B36DC5E5E6B1}"/>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7A8AE62C-47D7-91E9-A985-7719E55D8653}"/>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7" name="Shape 14">
            <a:extLst>
              <a:ext uri="{FF2B5EF4-FFF2-40B4-BE49-F238E27FC236}">
                <a16:creationId xmlns:a16="http://schemas.microsoft.com/office/drawing/2014/main" id="{0CD75F16-6711-4C43-A54B-73AAD5D57BB0}"/>
              </a:ext>
            </a:extLst>
          </p:cNvPr>
          <p:cNvSpPr/>
          <p:nvPr/>
        </p:nvSpPr>
        <p:spPr>
          <a:xfrm>
            <a:off x="1364514" y="1610481"/>
            <a:ext cx="1231900" cy="444502"/>
          </a:xfrm>
          <a:prstGeom prst="roundRect">
            <a:avLst>
              <a:gd name="adj" fmla="val 7365"/>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Create initial design mockups.</a:t>
            </a:r>
            <a:endParaRPr sz="1400" b="0"/>
          </a:p>
        </p:txBody>
      </p:sp>
      <p:sp>
        <p:nvSpPr>
          <p:cNvPr id="8" name="Shape 16">
            <a:extLst>
              <a:ext uri="{FF2B5EF4-FFF2-40B4-BE49-F238E27FC236}">
                <a16:creationId xmlns:a16="http://schemas.microsoft.com/office/drawing/2014/main" id="{C269B000-62AD-4847-99FD-9335FC65F348}"/>
              </a:ext>
            </a:extLst>
          </p:cNvPr>
          <p:cNvSpPr/>
          <p:nvPr/>
        </p:nvSpPr>
        <p:spPr>
          <a:xfrm>
            <a:off x="3371113" y="2130528"/>
            <a:ext cx="800101" cy="1092200"/>
          </a:xfrm>
          <a:prstGeom prst="roundRect">
            <a:avLst>
              <a:gd name="adj" fmla="val 5238"/>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Conduct user testing and gather feedback.</a:t>
            </a:r>
            <a:endParaRPr sz="1400" b="0" dirty="0"/>
          </a:p>
        </p:txBody>
      </p:sp>
      <p:sp>
        <p:nvSpPr>
          <p:cNvPr id="10" name="Shape 20">
            <a:extLst>
              <a:ext uri="{FF2B5EF4-FFF2-40B4-BE49-F238E27FC236}">
                <a16:creationId xmlns:a16="http://schemas.microsoft.com/office/drawing/2014/main" id="{774AEFBB-5DC7-0A47-A215-6E379AA5698C}"/>
              </a:ext>
            </a:extLst>
          </p:cNvPr>
          <p:cNvSpPr/>
          <p:nvPr/>
        </p:nvSpPr>
        <p:spPr>
          <a:xfrm>
            <a:off x="1355152" y="2131907"/>
            <a:ext cx="1927061" cy="406402"/>
          </a:xfrm>
          <a:prstGeom prst="roundRect">
            <a:avLst>
              <a:gd name="adj" fmla="val 6141"/>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interactive prototypes.</a:t>
            </a:r>
            <a:endParaRPr sz="1400" b="0" dirty="0"/>
          </a:p>
        </p:txBody>
      </p:sp>
      <p:sp>
        <p:nvSpPr>
          <p:cNvPr id="4" name="Shape 14">
            <a:extLst>
              <a:ext uri="{FF2B5EF4-FFF2-40B4-BE49-F238E27FC236}">
                <a16:creationId xmlns:a16="http://schemas.microsoft.com/office/drawing/2014/main" id="{29453354-F613-EE43-934E-54AA459A102C}"/>
              </a:ext>
            </a:extLst>
          </p:cNvPr>
          <p:cNvSpPr/>
          <p:nvPr/>
        </p:nvSpPr>
        <p:spPr>
          <a:xfrm>
            <a:off x="3124966" y="4107660"/>
            <a:ext cx="219456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core functionalities.</a:t>
            </a:r>
            <a:endParaRPr sz="1400" b="0" dirty="0"/>
          </a:p>
        </p:txBody>
      </p:sp>
      <p:sp>
        <p:nvSpPr>
          <p:cNvPr id="5" name="Shape 16">
            <a:extLst>
              <a:ext uri="{FF2B5EF4-FFF2-40B4-BE49-F238E27FC236}">
                <a16:creationId xmlns:a16="http://schemas.microsoft.com/office/drawing/2014/main" id="{B161FF10-8FDC-4640-8DA6-000BF8D0159F}"/>
              </a:ext>
            </a:extLst>
          </p:cNvPr>
          <p:cNvSpPr/>
          <p:nvPr/>
        </p:nvSpPr>
        <p:spPr>
          <a:xfrm>
            <a:off x="3493266" y="4466827"/>
            <a:ext cx="1066800" cy="578615"/>
          </a:xfrm>
          <a:prstGeom prst="roundRect">
            <a:avLst>
              <a:gd name="adj" fmla="val 5693"/>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Implement user interface components.</a:t>
            </a:r>
            <a:endParaRPr sz="1400" b="0" dirty="0"/>
          </a:p>
        </p:txBody>
      </p:sp>
      <p:sp>
        <p:nvSpPr>
          <p:cNvPr id="6" name="Shape 20">
            <a:extLst>
              <a:ext uri="{FF2B5EF4-FFF2-40B4-BE49-F238E27FC236}">
                <a16:creationId xmlns:a16="http://schemas.microsoft.com/office/drawing/2014/main" id="{C80F79FB-82AB-C147-A07F-151763D56AA9}"/>
              </a:ext>
            </a:extLst>
          </p:cNvPr>
          <p:cNvSpPr/>
          <p:nvPr/>
        </p:nvSpPr>
        <p:spPr>
          <a:xfrm>
            <a:off x="4026666" y="5115367"/>
            <a:ext cx="1308099" cy="609600"/>
          </a:xfrm>
          <a:prstGeom prst="roundRect">
            <a:avLst>
              <a:gd name="adj" fmla="val 4198"/>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Integrate back-end and front-end systems.</a:t>
            </a:r>
            <a:endParaRPr sz="1400" b="0"/>
          </a:p>
        </p:txBody>
      </p:sp>
    </p:spTree>
    <p:extLst>
      <p:ext uri="{BB962C8B-B14F-4D97-AF65-F5344CB8AC3E}">
        <p14:creationId xmlns:p14="http://schemas.microsoft.com/office/powerpoint/2010/main" val="1952260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71239-3A6C-C06D-385D-000289F47C18}"/>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B4C7D1CB-C9DB-DCB5-C32D-E492C242D9C8}"/>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4FD064A8-A1B3-1A66-D116-8B3801389942}"/>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509FB8A-24CD-5425-750C-D7E256D55D51}"/>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D61A9F16-3880-E65C-9D74-721B8002ED29}"/>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46608432-0743-2094-783C-C51B22683D5A}"/>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D902CBD6-C9B0-6093-9AA1-A70A19BAB3DA}"/>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398740FD-2595-ADC3-FB49-7FC6FFC7774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3120EEB6-2589-9EF5-E490-DB70FA38EDB1}"/>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E8B0EB0-32B1-CDBA-E676-A44D3BBD1FF5}"/>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2DF7A23-56DD-B967-C37E-3BBA8902AAAD}"/>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835546-B802-02CB-1FFB-0DFA1A1E9254}"/>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B6CE2FD4-7B76-CF29-E5B9-053E87BF7777}"/>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07E4FAEF-F379-F621-2771-1321688BE7E0}"/>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6F8F47C8-5524-0A8D-425D-F76DCCD54B0E}"/>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C38232A7-7176-1B59-3CB0-43F65DFCF9D0}"/>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EC862145-29DE-A2D4-1DF6-351C0424EDE7}"/>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2C1783C6-CE59-96AF-F210-B78C745B24B7}"/>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0F612BA0-C398-5D70-CB9E-C1C68F415FFA}"/>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400DCE78-1F47-7047-C803-EF1CEEFAD673}"/>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2553B921-DD51-9A52-04B1-E48B7BC81B93}"/>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40747B57-1A41-99B1-E004-33D51A7F0555}"/>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4C945671-6607-5422-CD30-7D7214232870}"/>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0CAEABBB-585F-E8AB-2486-E12D3F4D10CA}"/>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7308B4FE-FFBB-76D1-B342-B56CB5F6B673}"/>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37E9B358-56C5-30E7-05AD-77C33B4C8D48}"/>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51EE9DFC-E016-C102-E6FE-7EAFED8002E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90525ABD-D768-54FF-C083-8A83210E0772}"/>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320DF514-7641-89B7-EA06-753B460B42C4}"/>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76892133-8B88-0FAA-0A67-38BC1C00F590}"/>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C2F9C521-A521-A636-62F6-167E2EDA7B68}"/>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49A88D62-78CB-30D8-9F43-C53E5532876F}"/>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E35C0313-108A-F63C-8775-335BE9385F7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23DD560E-FB98-0807-B4C7-68D3F588EC31}"/>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09A91F6F-E094-1615-830F-5D8FB2D23C05}"/>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20F31F5A-658D-81A9-FA01-BBAC73F1EF73}"/>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BB08C3FD-1402-184A-024E-00461795FA9E}"/>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20B61165-D190-95B8-CDA7-19811A9B0E42}"/>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13E9A302-7D72-F3E5-B8CB-149D7601A07F}"/>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8B304A8B-460B-EC3D-C14C-6F5086E126D7}"/>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A1855A57-BC1F-E6EC-50AD-82C1899916C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5. Testing and Quality Assurance</a:t>
            </a:r>
          </a:p>
        </p:txBody>
      </p:sp>
      <p:sp>
        <p:nvSpPr>
          <p:cNvPr id="60" name="TextBox 59">
            <a:extLst>
              <a:ext uri="{FF2B5EF4-FFF2-40B4-BE49-F238E27FC236}">
                <a16:creationId xmlns:a16="http://schemas.microsoft.com/office/drawing/2014/main" id="{20846112-E12F-0AA3-369A-D4C45703C5B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6. Software Development - Phase 2</a:t>
            </a:r>
          </a:p>
        </p:txBody>
      </p:sp>
      <p:grpSp>
        <p:nvGrpSpPr>
          <p:cNvPr id="65" name="Group 64">
            <a:extLst>
              <a:ext uri="{FF2B5EF4-FFF2-40B4-BE49-F238E27FC236}">
                <a16:creationId xmlns:a16="http://schemas.microsoft.com/office/drawing/2014/main" id="{205E832B-218F-5E26-915E-1E47AD55862C}"/>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5032808D-B70F-3BB4-6979-DE77BE7CD7DB}"/>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D5766915-56BB-C035-AEDD-B16A0EC4E173}"/>
                </a:ext>
              </a:extLst>
            </p:cNvPr>
            <p:cNvSpPr/>
            <p:nvPr/>
          </p:nvSpPr>
          <p:spPr>
            <a:xfrm>
              <a:off x="811" y="1860061"/>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3" name="Shape 14">
            <a:extLst>
              <a:ext uri="{FF2B5EF4-FFF2-40B4-BE49-F238E27FC236}">
                <a16:creationId xmlns:a16="http://schemas.microsoft.com/office/drawing/2014/main" id="{9A812B97-F2B8-9843-BF20-B30E4AFAF516}"/>
              </a:ext>
            </a:extLst>
          </p:cNvPr>
          <p:cNvSpPr/>
          <p:nvPr/>
        </p:nvSpPr>
        <p:spPr>
          <a:xfrm>
            <a:off x="4618066" y="1600839"/>
            <a:ext cx="3154680" cy="274320"/>
          </a:xfrm>
          <a:prstGeom prst="roundRect">
            <a:avLst>
              <a:gd name="adj" fmla="val 1666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Perform unit testing.</a:t>
            </a:r>
            <a:endParaRPr sz="1400" b="0" dirty="0"/>
          </a:p>
        </p:txBody>
      </p:sp>
      <p:sp>
        <p:nvSpPr>
          <p:cNvPr id="11" name="Shape 16">
            <a:extLst>
              <a:ext uri="{FF2B5EF4-FFF2-40B4-BE49-F238E27FC236}">
                <a16:creationId xmlns:a16="http://schemas.microsoft.com/office/drawing/2014/main" id="{3E5E5BDB-171D-3342-B330-C16D4AEA8922}"/>
              </a:ext>
            </a:extLst>
          </p:cNvPr>
          <p:cNvSpPr/>
          <p:nvPr/>
        </p:nvSpPr>
        <p:spPr>
          <a:xfrm>
            <a:off x="4618066" y="1983776"/>
            <a:ext cx="3154680" cy="27432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Conduct integration testing.</a:t>
            </a:r>
          </a:p>
        </p:txBody>
      </p:sp>
      <p:sp>
        <p:nvSpPr>
          <p:cNvPr id="12" name="Shape 20">
            <a:extLst>
              <a:ext uri="{FF2B5EF4-FFF2-40B4-BE49-F238E27FC236}">
                <a16:creationId xmlns:a16="http://schemas.microsoft.com/office/drawing/2014/main" id="{1081AB05-896B-8043-AFB9-348979924698}"/>
              </a:ext>
            </a:extLst>
          </p:cNvPr>
          <p:cNvSpPr/>
          <p:nvPr/>
        </p:nvSpPr>
        <p:spPr>
          <a:xfrm>
            <a:off x="4618065" y="2366713"/>
            <a:ext cx="315468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Execute system and acceptance testing.</a:t>
            </a:r>
          </a:p>
        </p:txBody>
      </p:sp>
      <p:sp>
        <p:nvSpPr>
          <p:cNvPr id="13" name="Shape 14">
            <a:extLst>
              <a:ext uri="{FF2B5EF4-FFF2-40B4-BE49-F238E27FC236}">
                <a16:creationId xmlns:a16="http://schemas.microsoft.com/office/drawing/2014/main" id="{04332F43-7EEF-8646-A96E-207468B0581E}"/>
              </a:ext>
            </a:extLst>
          </p:cNvPr>
          <p:cNvSpPr/>
          <p:nvPr/>
        </p:nvSpPr>
        <p:spPr>
          <a:xfrm>
            <a:off x="6883769" y="4041332"/>
            <a:ext cx="990600" cy="609602"/>
          </a:xfrm>
          <a:prstGeom prst="roundRect">
            <a:avLst>
              <a:gd name="adj" fmla="val 10417"/>
            </a:avLst>
          </a:prstGeom>
          <a:solidFill>
            <a:srgbClr val="A5EAF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advanced features.</a:t>
            </a:r>
          </a:p>
        </p:txBody>
      </p:sp>
      <p:sp>
        <p:nvSpPr>
          <p:cNvPr id="14" name="Shape 16">
            <a:extLst>
              <a:ext uri="{FF2B5EF4-FFF2-40B4-BE49-F238E27FC236}">
                <a16:creationId xmlns:a16="http://schemas.microsoft.com/office/drawing/2014/main" id="{64B0CC16-FBD9-3F43-A8AD-60B5E4586B6A}"/>
              </a:ext>
            </a:extLst>
          </p:cNvPr>
          <p:cNvSpPr/>
          <p:nvPr/>
        </p:nvSpPr>
        <p:spPr>
          <a:xfrm>
            <a:off x="6883770" y="5146528"/>
            <a:ext cx="1645920" cy="54864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Optimize performance and scalability.</a:t>
            </a:r>
          </a:p>
        </p:txBody>
      </p:sp>
      <p:sp>
        <p:nvSpPr>
          <p:cNvPr id="15" name="Shape 14">
            <a:extLst>
              <a:ext uri="{FF2B5EF4-FFF2-40B4-BE49-F238E27FC236}">
                <a16:creationId xmlns:a16="http://schemas.microsoft.com/office/drawing/2014/main" id="{7A6280A8-C974-544D-A341-E9F05247BAF0}"/>
              </a:ext>
            </a:extLst>
          </p:cNvPr>
          <p:cNvSpPr/>
          <p:nvPr/>
        </p:nvSpPr>
        <p:spPr>
          <a:xfrm>
            <a:off x="7950569" y="4446301"/>
            <a:ext cx="1460500" cy="609602"/>
          </a:xfrm>
          <a:prstGeom prst="roundRect">
            <a:avLst>
              <a:gd name="adj" fmla="val 1041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Enhance user experience based on feedback.</a:t>
            </a:r>
          </a:p>
        </p:txBody>
      </p:sp>
    </p:spTree>
    <p:extLst>
      <p:ext uri="{BB962C8B-B14F-4D97-AF65-F5344CB8AC3E}">
        <p14:creationId xmlns:p14="http://schemas.microsoft.com/office/powerpoint/2010/main" val="339950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A59A0-D2C1-F96C-5CBA-AD921AB49FB5}"/>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A97CC5F3-D4D2-E9B9-8171-ED3ADE3D0D53}"/>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19DB287B-B377-1AFB-5E39-9C74DBF705DD}"/>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11C3B64-DD22-C7E9-117C-156F166DAFE8}"/>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551BDAFC-843B-3B86-FC5E-49371F1E2B4C}"/>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8C5B7339-B899-13D7-B23F-072E31866ED3}"/>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B4041CBC-E4DD-CE60-DF86-2EAFFA3E483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E935D547-CC74-421D-1C68-E79D59E37CEC}"/>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21A4C37-9B15-B830-49A3-0D5E972E524D}"/>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0A02FBF9-9F76-314E-C136-A2FF9E2ECE56}"/>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37E6B6A-61A4-AA9A-B265-6B7D05F94518}"/>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974D19D-775E-F9B4-81D9-5374958A65F9}"/>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B61FD926-DEE4-9A6D-A556-36D5012C54C3}"/>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625B134B-E227-E204-0C78-EC958382EE60}"/>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794D746A-B8CC-0098-1216-5FC7B0A04158}"/>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D0323BDA-47EB-00B8-D7CC-476D2A95BB8B}"/>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EEA36B80-000D-B321-CBD9-72E9DB02C090}"/>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54562C75-2D3E-E123-9F20-2E10B46C579A}"/>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EA10FC99-0898-40F8-0536-B899E1BD37D1}"/>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ED6EFB7B-0000-455C-D42B-0DA0DBA04CAC}"/>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9762FBDC-6DDB-BDCD-E196-A40EA4AE513F}"/>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4BF588F1-3BBD-EBD6-7C65-94E32671669E}"/>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397C638B-F2CC-1A5B-6D0A-44034895D2F0}"/>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D7C48D23-F5AC-73AF-1E90-6FC679F3F48C}"/>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64504ABC-B875-6910-E8B9-E054C4CB2FA0}"/>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E1D0FADD-BA3F-24E7-AB42-70BA4896AF84}"/>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B1F35858-8668-C6C0-2E6E-E1D06F6D37BD}"/>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3C3E5597-3B4A-E5FB-4F0E-28906E8AAEFA}"/>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FE39F7F3-1381-260A-6F1B-84B7FE07D0F9}"/>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EA56B7F6-59DD-B2E4-1835-70FE324A49F4}"/>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D35053AE-4962-5C09-8541-78E9C68F059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B5428886-8E7F-E614-2423-BBAB294B1E6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2EDCA626-87F7-8B18-C7C1-D24886E4C846}"/>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63D24C-4805-8A85-EBCC-C3217BD28C09}"/>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830A47-2D34-45BE-7329-5A056E990A63}"/>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F69DA01F-9FBC-3003-F19B-829A1526104B}"/>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A3C8E31B-FA99-5113-0CB7-97DA8EE4E66A}"/>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45B94108-813B-BDC7-798F-BAD6E322E48C}"/>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48146105-FE14-5C40-5D45-816899D2B6A4}"/>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7AC7AD18-C78E-E02C-33C2-BB70F070BD90}"/>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1039BA3F-8941-193F-CE00-24659627FD60}"/>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7. Deployment and Delivery</a:t>
            </a:r>
          </a:p>
        </p:txBody>
      </p:sp>
      <p:sp>
        <p:nvSpPr>
          <p:cNvPr id="60" name="TextBox 59">
            <a:extLst>
              <a:ext uri="{FF2B5EF4-FFF2-40B4-BE49-F238E27FC236}">
                <a16:creationId xmlns:a16="http://schemas.microsoft.com/office/drawing/2014/main" id="{2E39F569-7D2A-D28E-D97C-5066E086A2E8}"/>
              </a:ext>
            </a:extLst>
          </p:cNvPr>
          <p:cNvSpPr txBox="1"/>
          <p:nvPr/>
        </p:nvSpPr>
        <p:spPr>
          <a:xfrm>
            <a:off x="-7859" y="3489121"/>
            <a:ext cx="7315200" cy="365760"/>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8. Post-Launch Support and Maintenance</a:t>
            </a:r>
          </a:p>
        </p:txBody>
      </p:sp>
      <p:grpSp>
        <p:nvGrpSpPr>
          <p:cNvPr id="65" name="Group 64">
            <a:extLst>
              <a:ext uri="{FF2B5EF4-FFF2-40B4-BE49-F238E27FC236}">
                <a16:creationId xmlns:a16="http://schemas.microsoft.com/office/drawing/2014/main" id="{3A601C1F-3711-CFBE-8651-9539CD84822C}"/>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547F23AB-76C1-538F-7F3A-F0C11B69BAD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D40E2B58-6A2F-0386-8911-035BA4C1FAE2}"/>
                </a:ext>
              </a:extLst>
            </p:cNvPr>
            <p:cNvSpPr/>
            <p:nvPr/>
          </p:nvSpPr>
          <p:spPr>
            <a:xfrm>
              <a:off x="811" y="1860061"/>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4" name="Shape 14">
            <a:extLst>
              <a:ext uri="{FF2B5EF4-FFF2-40B4-BE49-F238E27FC236}">
                <a16:creationId xmlns:a16="http://schemas.microsoft.com/office/drawing/2014/main" id="{D5C9D00D-3647-3441-859D-4D3E6FED275A}"/>
              </a:ext>
            </a:extLst>
          </p:cNvPr>
          <p:cNvSpPr/>
          <p:nvPr/>
        </p:nvSpPr>
        <p:spPr>
          <a:xfrm>
            <a:off x="7574232" y="1660721"/>
            <a:ext cx="228600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Prepare deployment environment.</a:t>
            </a:r>
            <a:endParaRPr sz="1400" b="0"/>
          </a:p>
        </p:txBody>
      </p:sp>
      <p:sp>
        <p:nvSpPr>
          <p:cNvPr id="5" name="Shape 16">
            <a:extLst>
              <a:ext uri="{FF2B5EF4-FFF2-40B4-BE49-F238E27FC236}">
                <a16:creationId xmlns:a16="http://schemas.microsoft.com/office/drawing/2014/main" id="{312B0595-8732-1546-B66D-3C0425B52E5C}"/>
              </a:ext>
            </a:extLst>
          </p:cNvPr>
          <p:cNvSpPr/>
          <p:nvPr/>
        </p:nvSpPr>
        <p:spPr>
          <a:xfrm>
            <a:off x="8895032" y="2075435"/>
            <a:ext cx="1092200" cy="578616"/>
          </a:xfrm>
          <a:prstGeom prst="roundRect">
            <a:avLst>
              <a:gd name="adj" fmla="val 7332"/>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Deploy beta version for real-world testing.</a:t>
            </a:r>
            <a:endParaRPr sz="1400" b="0"/>
          </a:p>
        </p:txBody>
      </p:sp>
      <p:sp>
        <p:nvSpPr>
          <p:cNvPr id="6" name="Shape 20">
            <a:extLst>
              <a:ext uri="{FF2B5EF4-FFF2-40B4-BE49-F238E27FC236}">
                <a16:creationId xmlns:a16="http://schemas.microsoft.com/office/drawing/2014/main" id="{9FC1D4DE-12B9-F346-AB2E-F1016DDDF3EF}"/>
              </a:ext>
            </a:extLst>
          </p:cNvPr>
          <p:cNvSpPr/>
          <p:nvPr/>
        </p:nvSpPr>
        <p:spPr>
          <a:xfrm>
            <a:off x="10050731" y="2728487"/>
            <a:ext cx="1054101" cy="534929"/>
          </a:xfrm>
          <a:prstGeom prst="roundRect">
            <a:avLst>
              <a:gd name="adj" fmla="val 9545"/>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Finalize and release product.</a:t>
            </a:r>
            <a:endParaRPr sz="1400" b="0"/>
          </a:p>
        </p:txBody>
      </p:sp>
      <p:sp>
        <p:nvSpPr>
          <p:cNvPr id="7" name="Shape 14">
            <a:extLst>
              <a:ext uri="{FF2B5EF4-FFF2-40B4-BE49-F238E27FC236}">
                <a16:creationId xmlns:a16="http://schemas.microsoft.com/office/drawing/2014/main" id="{6068981A-4F59-D848-BC62-78FAAEFF3FE3}"/>
              </a:ext>
            </a:extLst>
          </p:cNvPr>
          <p:cNvSpPr/>
          <p:nvPr/>
        </p:nvSpPr>
        <p:spPr>
          <a:xfrm>
            <a:off x="9963695" y="4086450"/>
            <a:ext cx="2070100" cy="457200"/>
          </a:xfrm>
          <a:prstGeom prst="roundRect">
            <a:avLst>
              <a:gd name="adj" fmla="val 3017"/>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Monitor and address immediate post-launch issues.</a:t>
            </a:r>
            <a:endParaRPr sz="1400" b="0" dirty="0"/>
          </a:p>
        </p:txBody>
      </p:sp>
      <p:sp>
        <p:nvSpPr>
          <p:cNvPr id="8" name="Shape 16">
            <a:extLst>
              <a:ext uri="{FF2B5EF4-FFF2-40B4-BE49-F238E27FC236}">
                <a16:creationId xmlns:a16="http://schemas.microsoft.com/office/drawing/2014/main" id="{843E9AC2-9DAA-8A49-BB8E-87D1FC055367}"/>
              </a:ext>
            </a:extLst>
          </p:cNvPr>
          <p:cNvSpPr/>
          <p:nvPr/>
        </p:nvSpPr>
        <p:spPr>
          <a:xfrm>
            <a:off x="10217695" y="5211833"/>
            <a:ext cx="1816100" cy="457200"/>
          </a:xfrm>
          <a:prstGeom prst="roundRect">
            <a:avLst>
              <a:gd name="adj" fmla="val 7903"/>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Plan and prioritize ongoing maintenance tasks.</a:t>
            </a:r>
            <a:endParaRPr sz="1400" b="0" dirty="0"/>
          </a:p>
        </p:txBody>
      </p:sp>
      <p:sp>
        <p:nvSpPr>
          <p:cNvPr id="10" name="Shape 20">
            <a:extLst>
              <a:ext uri="{FF2B5EF4-FFF2-40B4-BE49-F238E27FC236}">
                <a16:creationId xmlns:a16="http://schemas.microsoft.com/office/drawing/2014/main" id="{C1657B31-F2E8-FA48-8D95-354484D8255E}"/>
              </a:ext>
            </a:extLst>
          </p:cNvPr>
          <p:cNvSpPr/>
          <p:nvPr/>
        </p:nvSpPr>
        <p:spPr>
          <a:xfrm>
            <a:off x="10204995" y="4637068"/>
            <a:ext cx="1828800" cy="457200"/>
          </a:xfrm>
          <a:prstGeom prst="roundRect">
            <a:avLst>
              <a:gd name="adj" fmla="val 1793"/>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Gather user feedback for future updates.</a:t>
            </a:r>
            <a:endParaRPr sz="1400" b="0" dirty="0"/>
          </a:p>
        </p:txBody>
      </p:sp>
      <p:sp>
        <p:nvSpPr>
          <p:cNvPr id="2" name="TextBox 4">
            <a:extLst>
              <a:ext uri="{FF2B5EF4-FFF2-40B4-BE49-F238E27FC236}">
                <a16:creationId xmlns:a16="http://schemas.microsoft.com/office/drawing/2014/main" id="{8D31366D-2345-50CC-4803-6238E6ADDADD}"/>
              </a:ext>
            </a:extLst>
          </p:cNvPr>
          <p:cNvSpPr txBox="1"/>
          <p:nvPr/>
        </p:nvSpPr>
        <p:spPr>
          <a:xfrm>
            <a:off x="8977701" y="6516190"/>
            <a:ext cx="31029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91351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8445</TotalTime>
  <Words>602</Words>
  <Application>Microsoft Office PowerPoint</Application>
  <PresentationFormat>Widescreen</PresentationFormat>
  <Paragraphs>139</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Bess</cp:lastModifiedBy>
  <cp:revision>142</cp:revision>
  <cp:lastPrinted>2020-08-31T22:23:58Z</cp:lastPrinted>
  <dcterms:created xsi:type="dcterms:W3CDTF">2021-07-07T23:54:57Z</dcterms:created>
  <dcterms:modified xsi:type="dcterms:W3CDTF">2025-04-06T22:01:26Z</dcterms:modified>
</cp:coreProperties>
</file>