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342" r:id="rId2"/>
    <p:sldId id="377" r:id="rId3"/>
    <p:sldId id="354" r:id="rId4"/>
    <p:sldId id="386" r:id="rId5"/>
    <p:sldId id="387" r:id="rId6"/>
    <p:sldId id="388" r:id="rId7"/>
    <p:sldId id="389" r:id="rId8"/>
    <p:sldId id="390" r:id="rId9"/>
    <p:sldId id="391"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F0F9"/>
    <a:srgbClr val="FEFCCE"/>
    <a:srgbClr val="C3BA05"/>
    <a:srgbClr val="F2F2F2"/>
    <a:srgbClr val="578EA9"/>
    <a:srgbClr val="F9EBF7"/>
    <a:srgbClr val="5F2078"/>
    <a:srgbClr val="E8DD06"/>
    <a:srgbClr val="647C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A9F355-3BD8-4CF6-B796-EFD4BD8B840F}" v="39" dt="2025-04-12T19:35:27.9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21" autoAdjust="0"/>
    <p:restoredTop sz="94660"/>
  </p:normalViewPr>
  <p:slideViewPr>
    <p:cSldViewPr snapToGrid="0">
      <p:cViewPr varScale="1">
        <p:scale>
          <a:sx n="49" d="100"/>
          <a:sy n="49" d="100"/>
        </p:scale>
        <p:origin x="963" y="4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55A9F355-3BD8-4CF6-B796-EFD4BD8B840F}"/>
    <pc:docChg chg="undo custSel addSld delSld modSld">
      <pc:chgData name="Bess Dunlevy" userId="dd4b9a8537dbe9d0" providerId="LiveId" clId="{55A9F355-3BD8-4CF6-B796-EFD4BD8B840F}" dt="2025-04-12T19:35:29.737" v="324" actId="47"/>
      <pc:docMkLst>
        <pc:docMk/>
      </pc:docMkLst>
      <pc:sldChg chg="addSp delSp modSp mod">
        <pc:chgData name="Bess Dunlevy" userId="dd4b9a8537dbe9d0" providerId="LiveId" clId="{55A9F355-3BD8-4CF6-B796-EFD4BD8B840F}" dt="2025-04-12T19:23:24.753" v="80" actId="1076"/>
        <pc:sldMkLst>
          <pc:docMk/>
          <pc:sldMk cId="1508588292" sldId="342"/>
        </pc:sldMkLst>
        <pc:spChg chg="mod">
          <ac:chgData name="Bess Dunlevy" userId="dd4b9a8537dbe9d0" providerId="LiveId" clId="{55A9F355-3BD8-4CF6-B796-EFD4BD8B840F}" dt="2025-04-12T19:20:42.583" v="57" actId="20577"/>
          <ac:spMkLst>
            <pc:docMk/>
            <pc:sldMk cId="1508588292" sldId="342"/>
            <ac:spMk id="33" creationId="{143A449B-AAB7-994A-92CE-8F48E2CA7DF6}"/>
          </ac:spMkLst>
        </pc:spChg>
        <pc:graphicFrameChg chg="add mod modGraphic">
          <ac:chgData name="Bess Dunlevy" userId="dd4b9a8537dbe9d0" providerId="LiveId" clId="{55A9F355-3BD8-4CF6-B796-EFD4BD8B840F}" dt="2025-04-12T19:23:24.753" v="80" actId="1076"/>
          <ac:graphicFrameMkLst>
            <pc:docMk/>
            <pc:sldMk cId="1508588292" sldId="342"/>
            <ac:graphicFrameMk id="2" creationId="{DB109098-E248-D1CC-708F-4EC74A143B81}"/>
          </ac:graphicFrameMkLst>
        </pc:graphicFrameChg>
        <pc:graphicFrameChg chg="add del">
          <ac:chgData name="Bess Dunlevy" userId="dd4b9a8537dbe9d0" providerId="LiveId" clId="{55A9F355-3BD8-4CF6-B796-EFD4BD8B840F}" dt="2025-04-12T19:21:17.475" v="62" actId="478"/>
          <ac:graphicFrameMkLst>
            <pc:docMk/>
            <pc:sldMk cId="1508588292" sldId="342"/>
            <ac:graphicFrameMk id="7" creationId="{AAE12A0B-6034-B6AC-3667-8D2AB138362A}"/>
          </ac:graphicFrameMkLst>
        </pc:graphicFrameChg>
        <pc:picChg chg="del">
          <ac:chgData name="Bess Dunlevy" userId="dd4b9a8537dbe9d0" providerId="LiveId" clId="{55A9F355-3BD8-4CF6-B796-EFD4BD8B840F}" dt="2025-04-12T19:21:01.789" v="59" actId="478"/>
          <ac:picMkLst>
            <pc:docMk/>
            <pc:sldMk cId="1508588292" sldId="342"/>
            <ac:picMk id="3" creationId="{10781824-C0B7-622E-1141-7A80902C2344}"/>
          </ac:picMkLst>
        </pc:picChg>
        <pc:picChg chg="add mod modCrop">
          <ac:chgData name="Bess Dunlevy" userId="dd4b9a8537dbe9d0" providerId="LiveId" clId="{55A9F355-3BD8-4CF6-B796-EFD4BD8B840F}" dt="2025-04-12T19:23:10.856" v="77" actId="732"/>
          <ac:picMkLst>
            <pc:docMk/>
            <pc:sldMk cId="1508588292" sldId="342"/>
            <ac:picMk id="5" creationId="{06DBFB4C-47B7-BE09-B964-8E055406C17D}"/>
          </ac:picMkLst>
        </pc:picChg>
        <pc:picChg chg="del">
          <ac:chgData name="Bess Dunlevy" userId="dd4b9a8537dbe9d0" providerId="LiveId" clId="{55A9F355-3BD8-4CF6-B796-EFD4BD8B840F}" dt="2025-04-12T19:21:01.023" v="58" actId="478"/>
          <ac:picMkLst>
            <pc:docMk/>
            <pc:sldMk cId="1508588292" sldId="342"/>
            <ac:picMk id="10" creationId="{952169CA-CEA5-4905-06E8-58771EF2FB56}"/>
          </ac:picMkLst>
        </pc:picChg>
      </pc:sldChg>
      <pc:sldChg chg="addSp delSp modSp mod">
        <pc:chgData name="Bess Dunlevy" userId="dd4b9a8537dbe9d0" providerId="LiveId" clId="{55A9F355-3BD8-4CF6-B796-EFD4BD8B840F}" dt="2025-04-12T19:31:06.539" v="246" actId="207"/>
        <pc:sldMkLst>
          <pc:docMk/>
          <pc:sldMk cId="1529990629" sldId="354"/>
        </pc:sldMkLst>
        <pc:spChg chg="del">
          <ac:chgData name="Bess Dunlevy" userId="dd4b9a8537dbe9d0" providerId="LiveId" clId="{55A9F355-3BD8-4CF6-B796-EFD4BD8B840F}" dt="2025-04-12T19:25:05.025" v="138" actId="478"/>
          <ac:spMkLst>
            <pc:docMk/>
            <pc:sldMk cId="1529990629" sldId="354"/>
            <ac:spMk id="2" creationId="{E53890C6-8DE3-5433-5375-C804072333D1}"/>
          </ac:spMkLst>
        </pc:spChg>
        <pc:spChg chg="mod">
          <ac:chgData name="Bess Dunlevy" userId="dd4b9a8537dbe9d0" providerId="LiveId" clId="{55A9F355-3BD8-4CF6-B796-EFD4BD8B840F}" dt="2025-04-12T19:31:02.294" v="245" actId="207"/>
          <ac:spMkLst>
            <pc:docMk/>
            <pc:sldMk cId="1529990629" sldId="354"/>
            <ac:spMk id="3" creationId="{C277FC27-0235-7893-CE03-4E2BB67CE521}"/>
          </ac:spMkLst>
        </pc:spChg>
        <pc:spChg chg="del">
          <ac:chgData name="Bess Dunlevy" userId="dd4b9a8537dbe9d0" providerId="LiveId" clId="{55A9F355-3BD8-4CF6-B796-EFD4BD8B840F}" dt="2025-04-12T19:25:05.025" v="138" actId="478"/>
          <ac:spMkLst>
            <pc:docMk/>
            <pc:sldMk cId="1529990629" sldId="354"/>
            <ac:spMk id="10" creationId="{AA52BDBC-2B03-7230-67AF-C9889295D18F}"/>
          </ac:spMkLst>
        </pc:spChg>
        <pc:spChg chg="del">
          <ac:chgData name="Bess Dunlevy" userId="dd4b9a8537dbe9d0" providerId="LiveId" clId="{55A9F355-3BD8-4CF6-B796-EFD4BD8B840F}" dt="2025-04-12T19:25:08.998" v="139" actId="478"/>
          <ac:spMkLst>
            <pc:docMk/>
            <pc:sldMk cId="1529990629" sldId="354"/>
            <ac:spMk id="14" creationId="{E73D1A21-8B6C-64ED-172C-5359BFE99795}"/>
          </ac:spMkLst>
        </pc:spChg>
        <pc:spChg chg="del">
          <ac:chgData name="Bess Dunlevy" userId="dd4b9a8537dbe9d0" providerId="LiveId" clId="{55A9F355-3BD8-4CF6-B796-EFD4BD8B840F}" dt="2025-04-12T19:25:08.998" v="139" actId="478"/>
          <ac:spMkLst>
            <pc:docMk/>
            <pc:sldMk cId="1529990629" sldId="354"/>
            <ac:spMk id="15" creationId="{E630DE65-D5AD-73DF-2C2A-1B4690D958E6}"/>
          </ac:spMkLst>
        </pc:spChg>
        <pc:spChg chg="del">
          <ac:chgData name="Bess Dunlevy" userId="dd4b9a8537dbe9d0" providerId="LiveId" clId="{55A9F355-3BD8-4CF6-B796-EFD4BD8B840F}" dt="2025-04-12T19:25:08.998" v="139" actId="478"/>
          <ac:spMkLst>
            <pc:docMk/>
            <pc:sldMk cId="1529990629" sldId="354"/>
            <ac:spMk id="16" creationId="{DA10C6E6-C8B3-7881-1599-E61718084AFF}"/>
          </ac:spMkLst>
        </pc:spChg>
        <pc:spChg chg="del">
          <ac:chgData name="Bess Dunlevy" userId="dd4b9a8537dbe9d0" providerId="LiveId" clId="{55A9F355-3BD8-4CF6-B796-EFD4BD8B840F}" dt="2025-04-12T19:25:08.998" v="139" actId="478"/>
          <ac:spMkLst>
            <pc:docMk/>
            <pc:sldMk cId="1529990629" sldId="354"/>
            <ac:spMk id="17" creationId="{C23EC559-5028-7946-5910-A7BB15EBAC89}"/>
          </ac:spMkLst>
        </pc:spChg>
        <pc:spChg chg="del">
          <ac:chgData name="Bess Dunlevy" userId="dd4b9a8537dbe9d0" providerId="LiveId" clId="{55A9F355-3BD8-4CF6-B796-EFD4BD8B840F}" dt="2025-04-12T19:25:08.998" v="139" actId="478"/>
          <ac:spMkLst>
            <pc:docMk/>
            <pc:sldMk cId="1529990629" sldId="354"/>
            <ac:spMk id="18" creationId="{F1407F30-8FC4-F40A-917B-129B24943DEB}"/>
          </ac:spMkLst>
        </pc:spChg>
        <pc:spChg chg="del">
          <ac:chgData name="Bess Dunlevy" userId="dd4b9a8537dbe9d0" providerId="LiveId" clId="{55A9F355-3BD8-4CF6-B796-EFD4BD8B840F}" dt="2025-04-12T19:25:08.998" v="139" actId="478"/>
          <ac:spMkLst>
            <pc:docMk/>
            <pc:sldMk cId="1529990629" sldId="354"/>
            <ac:spMk id="19" creationId="{CD295971-B5D6-1DC9-2CE2-B68D245FDC6B}"/>
          </ac:spMkLst>
        </pc:spChg>
        <pc:spChg chg="del">
          <ac:chgData name="Bess Dunlevy" userId="dd4b9a8537dbe9d0" providerId="LiveId" clId="{55A9F355-3BD8-4CF6-B796-EFD4BD8B840F}" dt="2025-04-12T19:25:08.998" v="139" actId="478"/>
          <ac:spMkLst>
            <pc:docMk/>
            <pc:sldMk cId="1529990629" sldId="354"/>
            <ac:spMk id="20" creationId="{8129FFC5-09C4-358E-0A7C-53AB6D0C588C}"/>
          </ac:spMkLst>
        </pc:spChg>
        <pc:spChg chg="del">
          <ac:chgData name="Bess Dunlevy" userId="dd4b9a8537dbe9d0" providerId="LiveId" clId="{55A9F355-3BD8-4CF6-B796-EFD4BD8B840F}" dt="2025-04-12T19:25:08.998" v="139" actId="478"/>
          <ac:spMkLst>
            <pc:docMk/>
            <pc:sldMk cId="1529990629" sldId="354"/>
            <ac:spMk id="21" creationId="{DEBCD17D-09B6-A71A-715A-95F449F2D7E0}"/>
          </ac:spMkLst>
        </pc:spChg>
        <pc:spChg chg="mod">
          <ac:chgData name="Bess Dunlevy" userId="dd4b9a8537dbe9d0" providerId="LiveId" clId="{55A9F355-3BD8-4CF6-B796-EFD4BD8B840F}" dt="2025-04-12T19:31:06.539" v="246" actId="207"/>
          <ac:spMkLst>
            <pc:docMk/>
            <pc:sldMk cId="1529990629" sldId="354"/>
            <ac:spMk id="33" creationId="{7AF84929-22DA-6837-D223-B99614E6126B}"/>
          </ac:spMkLst>
        </pc:spChg>
        <pc:grpChg chg="del">
          <ac:chgData name="Bess Dunlevy" userId="dd4b9a8537dbe9d0" providerId="LiveId" clId="{55A9F355-3BD8-4CF6-B796-EFD4BD8B840F}" dt="2025-04-12T19:25:05.025" v="138" actId="478"/>
          <ac:grpSpMkLst>
            <pc:docMk/>
            <pc:sldMk cId="1529990629" sldId="354"/>
            <ac:grpSpMk id="9" creationId="{53738307-B204-C22D-2785-235D3ED12A15}"/>
          </ac:grpSpMkLst>
        </pc:grpChg>
        <pc:grpChg chg="del">
          <ac:chgData name="Bess Dunlevy" userId="dd4b9a8537dbe9d0" providerId="LiveId" clId="{55A9F355-3BD8-4CF6-B796-EFD4BD8B840F}" dt="2025-04-12T19:25:05.025" v="138" actId="478"/>
          <ac:grpSpMkLst>
            <pc:docMk/>
            <pc:sldMk cId="1529990629" sldId="354"/>
            <ac:grpSpMk id="11" creationId="{4CE9DE9C-ECC0-F3CA-3BC9-E898C893DFA7}"/>
          </ac:grpSpMkLst>
        </pc:grpChg>
        <pc:graphicFrameChg chg="add mod">
          <ac:chgData name="Bess Dunlevy" userId="dd4b9a8537dbe9d0" providerId="LiveId" clId="{55A9F355-3BD8-4CF6-B796-EFD4BD8B840F}" dt="2025-04-12T19:25:22.397" v="140"/>
          <ac:graphicFrameMkLst>
            <pc:docMk/>
            <pc:sldMk cId="1529990629" sldId="354"/>
            <ac:graphicFrameMk id="4" creationId="{A813719F-57F5-4CC2-626B-4E96BD1182C6}"/>
          </ac:graphicFrameMkLst>
        </pc:graphicFrameChg>
        <pc:graphicFrameChg chg="add mod modGraphic">
          <ac:chgData name="Bess Dunlevy" userId="dd4b9a8537dbe9d0" providerId="LiveId" clId="{55A9F355-3BD8-4CF6-B796-EFD4BD8B840F}" dt="2025-04-12T19:25:55.617" v="146" actId="1076"/>
          <ac:graphicFrameMkLst>
            <pc:docMk/>
            <pc:sldMk cId="1529990629" sldId="354"/>
            <ac:graphicFrameMk id="5" creationId="{716B3268-7C2D-8A24-065C-F0042075D715}"/>
          </ac:graphicFrameMkLst>
        </pc:graphicFrameChg>
        <pc:graphicFrameChg chg="add mod">
          <ac:chgData name="Bess Dunlevy" userId="dd4b9a8537dbe9d0" providerId="LiveId" clId="{55A9F355-3BD8-4CF6-B796-EFD4BD8B840F}" dt="2025-04-12T19:26:56.975" v="199"/>
          <ac:graphicFrameMkLst>
            <pc:docMk/>
            <pc:sldMk cId="1529990629" sldId="354"/>
            <ac:graphicFrameMk id="6" creationId="{C473CF81-5C59-85E3-FC5C-2DC9B140F990}"/>
          </ac:graphicFrameMkLst>
        </pc:graphicFrameChg>
      </pc:sldChg>
      <pc:sldChg chg="addSp delSp modSp mod">
        <pc:chgData name="Bess Dunlevy" userId="dd4b9a8537dbe9d0" providerId="LiveId" clId="{55A9F355-3BD8-4CF6-B796-EFD4BD8B840F}" dt="2025-04-12T19:24:31.823" v="116" actId="207"/>
        <pc:sldMkLst>
          <pc:docMk/>
          <pc:sldMk cId="45276128" sldId="377"/>
        </pc:sldMkLst>
        <pc:spChg chg="mod">
          <ac:chgData name="Bess Dunlevy" userId="dd4b9a8537dbe9d0" providerId="LiveId" clId="{55A9F355-3BD8-4CF6-B796-EFD4BD8B840F}" dt="2025-04-12T19:24:22.817" v="115" actId="207"/>
          <ac:spMkLst>
            <pc:docMk/>
            <pc:sldMk cId="45276128" sldId="377"/>
            <ac:spMk id="5" creationId="{2DE9A6AD-E956-FFB8-2A17-F7F49415CD63}"/>
          </ac:spMkLst>
        </pc:spChg>
        <pc:spChg chg="mod">
          <ac:chgData name="Bess Dunlevy" userId="dd4b9a8537dbe9d0" providerId="LiveId" clId="{55A9F355-3BD8-4CF6-B796-EFD4BD8B840F}" dt="2025-04-12T19:24:31.823" v="116" actId="207"/>
          <ac:spMkLst>
            <pc:docMk/>
            <pc:sldMk cId="45276128" sldId="377"/>
            <ac:spMk id="6" creationId="{5D229615-8E21-B151-551B-F7AE194FF2ED}"/>
          </ac:spMkLst>
        </pc:spChg>
        <pc:spChg chg="mod">
          <ac:chgData name="Bess Dunlevy" userId="dd4b9a8537dbe9d0" providerId="LiveId" clId="{55A9F355-3BD8-4CF6-B796-EFD4BD8B840F}" dt="2025-04-12T19:24:13.708" v="114" actId="1076"/>
          <ac:spMkLst>
            <pc:docMk/>
            <pc:sldMk cId="45276128" sldId="377"/>
            <ac:spMk id="8" creationId="{E6E23BD7-F701-2C98-1622-E6DA6E0B2C27}"/>
          </ac:spMkLst>
        </pc:spChg>
        <pc:picChg chg="add mod">
          <ac:chgData name="Bess Dunlevy" userId="dd4b9a8537dbe9d0" providerId="LiveId" clId="{55A9F355-3BD8-4CF6-B796-EFD4BD8B840F}" dt="2025-04-12T19:23:49.738" v="110" actId="29295"/>
          <ac:picMkLst>
            <pc:docMk/>
            <pc:sldMk cId="45276128" sldId="377"/>
            <ac:picMk id="2" creationId="{CE0A65CD-8912-4E8D-E2D4-08DAC398D518}"/>
          </ac:picMkLst>
        </pc:picChg>
        <pc:picChg chg="del">
          <ac:chgData name="Bess Dunlevy" userId="dd4b9a8537dbe9d0" providerId="LiveId" clId="{55A9F355-3BD8-4CF6-B796-EFD4BD8B840F}" dt="2025-04-12T19:23:39.233" v="82" actId="478"/>
          <ac:picMkLst>
            <pc:docMk/>
            <pc:sldMk cId="45276128" sldId="377"/>
            <ac:picMk id="3" creationId="{706585F5-E3DF-D460-920F-FC2B64F1A639}"/>
          </ac:picMkLst>
        </pc:picChg>
        <pc:picChg chg="del">
          <ac:chgData name="Bess Dunlevy" userId="dd4b9a8537dbe9d0" providerId="LiveId" clId="{55A9F355-3BD8-4CF6-B796-EFD4BD8B840F}" dt="2025-04-12T19:23:38.449" v="81" actId="478"/>
          <ac:picMkLst>
            <pc:docMk/>
            <pc:sldMk cId="45276128" sldId="377"/>
            <ac:picMk id="4" creationId="{EEA7F3E2-BCD1-1EC7-457E-B179B5E3D717}"/>
          </ac:picMkLst>
        </pc:picChg>
      </pc:sldChg>
      <pc:sldChg chg="del">
        <pc:chgData name="Bess Dunlevy" userId="dd4b9a8537dbe9d0" providerId="LiveId" clId="{55A9F355-3BD8-4CF6-B796-EFD4BD8B840F}" dt="2025-04-12T19:35:19.597" v="321" actId="47"/>
        <pc:sldMkLst>
          <pc:docMk/>
          <pc:sldMk cId="2584827537" sldId="378"/>
        </pc:sldMkLst>
      </pc:sldChg>
      <pc:sldChg chg="del">
        <pc:chgData name="Bess Dunlevy" userId="dd4b9a8537dbe9d0" providerId="LiveId" clId="{55A9F355-3BD8-4CF6-B796-EFD4BD8B840F}" dt="2025-04-12T19:35:19.597" v="321" actId="47"/>
        <pc:sldMkLst>
          <pc:docMk/>
          <pc:sldMk cId="2731711225" sldId="379"/>
        </pc:sldMkLst>
      </pc:sldChg>
      <pc:sldChg chg="del">
        <pc:chgData name="Bess Dunlevy" userId="dd4b9a8537dbe9d0" providerId="LiveId" clId="{55A9F355-3BD8-4CF6-B796-EFD4BD8B840F}" dt="2025-04-12T19:35:19.597" v="321" actId="47"/>
        <pc:sldMkLst>
          <pc:docMk/>
          <pc:sldMk cId="1884894327" sldId="380"/>
        </pc:sldMkLst>
      </pc:sldChg>
      <pc:sldChg chg="del">
        <pc:chgData name="Bess Dunlevy" userId="dd4b9a8537dbe9d0" providerId="LiveId" clId="{55A9F355-3BD8-4CF6-B796-EFD4BD8B840F}" dt="2025-04-12T19:35:19.597" v="321" actId="47"/>
        <pc:sldMkLst>
          <pc:docMk/>
          <pc:sldMk cId="1901333484" sldId="381"/>
        </pc:sldMkLst>
      </pc:sldChg>
      <pc:sldChg chg="del">
        <pc:chgData name="Bess Dunlevy" userId="dd4b9a8537dbe9d0" providerId="LiveId" clId="{55A9F355-3BD8-4CF6-B796-EFD4BD8B840F}" dt="2025-04-12T19:35:23.662" v="322" actId="47"/>
        <pc:sldMkLst>
          <pc:docMk/>
          <pc:sldMk cId="870771787" sldId="382"/>
        </pc:sldMkLst>
      </pc:sldChg>
      <pc:sldChg chg="del">
        <pc:chgData name="Bess Dunlevy" userId="dd4b9a8537dbe9d0" providerId="LiveId" clId="{55A9F355-3BD8-4CF6-B796-EFD4BD8B840F}" dt="2025-04-12T19:35:23.662" v="322" actId="47"/>
        <pc:sldMkLst>
          <pc:docMk/>
          <pc:sldMk cId="2438732242" sldId="383"/>
        </pc:sldMkLst>
      </pc:sldChg>
      <pc:sldChg chg="del">
        <pc:chgData name="Bess Dunlevy" userId="dd4b9a8537dbe9d0" providerId="LiveId" clId="{55A9F355-3BD8-4CF6-B796-EFD4BD8B840F}" dt="2025-04-12T19:35:23.662" v="322" actId="47"/>
        <pc:sldMkLst>
          <pc:docMk/>
          <pc:sldMk cId="813970312" sldId="384"/>
        </pc:sldMkLst>
      </pc:sldChg>
      <pc:sldChg chg="del">
        <pc:chgData name="Bess Dunlevy" userId="dd4b9a8537dbe9d0" providerId="LiveId" clId="{55A9F355-3BD8-4CF6-B796-EFD4BD8B840F}" dt="2025-04-12T19:35:29.737" v="324" actId="47"/>
        <pc:sldMkLst>
          <pc:docMk/>
          <pc:sldMk cId="1002103321" sldId="385"/>
        </pc:sldMkLst>
      </pc:sldChg>
      <pc:sldChg chg="addSp modSp add mod">
        <pc:chgData name="Bess Dunlevy" userId="dd4b9a8537dbe9d0" providerId="LiveId" clId="{55A9F355-3BD8-4CF6-B796-EFD4BD8B840F}" dt="2025-04-12T19:29:55.112" v="231" actId="20577"/>
        <pc:sldMkLst>
          <pc:docMk/>
          <pc:sldMk cId="3305947472" sldId="386"/>
        </pc:sldMkLst>
        <pc:spChg chg="mod">
          <ac:chgData name="Bess Dunlevy" userId="dd4b9a8537dbe9d0" providerId="LiveId" clId="{55A9F355-3BD8-4CF6-B796-EFD4BD8B840F}" dt="2025-04-12T19:29:55.112" v="231" actId="20577"/>
          <ac:spMkLst>
            <pc:docMk/>
            <pc:sldMk cId="3305947472" sldId="386"/>
            <ac:spMk id="33" creationId="{5D86C19A-CE0F-3FAE-655F-DDDD764E2032}"/>
          </ac:spMkLst>
        </pc:spChg>
        <pc:graphicFrameChg chg="mod modGraphic">
          <ac:chgData name="Bess Dunlevy" userId="dd4b9a8537dbe9d0" providerId="LiveId" clId="{55A9F355-3BD8-4CF6-B796-EFD4BD8B840F}" dt="2025-04-12T19:28:11.116" v="220" actId="2062"/>
          <ac:graphicFrameMkLst>
            <pc:docMk/>
            <pc:sldMk cId="3305947472" sldId="386"/>
            <ac:graphicFrameMk id="5" creationId="{009A1502-690D-B245-7536-3CF5F7CAEC1F}"/>
          </ac:graphicFrameMkLst>
        </pc:graphicFrameChg>
        <pc:picChg chg="add mod">
          <ac:chgData name="Bess Dunlevy" userId="dd4b9a8537dbe9d0" providerId="LiveId" clId="{55A9F355-3BD8-4CF6-B796-EFD4BD8B840F}" dt="2025-04-12T19:29:41.275" v="229" actId="1076"/>
          <ac:picMkLst>
            <pc:docMk/>
            <pc:sldMk cId="3305947472" sldId="386"/>
            <ac:picMk id="4" creationId="{644A063A-999A-5866-5DF5-8FC1D0C32966}"/>
          </ac:picMkLst>
        </pc:picChg>
      </pc:sldChg>
      <pc:sldChg chg="modSp add mod">
        <pc:chgData name="Bess Dunlevy" userId="dd4b9a8537dbe9d0" providerId="LiveId" clId="{55A9F355-3BD8-4CF6-B796-EFD4BD8B840F}" dt="2025-04-12T19:30:15.605" v="238" actId="2062"/>
        <pc:sldMkLst>
          <pc:docMk/>
          <pc:sldMk cId="2290643475" sldId="387"/>
        </pc:sldMkLst>
        <pc:spChg chg="mod">
          <ac:chgData name="Bess Dunlevy" userId="dd4b9a8537dbe9d0" providerId="LiveId" clId="{55A9F355-3BD8-4CF6-B796-EFD4BD8B840F}" dt="2025-04-12T19:30:00.685" v="234" actId="20577"/>
          <ac:spMkLst>
            <pc:docMk/>
            <pc:sldMk cId="2290643475" sldId="387"/>
            <ac:spMk id="33" creationId="{BB56CEE1-9DCF-9561-B76C-E0BEF30E774A}"/>
          </ac:spMkLst>
        </pc:spChg>
        <pc:graphicFrameChg chg="mod modGraphic">
          <ac:chgData name="Bess Dunlevy" userId="dd4b9a8537dbe9d0" providerId="LiveId" clId="{55A9F355-3BD8-4CF6-B796-EFD4BD8B840F}" dt="2025-04-12T19:30:15.605" v="238" actId="2062"/>
          <ac:graphicFrameMkLst>
            <pc:docMk/>
            <pc:sldMk cId="2290643475" sldId="387"/>
            <ac:graphicFrameMk id="5" creationId="{706A5423-A742-33C0-8B3B-AABA4B24E293}"/>
          </ac:graphicFrameMkLst>
        </pc:graphicFrameChg>
      </pc:sldChg>
      <pc:sldChg chg="modSp add mod">
        <pc:chgData name="Bess Dunlevy" userId="dd4b9a8537dbe9d0" providerId="LiveId" clId="{55A9F355-3BD8-4CF6-B796-EFD4BD8B840F}" dt="2025-04-12T19:30:35.958" v="244" actId="2062"/>
        <pc:sldMkLst>
          <pc:docMk/>
          <pc:sldMk cId="1445086650" sldId="388"/>
        </pc:sldMkLst>
        <pc:spChg chg="mod">
          <ac:chgData name="Bess Dunlevy" userId="dd4b9a8537dbe9d0" providerId="LiveId" clId="{55A9F355-3BD8-4CF6-B796-EFD4BD8B840F}" dt="2025-04-12T19:30:21.459" v="240" actId="20577"/>
          <ac:spMkLst>
            <pc:docMk/>
            <pc:sldMk cId="1445086650" sldId="388"/>
            <ac:spMk id="33" creationId="{86263B37-D3CB-680A-C4AD-7DA300307480}"/>
          </ac:spMkLst>
        </pc:spChg>
        <pc:graphicFrameChg chg="mod modGraphic">
          <ac:chgData name="Bess Dunlevy" userId="dd4b9a8537dbe9d0" providerId="LiveId" clId="{55A9F355-3BD8-4CF6-B796-EFD4BD8B840F}" dt="2025-04-12T19:30:35.958" v="244" actId="2062"/>
          <ac:graphicFrameMkLst>
            <pc:docMk/>
            <pc:sldMk cId="1445086650" sldId="388"/>
            <ac:graphicFrameMk id="5" creationId="{17548360-B573-B479-EC44-9B5002AF0B54}"/>
          </ac:graphicFrameMkLst>
        </pc:graphicFrameChg>
      </pc:sldChg>
      <pc:sldChg chg="addSp delSp modSp add mod">
        <pc:chgData name="Bess Dunlevy" userId="dd4b9a8537dbe9d0" providerId="LiveId" clId="{55A9F355-3BD8-4CF6-B796-EFD4BD8B840F}" dt="2025-04-12T19:34:30.750" v="308" actId="14100"/>
        <pc:sldMkLst>
          <pc:docMk/>
          <pc:sldMk cId="4254459775" sldId="389"/>
        </pc:sldMkLst>
        <pc:spChg chg="mod">
          <ac:chgData name="Bess Dunlevy" userId="dd4b9a8537dbe9d0" providerId="LiveId" clId="{55A9F355-3BD8-4CF6-B796-EFD4BD8B840F}" dt="2025-04-12T19:31:46.660" v="261" actId="207"/>
          <ac:spMkLst>
            <pc:docMk/>
            <pc:sldMk cId="4254459775" sldId="389"/>
            <ac:spMk id="3" creationId="{9D594BD1-8105-81A0-E73C-3CDA6D517EE4}"/>
          </ac:spMkLst>
        </pc:spChg>
        <pc:spChg chg="mod">
          <ac:chgData name="Bess Dunlevy" userId="dd4b9a8537dbe9d0" providerId="LiveId" clId="{55A9F355-3BD8-4CF6-B796-EFD4BD8B840F}" dt="2025-04-12T19:31:28.935" v="259" actId="20577"/>
          <ac:spMkLst>
            <pc:docMk/>
            <pc:sldMk cId="4254459775" sldId="389"/>
            <ac:spMk id="33" creationId="{CFD327F5-8D93-2520-0EF1-6F5BA5B875C9}"/>
          </ac:spMkLst>
        </pc:spChg>
        <pc:graphicFrameChg chg="add mod ord modGraphic">
          <ac:chgData name="Bess Dunlevy" userId="dd4b9a8537dbe9d0" providerId="LiveId" clId="{55A9F355-3BD8-4CF6-B796-EFD4BD8B840F}" dt="2025-04-12T19:32:56.971" v="288" actId="2062"/>
          <ac:graphicFrameMkLst>
            <pc:docMk/>
            <pc:sldMk cId="4254459775" sldId="389"/>
            <ac:graphicFrameMk id="2" creationId="{68831B70-CC84-9D14-7606-06B0A80109C9}"/>
          </ac:graphicFrameMkLst>
        </pc:graphicFrameChg>
        <pc:graphicFrameChg chg="del">
          <ac:chgData name="Bess Dunlevy" userId="dd4b9a8537dbe9d0" providerId="LiveId" clId="{55A9F355-3BD8-4CF6-B796-EFD4BD8B840F}" dt="2025-04-12T19:32:06.786" v="265" actId="478"/>
          <ac:graphicFrameMkLst>
            <pc:docMk/>
            <pc:sldMk cId="4254459775" sldId="389"/>
            <ac:graphicFrameMk id="5" creationId="{9E811078-9CD9-5B7B-AC80-1B567D148C70}"/>
          </ac:graphicFrameMkLst>
        </pc:graphicFrameChg>
        <pc:picChg chg="del">
          <ac:chgData name="Bess Dunlevy" userId="dd4b9a8537dbe9d0" providerId="LiveId" clId="{55A9F355-3BD8-4CF6-B796-EFD4BD8B840F}" dt="2025-04-12T19:31:54.431" v="262" actId="478"/>
          <ac:picMkLst>
            <pc:docMk/>
            <pc:sldMk cId="4254459775" sldId="389"/>
            <ac:picMk id="4" creationId="{40830ADE-FA7D-3138-91AF-A2750A0AB264}"/>
          </ac:picMkLst>
        </pc:picChg>
        <pc:picChg chg="add del mod">
          <ac:chgData name="Bess Dunlevy" userId="dd4b9a8537dbe9d0" providerId="LiveId" clId="{55A9F355-3BD8-4CF6-B796-EFD4BD8B840F}" dt="2025-04-12T19:33:34.574" v="293" actId="478"/>
          <ac:picMkLst>
            <pc:docMk/>
            <pc:sldMk cId="4254459775" sldId="389"/>
            <ac:picMk id="7" creationId="{293CA60B-E0BD-C1A7-4636-CA3BA3018980}"/>
          </ac:picMkLst>
        </pc:picChg>
        <pc:picChg chg="add mod">
          <ac:chgData name="Bess Dunlevy" userId="dd4b9a8537dbe9d0" providerId="LiveId" clId="{55A9F355-3BD8-4CF6-B796-EFD4BD8B840F}" dt="2025-04-12T19:33:49.683" v="297" actId="1076"/>
          <ac:picMkLst>
            <pc:docMk/>
            <pc:sldMk cId="4254459775" sldId="389"/>
            <ac:picMk id="9" creationId="{447C9640-9A4D-8E3C-696C-AE9BF490958A}"/>
          </ac:picMkLst>
        </pc:picChg>
        <pc:picChg chg="add mod">
          <ac:chgData name="Bess Dunlevy" userId="dd4b9a8537dbe9d0" providerId="LiveId" clId="{55A9F355-3BD8-4CF6-B796-EFD4BD8B840F}" dt="2025-04-12T19:34:30.750" v="308" actId="14100"/>
          <ac:picMkLst>
            <pc:docMk/>
            <pc:sldMk cId="4254459775" sldId="389"/>
            <ac:picMk id="11" creationId="{DF00BB47-41BE-42FF-570F-C1EB8E8859E5}"/>
          </ac:picMkLst>
        </pc:picChg>
      </pc:sldChg>
      <pc:sldChg chg="modSp add mod">
        <pc:chgData name="Bess Dunlevy" userId="dd4b9a8537dbe9d0" providerId="LiveId" clId="{55A9F355-3BD8-4CF6-B796-EFD4BD8B840F}" dt="2025-04-12T19:34:54.066" v="314" actId="2062"/>
        <pc:sldMkLst>
          <pc:docMk/>
          <pc:sldMk cId="184174635" sldId="390"/>
        </pc:sldMkLst>
        <pc:spChg chg="mod">
          <ac:chgData name="Bess Dunlevy" userId="dd4b9a8537dbe9d0" providerId="LiveId" clId="{55A9F355-3BD8-4CF6-B796-EFD4BD8B840F}" dt="2025-04-12T19:34:40.063" v="310" actId="20577"/>
          <ac:spMkLst>
            <pc:docMk/>
            <pc:sldMk cId="184174635" sldId="390"/>
            <ac:spMk id="33" creationId="{A9C87327-C06E-D903-1241-ECA071AFD91D}"/>
          </ac:spMkLst>
        </pc:spChg>
        <pc:graphicFrameChg chg="mod modGraphic">
          <ac:chgData name="Bess Dunlevy" userId="dd4b9a8537dbe9d0" providerId="LiveId" clId="{55A9F355-3BD8-4CF6-B796-EFD4BD8B840F}" dt="2025-04-12T19:34:54.066" v="314" actId="2062"/>
          <ac:graphicFrameMkLst>
            <pc:docMk/>
            <pc:sldMk cId="184174635" sldId="390"/>
            <ac:graphicFrameMk id="2" creationId="{AA6118D1-5E09-44BE-4054-C1A39CBE8942}"/>
          </ac:graphicFrameMkLst>
        </pc:graphicFrameChg>
      </pc:sldChg>
      <pc:sldChg chg="addSp modSp add mod">
        <pc:chgData name="Bess Dunlevy" userId="dd4b9a8537dbe9d0" providerId="LiveId" clId="{55A9F355-3BD8-4CF6-B796-EFD4BD8B840F}" dt="2025-04-12T19:35:27.969" v="323"/>
        <pc:sldMkLst>
          <pc:docMk/>
          <pc:sldMk cId="2911271893" sldId="391"/>
        </pc:sldMkLst>
        <pc:spChg chg="add mod">
          <ac:chgData name="Bess Dunlevy" userId="dd4b9a8537dbe9d0" providerId="LiveId" clId="{55A9F355-3BD8-4CF6-B796-EFD4BD8B840F}" dt="2025-04-12T19:35:27.969" v="323"/>
          <ac:spMkLst>
            <pc:docMk/>
            <pc:sldMk cId="2911271893" sldId="391"/>
            <ac:spMk id="4" creationId="{32AC7B8D-3C91-6717-F8B3-C4B26EBD3DD3}"/>
          </ac:spMkLst>
        </pc:spChg>
        <pc:spChg chg="mod">
          <ac:chgData name="Bess Dunlevy" userId="dd4b9a8537dbe9d0" providerId="LiveId" clId="{55A9F355-3BD8-4CF6-B796-EFD4BD8B840F}" dt="2025-04-12T19:34:59.284" v="316" actId="20577"/>
          <ac:spMkLst>
            <pc:docMk/>
            <pc:sldMk cId="2911271893" sldId="391"/>
            <ac:spMk id="33" creationId="{89960B6C-3678-862F-FB0B-783636AC5D2A}"/>
          </ac:spMkLst>
        </pc:spChg>
        <pc:graphicFrameChg chg="mod modGraphic">
          <ac:chgData name="Bess Dunlevy" userId="dd4b9a8537dbe9d0" providerId="LiveId" clId="{55A9F355-3BD8-4CF6-B796-EFD4BD8B840F}" dt="2025-04-12T19:35:14.805" v="320" actId="2062"/>
          <ac:graphicFrameMkLst>
            <pc:docMk/>
            <pc:sldMk cId="2911271893" sldId="391"/>
            <ac:graphicFrameMk id="2" creationId="{37E0BD8E-9741-7A1E-6DC1-CFBC34DDD299}"/>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27571-D808-4FBB-8C0A-C0081B300BBE}" type="datetimeFigureOut">
              <a:rPr lang="en-US" smtClean="0"/>
              <a:t>4/14/2025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2988F-0C57-417B-8E60-D088E562541E}" type="slidenum">
              <a:rPr lang="en-US" smtClean="0"/>
              <a:t>‹#›</a:t>
            </a:fld>
            <a:endParaRPr lang="en-US" dirty="0"/>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a:lstStyle/>
          <a:p>
            <a:fld id="{02A4FD56-2863-417B-9B78-D4A7CC70CC8D}" type="datetimeFigureOut">
              <a:rPr lang="en-US" smtClean="0"/>
              <a:t>4/14/2025</a:t>
            </a:fld>
            <a:endParaRPr lang="en-US" dirty="0"/>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a:lstStyle/>
          <a:p>
            <a:fld id="{02A4FD56-2863-417B-9B78-D4A7CC70CC8D}" type="datetimeFigureOut">
              <a:rPr lang="en-US" smtClean="0"/>
              <a:t>4/14/2025</a:t>
            </a:fld>
            <a:endParaRPr lang="en-US" dirty="0"/>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a:lstStyle/>
          <a:p>
            <a:fld id="{02A4FD56-2863-417B-9B78-D4A7CC70CC8D}" type="datetimeFigureOut">
              <a:rPr lang="en-US" smtClean="0"/>
              <a:t>4/14/2025</a:t>
            </a:fld>
            <a:endParaRPr lang="en-US" dirty="0"/>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a:lstStyle/>
          <a:p>
            <a:fld id="{02A4FD56-2863-417B-9B78-D4A7CC70CC8D}" type="datetimeFigureOut">
              <a:rPr lang="en-US" smtClean="0"/>
              <a:t>4/14/2025</a:t>
            </a:fld>
            <a:endParaRPr lang="en-US" dirty="0"/>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a:lstStyle/>
          <a:p>
            <a:fld id="{02A4FD56-2863-417B-9B78-D4A7CC70CC8D}" type="datetimeFigureOut">
              <a:rPr lang="en-US" smtClean="0"/>
              <a:t>4/14/2025</a:t>
            </a:fld>
            <a:endParaRPr lang="en-US" dirty="0"/>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a:lstStyle/>
          <a:p>
            <a:fld id="{02A4FD56-2863-417B-9B78-D4A7CC70CC8D}" type="datetimeFigureOut">
              <a:rPr lang="en-US" smtClean="0"/>
              <a:t>4/14/2025</a:t>
            </a:fld>
            <a:endParaRPr lang="en-US" dirty="0"/>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a:lstStyle/>
          <a:p>
            <a:fld id="{02A4FD56-2863-417B-9B78-D4A7CC70CC8D}" type="datetimeFigureOut">
              <a:rPr lang="en-US" smtClean="0"/>
              <a:t>4/14/2025</a:t>
            </a:fld>
            <a:endParaRPr lang="en-US" dirty="0"/>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a:lstStyle/>
          <a:p>
            <a:fld id="{02A4FD56-2863-417B-9B78-D4A7CC70CC8D}" type="datetimeFigureOut">
              <a:rPr lang="en-US" smtClean="0"/>
              <a:t>4/14/2025</a:t>
            </a:fld>
            <a:endParaRPr lang="en-US" dirty="0"/>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a:lstStyle/>
          <a:p>
            <a:fld id="{02A4FD56-2863-417B-9B78-D4A7CC70CC8D}" type="datetimeFigureOut">
              <a:rPr lang="en-US" smtClean="0"/>
              <a:t>4/14/2025</a:t>
            </a:fld>
            <a:endParaRPr lang="en-US" dirty="0"/>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a:lstStyle/>
          <a:p>
            <a:fld id="{02A4FD56-2863-417B-9B78-D4A7CC70CC8D}" type="datetimeFigureOut">
              <a:rPr lang="en-US" smtClean="0"/>
              <a:t>4/14/2025</a:t>
            </a:fld>
            <a:endParaRPr lang="en-US" dirty="0"/>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a:lstStyle/>
          <a:p>
            <a:fld id="{02A4FD56-2863-417B-9B78-D4A7CC70CC8D}" type="datetimeFigureOut">
              <a:rPr lang="en-US" smtClean="0"/>
              <a:t>4/14/2025</a:t>
            </a:fld>
            <a:endParaRPr lang="en-US" dirty="0"/>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A4FD56-2863-417B-9B78-D4A7CC70CC8D}" type="datetimeFigureOut">
              <a:rPr lang="en-US" smtClean="0"/>
              <a:t>4/14/2025</a:t>
            </a:fld>
            <a:endParaRPr lang="en-US" dirty="0"/>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43E1E-FB8D-4230-BCC4-71E52444610E}" type="slidenum">
              <a:rPr lang="en-US" smtClean="0"/>
              <a:t>‹#›</a:t>
            </a:fld>
            <a:endParaRPr lang="en-US" dirty="0"/>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7.sv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7.sv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7.sv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202691" y="236530"/>
            <a:ext cx="7384507"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30-60-90-Day Onboarding Plan Presentation Template Example</a:t>
            </a:r>
          </a:p>
        </p:txBody>
      </p:sp>
      <p:graphicFrame>
        <p:nvGraphicFramePr>
          <p:cNvPr id="2" name="Table 1">
            <a:extLst>
              <a:ext uri="{FF2B5EF4-FFF2-40B4-BE49-F238E27FC236}">
                <a16:creationId xmlns:a16="http://schemas.microsoft.com/office/drawing/2014/main" id="{DB109098-E248-D1CC-708F-4EC74A143B81}"/>
              </a:ext>
            </a:extLst>
          </p:cNvPr>
          <p:cNvGraphicFramePr>
            <a:graphicFrameLocks noGrp="1"/>
          </p:cNvGraphicFramePr>
          <p:nvPr>
            <p:extLst>
              <p:ext uri="{D42A27DB-BD31-4B8C-83A1-F6EECF244321}">
                <p14:modId xmlns:p14="http://schemas.microsoft.com/office/powerpoint/2010/main" val="1315747820"/>
              </p:ext>
            </p:extLst>
          </p:nvPr>
        </p:nvGraphicFramePr>
        <p:xfrm>
          <a:off x="313543" y="3054197"/>
          <a:ext cx="8034929" cy="3537552"/>
        </p:xfrm>
        <a:graphic>
          <a:graphicData uri="http://schemas.openxmlformats.org/drawingml/2006/table">
            <a:tbl>
              <a:tblPr/>
              <a:tblGrid>
                <a:gridCol w="2683066">
                  <a:extLst>
                    <a:ext uri="{9D8B030D-6E8A-4147-A177-3AD203B41FA5}">
                      <a16:colId xmlns:a16="http://schemas.microsoft.com/office/drawing/2014/main" val="322288732"/>
                    </a:ext>
                  </a:extLst>
                </a:gridCol>
                <a:gridCol w="5351863">
                  <a:extLst>
                    <a:ext uri="{9D8B030D-6E8A-4147-A177-3AD203B41FA5}">
                      <a16:colId xmlns:a16="http://schemas.microsoft.com/office/drawing/2014/main" val="3828244487"/>
                    </a:ext>
                  </a:extLst>
                </a:gridCol>
              </a:tblGrid>
              <a:tr h="589592">
                <a:tc>
                  <a:txBody>
                    <a:bodyPr/>
                    <a:lstStyle/>
                    <a:p>
                      <a:pPr algn="l" fontAlgn="ctr"/>
                      <a:r>
                        <a:rPr lang="en-US" sz="1400" b="1" i="0" u="none" strike="noStrike" dirty="0">
                          <a:solidFill>
                            <a:srgbClr val="595959"/>
                          </a:solidFill>
                          <a:effectLst/>
                          <a:latin typeface="Century Gothic" panose="020B0502020202020204" pitchFamily="34" charset="0"/>
                        </a:rPr>
                        <a:t>Employee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4F7CD"/>
                    </a:solidFill>
                  </a:tcPr>
                </a:tc>
                <a:tc>
                  <a:txBody>
                    <a:bodyPr/>
                    <a:lstStyle/>
                    <a:p>
                      <a:pPr algn="l" fontAlgn="ctr"/>
                      <a:r>
                        <a:rPr lang="en-US" sz="1400" b="0" i="0" u="none" strike="noStrike">
                          <a:solidFill>
                            <a:srgbClr val="595959"/>
                          </a:solidFill>
                          <a:effectLst/>
                          <a:latin typeface="Century Gothic" panose="020B0502020202020204" pitchFamily="34" charset="0"/>
                        </a:rPr>
                        <a:t>Jamal King</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193133971"/>
                  </a:ext>
                </a:extLst>
              </a:tr>
              <a:tr h="589592">
                <a:tc>
                  <a:txBody>
                    <a:bodyPr/>
                    <a:lstStyle/>
                    <a:p>
                      <a:pPr algn="l" fontAlgn="ctr"/>
                      <a:r>
                        <a:rPr lang="en-US" sz="1400" b="1" i="0" u="none" strike="noStrike" dirty="0">
                          <a:solidFill>
                            <a:srgbClr val="595959"/>
                          </a:solidFill>
                          <a:effectLst/>
                          <a:latin typeface="Century Gothic" panose="020B0502020202020204" pitchFamily="34" charset="0"/>
                        </a:rPr>
                        <a:t>Job Title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4F7CD"/>
                    </a:solidFill>
                  </a:tcPr>
                </a:tc>
                <a:tc>
                  <a:txBody>
                    <a:bodyPr/>
                    <a:lstStyle/>
                    <a:p>
                      <a:pPr algn="l" fontAlgn="ctr"/>
                      <a:r>
                        <a:rPr lang="en-US" sz="1400" b="0" i="0" u="none" strike="noStrike">
                          <a:solidFill>
                            <a:srgbClr val="595959"/>
                          </a:solidFill>
                          <a:effectLst/>
                          <a:latin typeface="Century Gothic" panose="020B0502020202020204" pitchFamily="34" charset="0"/>
                        </a:rPr>
                        <a:t>Sales Development Representative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950371499"/>
                  </a:ext>
                </a:extLst>
              </a:tr>
              <a:tr h="589592">
                <a:tc>
                  <a:txBody>
                    <a:bodyPr/>
                    <a:lstStyle/>
                    <a:p>
                      <a:pPr algn="l" fontAlgn="ctr"/>
                      <a:r>
                        <a:rPr lang="en-US" sz="1400" b="1" i="0" u="none" strike="noStrike">
                          <a:solidFill>
                            <a:srgbClr val="595959"/>
                          </a:solidFill>
                          <a:effectLst/>
                          <a:latin typeface="Century Gothic" panose="020B0502020202020204" pitchFamily="34" charset="0"/>
                        </a:rPr>
                        <a:t>Department</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4F7CD"/>
                    </a:solidFill>
                  </a:tcPr>
                </a:tc>
                <a:tc>
                  <a:txBody>
                    <a:bodyPr/>
                    <a:lstStyle/>
                    <a:p>
                      <a:pPr algn="l" fontAlgn="ctr"/>
                      <a:r>
                        <a:rPr lang="en-US" sz="1400" b="0" i="0" u="none" strike="noStrike" dirty="0">
                          <a:solidFill>
                            <a:srgbClr val="595959"/>
                          </a:solidFill>
                          <a:effectLst/>
                          <a:latin typeface="Century Gothic" panose="020B0502020202020204" pitchFamily="34" charset="0"/>
                        </a:rPr>
                        <a:t>Sales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994969962"/>
                  </a:ext>
                </a:extLst>
              </a:tr>
              <a:tr h="589592">
                <a:tc>
                  <a:txBody>
                    <a:bodyPr/>
                    <a:lstStyle/>
                    <a:p>
                      <a:pPr algn="l" fontAlgn="ctr"/>
                      <a:r>
                        <a:rPr lang="en-US" sz="1400" b="1" i="0" u="none" strike="noStrike">
                          <a:solidFill>
                            <a:srgbClr val="595959"/>
                          </a:solidFill>
                          <a:effectLst/>
                          <a:latin typeface="Century Gothic" panose="020B0502020202020204" pitchFamily="34" charset="0"/>
                        </a:rPr>
                        <a:t>Hiring Manager</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4F7CD"/>
                    </a:solidFill>
                  </a:tcPr>
                </a:tc>
                <a:tc>
                  <a:txBody>
                    <a:bodyPr/>
                    <a:lstStyle/>
                    <a:p>
                      <a:pPr algn="l" fontAlgn="ctr"/>
                      <a:r>
                        <a:rPr lang="en-US" sz="1400" b="0" i="0" u="none" strike="noStrike" dirty="0">
                          <a:solidFill>
                            <a:srgbClr val="595959"/>
                          </a:solidFill>
                          <a:effectLst/>
                          <a:latin typeface="Century Gothic" panose="020B0502020202020204" pitchFamily="34" charset="0"/>
                        </a:rPr>
                        <a:t>Jason Desjardins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53134677"/>
                  </a:ext>
                </a:extLst>
              </a:tr>
              <a:tr h="589592">
                <a:tc>
                  <a:txBody>
                    <a:bodyPr/>
                    <a:lstStyle/>
                    <a:p>
                      <a:pPr algn="l" fontAlgn="ctr"/>
                      <a:r>
                        <a:rPr lang="en-US" sz="1400" b="1" i="0" u="none" strike="noStrike">
                          <a:solidFill>
                            <a:srgbClr val="595959"/>
                          </a:solidFill>
                          <a:effectLst/>
                          <a:latin typeface="Century Gothic" panose="020B0502020202020204" pitchFamily="34" charset="0"/>
                        </a:rPr>
                        <a:t>Remote/In-Office Status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4F7CD"/>
                    </a:solidFill>
                  </a:tcPr>
                </a:tc>
                <a:tc>
                  <a:txBody>
                    <a:bodyPr/>
                    <a:lstStyle/>
                    <a:p>
                      <a:pPr algn="l" fontAlgn="ctr"/>
                      <a:r>
                        <a:rPr lang="en-US" sz="1400" b="0" i="0" u="none" strike="noStrike" dirty="0">
                          <a:solidFill>
                            <a:srgbClr val="595959"/>
                          </a:solidFill>
                          <a:effectLst/>
                          <a:latin typeface="Century Gothic" panose="020B0502020202020204" pitchFamily="34" charset="0"/>
                        </a:rPr>
                        <a:t>Hybrid (2 days in-office, 3 days remote)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64642081"/>
                  </a:ext>
                </a:extLst>
              </a:tr>
              <a:tr h="589592">
                <a:tc>
                  <a:txBody>
                    <a:bodyPr/>
                    <a:lstStyle/>
                    <a:p>
                      <a:pPr algn="l" fontAlgn="ctr"/>
                      <a:r>
                        <a:rPr lang="en-US" sz="1400" b="1" i="0" u="none" strike="noStrike">
                          <a:solidFill>
                            <a:srgbClr val="595959"/>
                          </a:solidFill>
                          <a:effectLst/>
                          <a:latin typeface="Century Gothic" panose="020B0502020202020204" pitchFamily="34" charset="0"/>
                        </a:rPr>
                        <a:t>Start Date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4F7CD"/>
                    </a:solidFill>
                  </a:tcPr>
                </a:tc>
                <a:tc>
                  <a:txBody>
                    <a:bodyPr/>
                    <a:lstStyle/>
                    <a:p>
                      <a:pPr algn="l" fontAlgn="ctr"/>
                      <a:r>
                        <a:rPr lang="en-US" sz="1400" b="0" i="0" u="none" strike="noStrike" dirty="0">
                          <a:solidFill>
                            <a:srgbClr val="595959"/>
                          </a:solidFill>
                          <a:effectLst/>
                          <a:latin typeface="Century Gothic" panose="020B0502020202020204" pitchFamily="34" charset="0"/>
                        </a:rPr>
                        <a:t>MM/DD/YY</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336748733"/>
                  </a:ext>
                </a:extLst>
              </a:tr>
            </a:tbl>
          </a:graphicData>
        </a:graphic>
      </p:graphicFrame>
      <p:pic>
        <p:nvPicPr>
          <p:cNvPr id="5" name="Picture 4" descr="A blue and yellow circles with numbers&#10;&#10;AI-generated content may be incorrect.">
            <a:extLst>
              <a:ext uri="{FF2B5EF4-FFF2-40B4-BE49-F238E27FC236}">
                <a16:creationId xmlns:a16="http://schemas.microsoft.com/office/drawing/2014/main" id="{06DBFB4C-47B7-BE09-B964-8E055406C17D}"/>
              </a:ext>
            </a:extLst>
          </p:cNvPr>
          <p:cNvPicPr>
            <a:picLocks noChangeAspect="1"/>
          </p:cNvPicPr>
          <p:nvPr/>
        </p:nvPicPr>
        <p:blipFill>
          <a:blip r:embed="rId2">
            <a:extLst>
              <a:ext uri="{28A0092B-C50C-407E-A947-70E740481C1C}">
                <a14:useLocalDpi xmlns:a14="http://schemas.microsoft.com/office/drawing/2010/main" val="0"/>
              </a:ext>
            </a:extLst>
          </a:blip>
          <a:srcRect l="12697" r="3861"/>
          <a:stretch/>
        </p:blipFill>
        <p:spPr>
          <a:xfrm>
            <a:off x="9482328" y="236530"/>
            <a:ext cx="2396129" cy="6355219"/>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DE9A6AD-E956-FFB8-2A17-F7F49415CD63}"/>
              </a:ext>
            </a:extLst>
          </p:cNvPr>
          <p:cNvSpPr/>
          <p:nvPr/>
        </p:nvSpPr>
        <p:spPr>
          <a:xfrm>
            <a:off x="0" y="0"/>
            <a:ext cx="2102177" cy="6858000"/>
          </a:xfrm>
          <a:prstGeom prst="rect">
            <a:avLst/>
          </a:prstGeom>
          <a:solidFill>
            <a:srgbClr val="C3BA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5D229615-8E21-B151-551B-F7AE194FF2ED}"/>
              </a:ext>
            </a:extLst>
          </p:cNvPr>
          <p:cNvSpPr txBox="1"/>
          <p:nvPr/>
        </p:nvSpPr>
        <p:spPr>
          <a:xfrm>
            <a:off x="0" y="236530"/>
            <a:ext cx="2102178" cy="523220"/>
          </a:xfrm>
          <a:prstGeom prst="rect">
            <a:avLst/>
          </a:prstGeom>
          <a:noFill/>
        </p:spPr>
        <p:txBody>
          <a:bodyPr wrap="square" rtlCol="0">
            <a:spAutoFit/>
          </a:bodyPr>
          <a:lstStyle/>
          <a:p>
            <a:pPr algn="ctr"/>
            <a:r>
              <a:rPr lang="en-US" sz="2800" b="1" dirty="0">
                <a:solidFill>
                  <a:schemeClr val="tx1">
                    <a:lumMod val="65000"/>
                    <a:lumOff val="35000"/>
                  </a:schemeClr>
                </a:solidFill>
                <a:latin typeface="Century Gothic" panose="020B0502020202020204" pitchFamily="34" charset="0"/>
              </a:rPr>
              <a:t>Contents</a:t>
            </a:r>
          </a:p>
        </p:txBody>
      </p:sp>
      <p:sp>
        <p:nvSpPr>
          <p:cNvPr id="8" name="TextBox 7">
            <a:extLst>
              <a:ext uri="{FF2B5EF4-FFF2-40B4-BE49-F238E27FC236}">
                <a16:creationId xmlns:a16="http://schemas.microsoft.com/office/drawing/2014/main" id="{E6E23BD7-F701-2C98-1622-E6DA6E0B2C27}"/>
              </a:ext>
            </a:extLst>
          </p:cNvPr>
          <p:cNvSpPr txBox="1"/>
          <p:nvPr/>
        </p:nvSpPr>
        <p:spPr>
          <a:xfrm>
            <a:off x="2470875" y="1915684"/>
            <a:ext cx="5713005" cy="3765390"/>
          </a:xfrm>
          <a:prstGeom prst="rect">
            <a:avLst/>
          </a:prstGeom>
          <a:noFill/>
        </p:spPr>
        <p:txBody>
          <a:bodyPr wrap="square">
            <a:spAutoFit/>
          </a:bodyPr>
          <a:lstStyle/>
          <a:p>
            <a:pPr marL="0" marR="0">
              <a:lnSpc>
                <a:spcPct val="115000"/>
              </a:lnSpc>
              <a:spcAft>
                <a:spcPts val="800"/>
              </a:spcAft>
              <a:buNone/>
            </a:pPr>
            <a:r>
              <a:rPr lang="en-US" sz="25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1	Milestones Overview</a:t>
            </a:r>
          </a:p>
          <a:p>
            <a:pPr marL="0" marR="0">
              <a:lnSpc>
                <a:spcPct val="115000"/>
              </a:lnSpc>
              <a:spcAft>
                <a:spcPts val="800"/>
              </a:spcAft>
              <a:buNone/>
            </a:pPr>
            <a:r>
              <a:rPr lang="en-US" sz="25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2	First 30 Days — Key Areas</a:t>
            </a:r>
          </a:p>
          <a:p>
            <a:pPr marL="0" marR="0">
              <a:lnSpc>
                <a:spcPct val="115000"/>
              </a:lnSpc>
              <a:spcAft>
                <a:spcPts val="800"/>
              </a:spcAft>
              <a:buNone/>
            </a:pPr>
            <a:r>
              <a:rPr lang="en-US" sz="25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3	First 60 Days — Key Areas</a:t>
            </a:r>
          </a:p>
          <a:p>
            <a:pPr marL="0" marR="0">
              <a:lnSpc>
                <a:spcPct val="115000"/>
              </a:lnSpc>
              <a:spcAft>
                <a:spcPts val="800"/>
              </a:spcAft>
              <a:buNone/>
            </a:pPr>
            <a:r>
              <a:rPr lang="en-US" sz="25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4	First 90 Days — Key Areas</a:t>
            </a:r>
          </a:p>
          <a:p>
            <a:pPr marL="0" marR="0">
              <a:lnSpc>
                <a:spcPct val="115000"/>
              </a:lnSpc>
              <a:spcAft>
                <a:spcPts val="800"/>
              </a:spcAft>
              <a:buNone/>
            </a:pPr>
            <a:r>
              <a:rPr lang="en-US" sz="25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5	First 30 Days — Action Plan</a:t>
            </a:r>
          </a:p>
          <a:p>
            <a:pPr marL="0" marR="0">
              <a:lnSpc>
                <a:spcPct val="115000"/>
              </a:lnSpc>
              <a:spcAft>
                <a:spcPts val="800"/>
              </a:spcAft>
              <a:buNone/>
            </a:pPr>
            <a:r>
              <a:rPr lang="en-US" sz="25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6	First 60 Days — Action Plan</a:t>
            </a:r>
          </a:p>
          <a:p>
            <a:pPr marL="0" marR="0">
              <a:lnSpc>
                <a:spcPct val="115000"/>
              </a:lnSpc>
              <a:spcAft>
                <a:spcPts val="800"/>
              </a:spcAft>
              <a:buNone/>
            </a:pPr>
            <a:r>
              <a:rPr lang="en-US" sz="25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7	First 90 Days — Action Plan</a:t>
            </a:r>
          </a:p>
        </p:txBody>
      </p:sp>
      <p:pic>
        <p:nvPicPr>
          <p:cNvPr id="2" name="Picture 1" descr="A blue and yellow circles with numbers&#10;&#10;AI-generated content may be incorrect.">
            <a:extLst>
              <a:ext uri="{FF2B5EF4-FFF2-40B4-BE49-F238E27FC236}">
                <a16:creationId xmlns:a16="http://schemas.microsoft.com/office/drawing/2014/main" id="{CE0A65CD-8912-4E8D-E2D4-08DAC398D518}"/>
              </a:ext>
            </a:extLst>
          </p:cNvPr>
          <p:cNvPicPr>
            <a:picLocks noChangeAspect="1"/>
          </p:cNvPicPr>
          <p:nvPr/>
        </p:nvPicPr>
        <p:blipFill>
          <a:blip r:embed="rId2">
            <a:alphaModFix amt="22000"/>
            <a:extLst>
              <a:ext uri="{28A0092B-C50C-407E-A947-70E740481C1C}">
                <a14:useLocalDpi xmlns:a14="http://schemas.microsoft.com/office/drawing/2010/main" val="0"/>
              </a:ext>
            </a:extLst>
          </a:blip>
          <a:srcRect l="12697" r="3861"/>
          <a:stretch/>
        </p:blipFill>
        <p:spPr>
          <a:xfrm>
            <a:off x="9482328" y="236530"/>
            <a:ext cx="2396129" cy="6355219"/>
          </a:xfrm>
          <a:prstGeom prst="rect">
            <a:avLst/>
          </a:prstGeom>
        </p:spPr>
      </p:pic>
    </p:spTree>
    <p:extLst>
      <p:ext uri="{BB962C8B-B14F-4D97-AF65-F5344CB8AC3E}">
        <p14:creationId xmlns:p14="http://schemas.microsoft.com/office/powerpoint/2010/main" val="45276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F16849-6086-E9E8-327D-52C5C896AF4F}"/>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C277FC27-0235-7893-CE03-4E2BB67CE521}"/>
              </a:ext>
            </a:extLst>
          </p:cNvPr>
          <p:cNvSpPr/>
          <p:nvPr/>
        </p:nvSpPr>
        <p:spPr>
          <a:xfrm>
            <a:off x="0" y="0"/>
            <a:ext cx="12192000" cy="800420"/>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7AF84929-22DA-6837-D223-B99614E6126B}"/>
              </a:ext>
            </a:extLst>
          </p:cNvPr>
          <p:cNvSpPr txBox="1"/>
          <p:nvPr/>
        </p:nvSpPr>
        <p:spPr>
          <a:xfrm>
            <a:off x="202691" y="125912"/>
            <a:ext cx="7384507" cy="523220"/>
          </a:xfrm>
          <a:prstGeom prst="rect">
            <a:avLst/>
          </a:prstGeom>
          <a:noFill/>
        </p:spPr>
        <p:txBody>
          <a:bodyPr wrap="square" rtlCol="0">
            <a:spAutoFit/>
          </a:bodyPr>
          <a:lstStyle/>
          <a:p>
            <a:r>
              <a:rPr lang="en-US" sz="2800" dirty="0">
                <a:solidFill>
                  <a:srgbClr val="FEFCCE"/>
                </a:solidFill>
                <a:latin typeface="Century Gothic" panose="020B0502020202020204" pitchFamily="34" charset="0"/>
              </a:rPr>
              <a:t>Milestone Overview</a:t>
            </a:r>
          </a:p>
        </p:txBody>
      </p:sp>
      <p:graphicFrame>
        <p:nvGraphicFramePr>
          <p:cNvPr id="5" name="Table 4">
            <a:extLst>
              <a:ext uri="{FF2B5EF4-FFF2-40B4-BE49-F238E27FC236}">
                <a16:creationId xmlns:a16="http://schemas.microsoft.com/office/drawing/2014/main" id="{716B3268-7C2D-8A24-065C-F0042075D715}"/>
              </a:ext>
            </a:extLst>
          </p:cNvPr>
          <p:cNvGraphicFramePr>
            <a:graphicFrameLocks noGrp="1"/>
          </p:cNvGraphicFramePr>
          <p:nvPr>
            <p:extLst>
              <p:ext uri="{D42A27DB-BD31-4B8C-83A1-F6EECF244321}">
                <p14:modId xmlns:p14="http://schemas.microsoft.com/office/powerpoint/2010/main" val="3868948457"/>
              </p:ext>
            </p:extLst>
          </p:nvPr>
        </p:nvGraphicFramePr>
        <p:xfrm>
          <a:off x="317368" y="1140644"/>
          <a:ext cx="11557263" cy="4999731"/>
        </p:xfrm>
        <a:graphic>
          <a:graphicData uri="http://schemas.openxmlformats.org/drawingml/2006/table">
            <a:tbl>
              <a:tblPr/>
              <a:tblGrid>
                <a:gridCol w="3852421">
                  <a:extLst>
                    <a:ext uri="{9D8B030D-6E8A-4147-A177-3AD203B41FA5}">
                      <a16:colId xmlns:a16="http://schemas.microsoft.com/office/drawing/2014/main" val="2890808339"/>
                    </a:ext>
                  </a:extLst>
                </a:gridCol>
                <a:gridCol w="3852421">
                  <a:extLst>
                    <a:ext uri="{9D8B030D-6E8A-4147-A177-3AD203B41FA5}">
                      <a16:colId xmlns:a16="http://schemas.microsoft.com/office/drawing/2014/main" val="906489273"/>
                    </a:ext>
                  </a:extLst>
                </a:gridCol>
                <a:gridCol w="3852421">
                  <a:extLst>
                    <a:ext uri="{9D8B030D-6E8A-4147-A177-3AD203B41FA5}">
                      <a16:colId xmlns:a16="http://schemas.microsoft.com/office/drawing/2014/main" val="718536880"/>
                    </a:ext>
                  </a:extLst>
                </a:gridCol>
              </a:tblGrid>
              <a:tr h="754143">
                <a:tc>
                  <a:txBody>
                    <a:bodyPr/>
                    <a:lstStyle/>
                    <a:p>
                      <a:pPr algn="l" fontAlgn="ctr"/>
                      <a:r>
                        <a:rPr lang="en-US" sz="1400" b="0" i="0" u="none" strike="noStrike" dirty="0">
                          <a:solidFill>
                            <a:srgbClr val="595959"/>
                          </a:solidFill>
                          <a:effectLst/>
                          <a:latin typeface="Century Gothic" panose="020B0502020202020204" pitchFamily="34" charset="0"/>
                        </a:rPr>
                        <a:t>Timeframe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tc>
                  <a:txBody>
                    <a:bodyPr/>
                    <a:lstStyle/>
                    <a:p>
                      <a:pPr algn="l" fontAlgn="ctr"/>
                      <a:r>
                        <a:rPr lang="en-US" sz="1400" b="0" i="0" u="none" strike="noStrike" dirty="0">
                          <a:solidFill>
                            <a:srgbClr val="595959"/>
                          </a:solidFill>
                          <a:effectLst/>
                          <a:latin typeface="Century Gothic" panose="020B0502020202020204" pitchFamily="34" charset="0"/>
                        </a:rPr>
                        <a:t>Focus Area</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tc>
                  <a:txBody>
                    <a:bodyPr/>
                    <a:lstStyle/>
                    <a:p>
                      <a:pPr algn="l" fontAlgn="ctr"/>
                      <a:r>
                        <a:rPr lang="en-US" sz="1400" b="0" i="0" u="none" strike="noStrike">
                          <a:solidFill>
                            <a:srgbClr val="595959"/>
                          </a:solidFill>
                          <a:effectLst/>
                          <a:latin typeface="Century Gothic" panose="020B0502020202020204" pitchFamily="34" charset="0"/>
                        </a:rPr>
                        <a:t>Key Objectives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extLst>
                  <a:ext uri="{0D108BD9-81ED-4DB2-BD59-A6C34878D82A}">
                    <a16:rowId xmlns:a16="http://schemas.microsoft.com/office/drawing/2014/main" val="2420617187"/>
                  </a:ext>
                </a:extLst>
              </a:tr>
              <a:tr h="1415196">
                <a:tc>
                  <a:txBody>
                    <a:bodyPr/>
                    <a:lstStyle/>
                    <a:p>
                      <a:pPr algn="l" fontAlgn="ctr"/>
                      <a:r>
                        <a:rPr lang="en-US" sz="1400" b="0" i="0" u="none" strike="noStrike" dirty="0">
                          <a:solidFill>
                            <a:srgbClr val="595959"/>
                          </a:solidFill>
                          <a:effectLst/>
                          <a:latin typeface="Century Gothic" panose="020B0502020202020204" pitchFamily="34" charset="0"/>
                        </a:rPr>
                        <a:t>First 30 days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400" b="0" i="0" u="none" strike="noStrike" dirty="0">
                          <a:solidFill>
                            <a:srgbClr val="595959"/>
                          </a:solidFill>
                          <a:effectLst/>
                          <a:latin typeface="Century Gothic" panose="020B0502020202020204" pitchFamily="34" charset="0"/>
                        </a:rPr>
                        <a:t>Learning and integration</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400" b="0" i="0" u="none" strike="noStrike" dirty="0">
                          <a:solidFill>
                            <a:srgbClr val="595959"/>
                          </a:solidFill>
                          <a:effectLst/>
                          <a:latin typeface="Century Gothic" panose="020B0502020202020204" pitchFamily="34" charset="0"/>
                        </a:rPr>
                        <a:t>Understand the company, role, and expectations.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8397422"/>
                  </a:ext>
                </a:extLst>
              </a:tr>
              <a:tr h="1415196">
                <a:tc>
                  <a:txBody>
                    <a:bodyPr/>
                    <a:lstStyle/>
                    <a:p>
                      <a:pPr algn="l" fontAlgn="ctr"/>
                      <a:r>
                        <a:rPr lang="en-US" sz="1400" b="0" i="0" u="none" strike="noStrike" dirty="0">
                          <a:solidFill>
                            <a:srgbClr val="595959"/>
                          </a:solidFill>
                          <a:effectLst/>
                          <a:latin typeface="Century Gothic" panose="020B0502020202020204" pitchFamily="34" charset="0"/>
                        </a:rPr>
                        <a:t>First 60 days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400" b="0" i="0" u="none" strike="noStrike" dirty="0">
                          <a:solidFill>
                            <a:srgbClr val="595959"/>
                          </a:solidFill>
                          <a:effectLst/>
                          <a:latin typeface="Century Gothic" panose="020B0502020202020204" pitchFamily="34" charset="0"/>
                        </a:rPr>
                        <a:t>Role application</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400" b="0" i="0" u="none" strike="noStrike" dirty="0">
                          <a:solidFill>
                            <a:srgbClr val="595959"/>
                          </a:solidFill>
                          <a:effectLst/>
                          <a:latin typeface="Century Gothic" panose="020B0502020202020204" pitchFamily="34" charset="0"/>
                        </a:rPr>
                        <a:t>Begin taking ownership of key tasks.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888396296"/>
                  </a:ext>
                </a:extLst>
              </a:tr>
              <a:tr h="1415196">
                <a:tc>
                  <a:txBody>
                    <a:bodyPr/>
                    <a:lstStyle/>
                    <a:p>
                      <a:pPr algn="l" fontAlgn="ctr"/>
                      <a:r>
                        <a:rPr lang="en-US" sz="1400" b="0" i="0" u="none" strike="noStrike" dirty="0">
                          <a:solidFill>
                            <a:srgbClr val="595959"/>
                          </a:solidFill>
                          <a:effectLst/>
                          <a:latin typeface="Century Gothic" panose="020B0502020202020204" pitchFamily="34" charset="0"/>
                        </a:rPr>
                        <a:t>First 90 days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400" b="0" i="0" u="none" strike="noStrike" dirty="0">
                          <a:solidFill>
                            <a:srgbClr val="595959"/>
                          </a:solidFill>
                          <a:effectLst/>
                          <a:latin typeface="Century Gothic" panose="020B0502020202020204" pitchFamily="34" charset="0"/>
                        </a:rPr>
                        <a:t>Performance and growth</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1400" b="0" i="0" u="none" strike="noStrike" dirty="0">
                          <a:solidFill>
                            <a:srgbClr val="595959"/>
                          </a:solidFill>
                          <a:effectLst/>
                          <a:latin typeface="Century Gothic" panose="020B0502020202020204" pitchFamily="34" charset="0"/>
                        </a:rPr>
                        <a:t>Demonstrate full productivity and long-term value.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00677729"/>
                  </a:ext>
                </a:extLst>
              </a:tr>
            </a:tbl>
          </a:graphicData>
        </a:graphic>
      </p:graphicFrame>
    </p:spTree>
    <p:extLst>
      <p:ext uri="{BB962C8B-B14F-4D97-AF65-F5344CB8AC3E}">
        <p14:creationId xmlns:p14="http://schemas.microsoft.com/office/powerpoint/2010/main" val="1529990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575FCB-0CA7-DAD8-6A7E-49AEE25298A0}"/>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3539C8F3-F8DB-912F-0434-E4462D7587A3}"/>
              </a:ext>
            </a:extLst>
          </p:cNvPr>
          <p:cNvSpPr/>
          <p:nvPr/>
        </p:nvSpPr>
        <p:spPr>
          <a:xfrm>
            <a:off x="0" y="0"/>
            <a:ext cx="12192000" cy="800420"/>
          </a:xfrm>
          <a:prstGeom prst="rect">
            <a:avLst/>
          </a:prstGeom>
          <a:solidFill>
            <a:srgbClr val="C3BA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5D86C19A-CE0F-3FAE-655F-DDDD764E2032}"/>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tx1">
                    <a:lumMod val="65000"/>
                    <a:lumOff val="35000"/>
                  </a:schemeClr>
                </a:solidFill>
                <a:latin typeface="Century Gothic" panose="020B0502020202020204" pitchFamily="34" charset="0"/>
              </a:rPr>
              <a:t>First 30 Days — Key Areas</a:t>
            </a:r>
          </a:p>
        </p:txBody>
      </p:sp>
      <p:graphicFrame>
        <p:nvGraphicFramePr>
          <p:cNvPr id="5" name="Table 4">
            <a:extLst>
              <a:ext uri="{FF2B5EF4-FFF2-40B4-BE49-F238E27FC236}">
                <a16:creationId xmlns:a16="http://schemas.microsoft.com/office/drawing/2014/main" id="{009A1502-690D-B245-7536-3CF5F7CAEC1F}"/>
              </a:ext>
            </a:extLst>
          </p:cNvPr>
          <p:cNvGraphicFramePr>
            <a:graphicFrameLocks noGrp="1"/>
          </p:cNvGraphicFramePr>
          <p:nvPr>
            <p:extLst>
              <p:ext uri="{D42A27DB-BD31-4B8C-83A1-F6EECF244321}">
                <p14:modId xmlns:p14="http://schemas.microsoft.com/office/powerpoint/2010/main" val="3196526696"/>
              </p:ext>
            </p:extLst>
          </p:nvPr>
        </p:nvGraphicFramePr>
        <p:xfrm>
          <a:off x="317368" y="1140644"/>
          <a:ext cx="11541552" cy="5326143"/>
        </p:xfrm>
        <a:graphic>
          <a:graphicData uri="http://schemas.openxmlformats.org/drawingml/2006/table">
            <a:tbl>
              <a:tblPr/>
              <a:tblGrid>
                <a:gridCol w="2934879">
                  <a:extLst>
                    <a:ext uri="{9D8B030D-6E8A-4147-A177-3AD203B41FA5}">
                      <a16:colId xmlns:a16="http://schemas.microsoft.com/office/drawing/2014/main" val="2890808339"/>
                    </a:ext>
                  </a:extLst>
                </a:gridCol>
                <a:gridCol w="8606673">
                  <a:extLst>
                    <a:ext uri="{9D8B030D-6E8A-4147-A177-3AD203B41FA5}">
                      <a16:colId xmlns:a16="http://schemas.microsoft.com/office/drawing/2014/main" val="906489273"/>
                    </a:ext>
                  </a:extLst>
                </a:gridCol>
              </a:tblGrid>
              <a:tr h="754143">
                <a:tc>
                  <a:txBody>
                    <a:bodyPr/>
                    <a:lstStyle/>
                    <a:p>
                      <a:pPr algn="l" fontAlgn="ctr"/>
                      <a:r>
                        <a:rPr lang="en-US" sz="1400" b="0" i="0" u="none" strike="noStrike" dirty="0">
                          <a:solidFill>
                            <a:srgbClr val="595959"/>
                          </a:solidFill>
                          <a:effectLst/>
                          <a:latin typeface="Century Gothic" panose="020B0502020202020204" pitchFamily="34" charset="0"/>
                        </a:rPr>
                        <a:t>Focus Area</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extLst>
                  <a:ext uri="{0D108BD9-81ED-4DB2-BD59-A6C34878D82A}">
                    <a16:rowId xmlns:a16="http://schemas.microsoft.com/office/drawing/2014/main" val="2420617187"/>
                  </a:ext>
                </a:extLst>
              </a:tr>
              <a:tr h="914400">
                <a:tc>
                  <a:txBody>
                    <a:bodyPr/>
                    <a:lstStyle/>
                    <a:p>
                      <a:pPr marL="0" marR="0">
                        <a:lnSpc>
                          <a:spcPct val="115000"/>
                        </a:lnSpc>
                        <a:spcAft>
                          <a:spcPts val="800"/>
                        </a:spcAft>
                        <a:buNone/>
                      </a:pPr>
                      <a:r>
                        <a:rPr lang="en-US" sz="14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Company knowledge</a:t>
                      </a: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Attend company orientation and learn the mission, values, and industry landscape.</a:t>
                      </a: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8397422"/>
                  </a:ext>
                </a:extLst>
              </a:tr>
              <a:tr h="914400">
                <a:tc>
                  <a:txBody>
                    <a:bodyPr/>
                    <a:lstStyle/>
                    <a:p>
                      <a:pPr marL="0" marR="0">
                        <a:lnSpc>
                          <a:spcPct val="115000"/>
                        </a:lnSpc>
                        <a:spcAft>
                          <a:spcPts val="800"/>
                        </a:spcAft>
                        <a:buNone/>
                      </a:pPr>
                      <a:r>
                        <a:rPr lang="en-US" sz="14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Role-specific training</a:t>
                      </a: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Complete sales onboarding, CRM training, and shadow experienced reps.</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888396296"/>
                  </a:ext>
                </a:extLst>
              </a:tr>
              <a:tr h="914400">
                <a:tc>
                  <a:txBody>
                    <a:bodyPr/>
                    <a:lstStyle/>
                    <a:p>
                      <a:pPr marL="0" marR="0">
                        <a:lnSpc>
                          <a:spcPct val="115000"/>
                        </a:lnSpc>
                        <a:spcAft>
                          <a:spcPts val="800"/>
                        </a:spcAft>
                        <a:buNone/>
                      </a:pPr>
                      <a:r>
                        <a:rPr lang="en-US" sz="14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Performance expectations</a:t>
                      </a: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Understand key performance indicators (KPIs), sales targets, and metrics.</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617171646"/>
                  </a:ext>
                </a:extLst>
              </a:tr>
              <a:tr h="914400">
                <a:tc>
                  <a:txBody>
                    <a:bodyPr/>
                    <a:lstStyle/>
                    <a:p>
                      <a:pPr marL="0" marR="0">
                        <a:lnSpc>
                          <a:spcPct val="115000"/>
                        </a:lnSpc>
                        <a:spcAft>
                          <a:spcPts val="800"/>
                        </a:spcAft>
                        <a:buNone/>
                      </a:pPr>
                      <a:r>
                        <a:rPr lang="en-US" sz="14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Tools and technology</a:t>
                      </a: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Gain access to CRM, email automation, and prospecting tools.</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39201668"/>
                  </a:ext>
                </a:extLst>
              </a:tr>
              <a:tr h="914400">
                <a:tc>
                  <a:txBody>
                    <a:bodyPr/>
                    <a:lstStyle/>
                    <a:p>
                      <a:pPr marL="0" marR="0">
                        <a:lnSpc>
                          <a:spcPct val="115000"/>
                        </a:lnSpc>
                        <a:spcAft>
                          <a:spcPts val="800"/>
                        </a:spcAft>
                        <a:buNone/>
                      </a:pPr>
                      <a:r>
                        <a:rPr lang="en-US" sz="14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Collaboration and networking</a:t>
                      </a: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Meet the sales team, marketing partners, and customer success contacts.</a:t>
                      </a: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00677729"/>
                  </a:ext>
                </a:extLst>
              </a:tr>
            </a:tbl>
          </a:graphicData>
        </a:graphic>
      </p:graphicFrame>
      <p:pic>
        <p:nvPicPr>
          <p:cNvPr id="4" name="Graphic 3" descr="Bullseye with solid fill">
            <a:extLst>
              <a:ext uri="{FF2B5EF4-FFF2-40B4-BE49-F238E27FC236}">
                <a16:creationId xmlns:a16="http://schemas.microsoft.com/office/drawing/2014/main" id="{644A063A-999A-5866-5DF5-8FC1D0C3296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64849" y="1216060"/>
            <a:ext cx="622168" cy="622168"/>
          </a:xfrm>
          <a:prstGeom prst="rect">
            <a:avLst/>
          </a:prstGeom>
        </p:spPr>
      </p:pic>
    </p:spTree>
    <p:extLst>
      <p:ext uri="{BB962C8B-B14F-4D97-AF65-F5344CB8AC3E}">
        <p14:creationId xmlns:p14="http://schemas.microsoft.com/office/powerpoint/2010/main" val="3305947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215DCD-7CB7-0919-2143-F40659561640}"/>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67271786-432A-9F83-0B51-35AB1C431186}"/>
              </a:ext>
            </a:extLst>
          </p:cNvPr>
          <p:cNvSpPr/>
          <p:nvPr/>
        </p:nvSpPr>
        <p:spPr>
          <a:xfrm>
            <a:off x="0" y="0"/>
            <a:ext cx="12192000" cy="800420"/>
          </a:xfrm>
          <a:prstGeom prst="rect">
            <a:avLst/>
          </a:prstGeom>
          <a:solidFill>
            <a:srgbClr val="C3BA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BB56CEE1-9DCF-9561-B76C-E0BEF30E774A}"/>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tx1">
                    <a:lumMod val="65000"/>
                    <a:lumOff val="35000"/>
                  </a:schemeClr>
                </a:solidFill>
                <a:latin typeface="Century Gothic" panose="020B0502020202020204" pitchFamily="34" charset="0"/>
              </a:rPr>
              <a:t>First 60 Days — Key Areas</a:t>
            </a:r>
          </a:p>
        </p:txBody>
      </p:sp>
      <p:graphicFrame>
        <p:nvGraphicFramePr>
          <p:cNvPr id="5" name="Table 4">
            <a:extLst>
              <a:ext uri="{FF2B5EF4-FFF2-40B4-BE49-F238E27FC236}">
                <a16:creationId xmlns:a16="http://schemas.microsoft.com/office/drawing/2014/main" id="{706A5423-A742-33C0-8B3B-AABA4B24E293}"/>
              </a:ext>
            </a:extLst>
          </p:cNvPr>
          <p:cNvGraphicFramePr>
            <a:graphicFrameLocks noGrp="1"/>
          </p:cNvGraphicFramePr>
          <p:nvPr>
            <p:extLst>
              <p:ext uri="{D42A27DB-BD31-4B8C-83A1-F6EECF244321}">
                <p14:modId xmlns:p14="http://schemas.microsoft.com/office/powerpoint/2010/main" val="159136268"/>
              </p:ext>
            </p:extLst>
          </p:nvPr>
        </p:nvGraphicFramePr>
        <p:xfrm>
          <a:off x="317368" y="1140644"/>
          <a:ext cx="11541552" cy="5326143"/>
        </p:xfrm>
        <a:graphic>
          <a:graphicData uri="http://schemas.openxmlformats.org/drawingml/2006/table">
            <a:tbl>
              <a:tblPr/>
              <a:tblGrid>
                <a:gridCol w="2934879">
                  <a:extLst>
                    <a:ext uri="{9D8B030D-6E8A-4147-A177-3AD203B41FA5}">
                      <a16:colId xmlns:a16="http://schemas.microsoft.com/office/drawing/2014/main" val="2890808339"/>
                    </a:ext>
                  </a:extLst>
                </a:gridCol>
                <a:gridCol w="8606673">
                  <a:extLst>
                    <a:ext uri="{9D8B030D-6E8A-4147-A177-3AD203B41FA5}">
                      <a16:colId xmlns:a16="http://schemas.microsoft.com/office/drawing/2014/main" val="906489273"/>
                    </a:ext>
                  </a:extLst>
                </a:gridCol>
              </a:tblGrid>
              <a:tr h="754143">
                <a:tc>
                  <a:txBody>
                    <a:bodyPr/>
                    <a:lstStyle/>
                    <a:p>
                      <a:pPr algn="l" fontAlgn="ctr"/>
                      <a:r>
                        <a:rPr lang="en-US" sz="1400" b="0" i="0" u="none" strike="noStrike" dirty="0">
                          <a:solidFill>
                            <a:srgbClr val="595959"/>
                          </a:solidFill>
                          <a:effectLst/>
                          <a:latin typeface="Century Gothic" panose="020B0502020202020204" pitchFamily="34" charset="0"/>
                        </a:rPr>
                        <a:t>Focus Area</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extLst>
                  <a:ext uri="{0D108BD9-81ED-4DB2-BD59-A6C34878D82A}">
                    <a16:rowId xmlns:a16="http://schemas.microsoft.com/office/drawing/2014/main" val="2420617187"/>
                  </a:ext>
                </a:extLst>
              </a:tr>
              <a:tr h="914400">
                <a:tc>
                  <a:txBody>
                    <a:bodyPr/>
                    <a:lstStyle/>
                    <a:p>
                      <a:pPr marL="0" marR="0">
                        <a:lnSpc>
                          <a:spcPct val="115000"/>
                        </a:lnSpc>
                        <a:spcAft>
                          <a:spcPts val="800"/>
                        </a:spcAft>
                        <a:buNone/>
                      </a:pPr>
                      <a:r>
                        <a:rPr lang="en-US" sz="14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Applying skills</a:t>
                      </a: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Conduct prospecting calls, research leads, and initiate outreach.</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8397422"/>
                  </a:ext>
                </a:extLst>
              </a:tr>
              <a:tr h="914400">
                <a:tc>
                  <a:txBody>
                    <a:bodyPr/>
                    <a:lstStyle/>
                    <a:p>
                      <a:pPr marL="0" marR="0">
                        <a:lnSpc>
                          <a:spcPct val="115000"/>
                        </a:lnSpc>
                        <a:spcAft>
                          <a:spcPts val="800"/>
                        </a:spcAft>
                        <a:buNone/>
                      </a:pPr>
                      <a:r>
                        <a:rPr lang="en-US" sz="14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Project contributions</a:t>
                      </a: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Work on a small outreach campaign or assist in a sales presentation.</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888396296"/>
                  </a:ext>
                </a:extLst>
              </a:tr>
              <a:tr h="914400">
                <a:tc>
                  <a:txBody>
                    <a:bodyPr/>
                    <a:lstStyle/>
                    <a:p>
                      <a:pPr marL="0" marR="0">
                        <a:lnSpc>
                          <a:spcPct val="115000"/>
                        </a:lnSpc>
                        <a:spcAft>
                          <a:spcPts val="800"/>
                        </a:spcAft>
                        <a:buNone/>
                      </a:pPr>
                      <a:r>
                        <a:rPr lang="en-US" sz="14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Ongoing learning</a:t>
                      </a: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Attend advanced sales training, role-play scenarios, and customer objections training.</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617171646"/>
                  </a:ext>
                </a:extLst>
              </a:tr>
              <a:tr h="914400">
                <a:tc>
                  <a:txBody>
                    <a:bodyPr/>
                    <a:lstStyle/>
                    <a:p>
                      <a:pPr marL="0" marR="0">
                        <a:lnSpc>
                          <a:spcPct val="115000"/>
                        </a:lnSpc>
                        <a:spcAft>
                          <a:spcPts val="800"/>
                        </a:spcAft>
                        <a:buNone/>
                      </a:pPr>
                      <a:r>
                        <a:rPr lang="en-US" sz="14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Feedback and adjustments</a:t>
                      </a: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Receive manager feedback and adjust sales techniques accordingly.</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39201668"/>
                  </a:ext>
                </a:extLst>
              </a:tr>
              <a:tr h="914400">
                <a:tc>
                  <a:txBody>
                    <a:bodyPr/>
                    <a:lstStyle/>
                    <a:p>
                      <a:pPr marL="0" marR="0">
                        <a:lnSpc>
                          <a:spcPct val="115000"/>
                        </a:lnSpc>
                        <a:spcAft>
                          <a:spcPts val="800"/>
                        </a:spcAft>
                        <a:buNone/>
                      </a:pPr>
                      <a:r>
                        <a:rPr lang="en-US" sz="14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Performance tracking</a:t>
                      </a: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Begin tracking personal outreach numbers and pipeline development.</a:t>
                      </a: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00677729"/>
                  </a:ext>
                </a:extLst>
              </a:tr>
            </a:tbl>
          </a:graphicData>
        </a:graphic>
      </p:graphicFrame>
      <p:pic>
        <p:nvPicPr>
          <p:cNvPr id="4" name="Graphic 3" descr="Bullseye with solid fill">
            <a:extLst>
              <a:ext uri="{FF2B5EF4-FFF2-40B4-BE49-F238E27FC236}">
                <a16:creationId xmlns:a16="http://schemas.microsoft.com/office/drawing/2014/main" id="{97CD8D16-7C6D-E87C-27E6-17A37FC5149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64849" y="1216060"/>
            <a:ext cx="622168" cy="622168"/>
          </a:xfrm>
          <a:prstGeom prst="rect">
            <a:avLst/>
          </a:prstGeom>
        </p:spPr>
      </p:pic>
    </p:spTree>
    <p:extLst>
      <p:ext uri="{BB962C8B-B14F-4D97-AF65-F5344CB8AC3E}">
        <p14:creationId xmlns:p14="http://schemas.microsoft.com/office/powerpoint/2010/main" val="2290643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FC335A-9634-E6A6-7B3F-768A03AE2576}"/>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40BB5BF6-6FB2-5DD7-7433-B721EF2F679E}"/>
              </a:ext>
            </a:extLst>
          </p:cNvPr>
          <p:cNvSpPr/>
          <p:nvPr/>
        </p:nvSpPr>
        <p:spPr>
          <a:xfrm>
            <a:off x="0" y="0"/>
            <a:ext cx="12192000" cy="800420"/>
          </a:xfrm>
          <a:prstGeom prst="rect">
            <a:avLst/>
          </a:prstGeom>
          <a:solidFill>
            <a:srgbClr val="C3BA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86263B37-D3CB-680A-C4AD-7DA300307480}"/>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tx1">
                    <a:lumMod val="65000"/>
                    <a:lumOff val="35000"/>
                  </a:schemeClr>
                </a:solidFill>
                <a:latin typeface="Century Gothic" panose="020B0502020202020204" pitchFamily="34" charset="0"/>
              </a:rPr>
              <a:t>First 90 Days — Key Areas</a:t>
            </a:r>
          </a:p>
        </p:txBody>
      </p:sp>
      <p:graphicFrame>
        <p:nvGraphicFramePr>
          <p:cNvPr id="5" name="Table 4">
            <a:extLst>
              <a:ext uri="{FF2B5EF4-FFF2-40B4-BE49-F238E27FC236}">
                <a16:creationId xmlns:a16="http://schemas.microsoft.com/office/drawing/2014/main" id="{17548360-B573-B479-EC44-9B5002AF0B54}"/>
              </a:ext>
            </a:extLst>
          </p:cNvPr>
          <p:cNvGraphicFramePr>
            <a:graphicFrameLocks noGrp="1"/>
          </p:cNvGraphicFramePr>
          <p:nvPr>
            <p:extLst>
              <p:ext uri="{D42A27DB-BD31-4B8C-83A1-F6EECF244321}">
                <p14:modId xmlns:p14="http://schemas.microsoft.com/office/powerpoint/2010/main" val="3518512438"/>
              </p:ext>
            </p:extLst>
          </p:nvPr>
        </p:nvGraphicFramePr>
        <p:xfrm>
          <a:off x="317368" y="1140644"/>
          <a:ext cx="11541552" cy="5326143"/>
        </p:xfrm>
        <a:graphic>
          <a:graphicData uri="http://schemas.openxmlformats.org/drawingml/2006/table">
            <a:tbl>
              <a:tblPr/>
              <a:tblGrid>
                <a:gridCol w="2934879">
                  <a:extLst>
                    <a:ext uri="{9D8B030D-6E8A-4147-A177-3AD203B41FA5}">
                      <a16:colId xmlns:a16="http://schemas.microsoft.com/office/drawing/2014/main" val="2890808339"/>
                    </a:ext>
                  </a:extLst>
                </a:gridCol>
                <a:gridCol w="8606673">
                  <a:extLst>
                    <a:ext uri="{9D8B030D-6E8A-4147-A177-3AD203B41FA5}">
                      <a16:colId xmlns:a16="http://schemas.microsoft.com/office/drawing/2014/main" val="906489273"/>
                    </a:ext>
                  </a:extLst>
                </a:gridCol>
              </a:tblGrid>
              <a:tr h="754143">
                <a:tc>
                  <a:txBody>
                    <a:bodyPr/>
                    <a:lstStyle/>
                    <a:p>
                      <a:pPr algn="l" fontAlgn="ctr"/>
                      <a:r>
                        <a:rPr lang="en-US" sz="1400" b="0" i="0" u="none" strike="noStrike" dirty="0">
                          <a:solidFill>
                            <a:srgbClr val="595959"/>
                          </a:solidFill>
                          <a:effectLst/>
                          <a:latin typeface="Century Gothic" panose="020B0502020202020204" pitchFamily="34" charset="0"/>
                        </a:rPr>
                        <a:t>Focus Area</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tc>
                  <a:txBody>
                    <a:bodyPr/>
                    <a:lstStyle/>
                    <a:p>
                      <a:pPr algn="l" fontAlgn="ctr"/>
                      <a:r>
                        <a:rPr lang="en-US" sz="1400" b="0" i="0" u="none" strike="noStrike" dirty="0">
                          <a:solidFill>
                            <a:srgbClr val="595959"/>
                          </a:solidFill>
                          <a:effectLst/>
                          <a:latin typeface="Century Gothic" panose="020B0502020202020204" pitchFamily="34" charset="0"/>
                        </a:rPr>
                        <a:t>Description</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extLst>
                  <a:ext uri="{0D108BD9-81ED-4DB2-BD59-A6C34878D82A}">
                    <a16:rowId xmlns:a16="http://schemas.microsoft.com/office/drawing/2014/main" val="2420617187"/>
                  </a:ext>
                </a:extLst>
              </a:tr>
              <a:tr h="914400">
                <a:tc>
                  <a:txBody>
                    <a:bodyPr/>
                    <a:lstStyle/>
                    <a:p>
                      <a:pPr marL="0" marR="0">
                        <a:lnSpc>
                          <a:spcPct val="115000"/>
                        </a:lnSpc>
                        <a:spcAft>
                          <a:spcPts val="800"/>
                        </a:spcAft>
                        <a:buNone/>
                      </a:pPr>
                      <a:r>
                        <a:rPr lang="en-US" sz="14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Achieving independence</a:t>
                      </a: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Confidently handle prospecting, cold outreach, and qualifying leads.</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8397422"/>
                  </a:ext>
                </a:extLst>
              </a:tr>
              <a:tr h="914400">
                <a:tc>
                  <a:txBody>
                    <a:bodyPr/>
                    <a:lstStyle/>
                    <a:p>
                      <a:pPr marL="0" marR="0">
                        <a:lnSpc>
                          <a:spcPct val="115000"/>
                        </a:lnSpc>
                        <a:spcAft>
                          <a:spcPts val="800"/>
                        </a:spcAft>
                        <a:buNone/>
                      </a:pPr>
                      <a:r>
                        <a:rPr lang="en-US" sz="14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Leadership and initiative</a:t>
                      </a: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Take the lead on an outreach campaign or assist in deal negotiations.</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888396296"/>
                  </a:ext>
                </a:extLst>
              </a:tr>
              <a:tr h="914400">
                <a:tc>
                  <a:txBody>
                    <a:bodyPr/>
                    <a:lstStyle/>
                    <a:p>
                      <a:pPr marL="0" marR="0">
                        <a:lnSpc>
                          <a:spcPct val="115000"/>
                        </a:lnSpc>
                        <a:spcAft>
                          <a:spcPts val="800"/>
                        </a:spcAft>
                        <a:buNone/>
                      </a:pPr>
                      <a:r>
                        <a:rPr lang="en-US" sz="14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Strengthening relationships</a:t>
                      </a: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Develop stronger communication with internal teams and potential clients.</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617171646"/>
                  </a:ext>
                </a:extLst>
              </a:tr>
              <a:tr h="914400">
                <a:tc>
                  <a:txBody>
                    <a:bodyPr/>
                    <a:lstStyle/>
                    <a:p>
                      <a:pPr marL="0" marR="0">
                        <a:lnSpc>
                          <a:spcPct val="115000"/>
                        </a:lnSpc>
                        <a:spcAft>
                          <a:spcPts val="800"/>
                        </a:spcAft>
                        <a:buNone/>
                      </a:pPr>
                      <a:r>
                        <a:rPr lang="en-US" sz="14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Career growth planning</a:t>
                      </a: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Discuss professional development and long-term sales goals.</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39201668"/>
                  </a:ext>
                </a:extLst>
              </a:tr>
              <a:tr h="914400">
                <a:tc>
                  <a:txBody>
                    <a:bodyPr/>
                    <a:lstStyle/>
                    <a:p>
                      <a:pPr marL="0" marR="0">
                        <a:lnSpc>
                          <a:spcPct val="115000"/>
                        </a:lnSpc>
                        <a:spcAft>
                          <a:spcPts val="800"/>
                        </a:spcAft>
                        <a:buNone/>
                      </a:pPr>
                      <a:r>
                        <a:rPr lang="en-US" sz="14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Final onboarding review</a:t>
                      </a: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Complete performance review and refine sales strategy.</a:t>
                      </a: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00677729"/>
                  </a:ext>
                </a:extLst>
              </a:tr>
            </a:tbl>
          </a:graphicData>
        </a:graphic>
      </p:graphicFrame>
      <p:pic>
        <p:nvPicPr>
          <p:cNvPr id="4" name="Graphic 3" descr="Bullseye with solid fill">
            <a:extLst>
              <a:ext uri="{FF2B5EF4-FFF2-40B4-BE49-F238E27FC236}">
                <a16:creationId xmlns:a16="http://schemas.microsoft.com/office/drawing/2014/main" id="{6C107D9F-421A-A910-9625-0C53642DF0B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64849" y="1216060"/>
            <a:ext cx="622168" cy="622168"/>
          </a:xfrm>
          <a:prstGeom prst="rect">
            <a:avLst/>
          </a:prstGeom>
        </p:spPr>
      </p:pic>
    </p:spTree>
    <p:extLst>
      <p:ext uri="{BB962C8B-B14F-4D97-AF65-F5344CB8AC3E}">
        <p14:creationId xmlns:p14="http://schemas.microsoft.com/office/powerpoint/2010/main" val="1445086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0D425C-CA14-9CE4-2CE9-7986D3479398}"/>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8831B70-CC84-9D14-7606-06B0A80109C9}"/>
              </a:ext>
            </a:extLst>
          </p:cNvPr>
          <p:cNvGraphicFramePr>
            <a:graphicFrameLocks noGrp="1"/>
          </p:cNvGraphicFramePr>
          <p:nvPr>
            <p:extLst>
              <p:ext uri="{D42A27DB-BD31-4B8C-83A1-F6EECF244321}">
                <p14:modId xmlns:p14="http://schemas.microsoft.com/office/powerpoint/2010/main" val="3305580099"/>
              </p:ext>
            </p:extLst>
          </p:nvPr>
        </p:nvGraphicFramePr>
        <p:xfrm>
          <a:off x="317368" y="1140644"/>
          <a:ext cx="11557263" cy="5326143"/>
        </p:xfrm>
        <a:graphic>
          <a:graphicData uri="http://schemas.openxmlformats.org/drawingml/2006/table">
            <a:tbl>
              <a:tblPr/>
              <a:tblGrid>
                <a:gridCol w="3852421">
                  <a:extLst>
                    <a:ext uri="{9D8B030D-6E8A-4147-A177-3AD203B41FA5}">
                      <a16:colId xmlns:a16="http://schemas.microsoft.com/office/drawing/2014/main" val="2890808339"/>
                    </a:ext>
                  </a:extLst>
                </a:gridCol>
                <a:gridCol w="3852421">
                  <a:extLst>
                    <a:ext uri="{9D8B030D-6E8A-4147-A177-3AD203B41FA5}">
                      <a16:colId xmlns:a16="http://schemas.microsoft.com/office/drawing/2014/main" val="906489273"/>
                    </a:ext>
                  </a:extLst>
                </a:gridCol>
                <a:gridCol w="3852421">
                  <a:extLst>
                    <a:ext uri="{9D8B030D-6E8A-4147-A177-3AD203B41FA5}">
                      <a16:colId xmlns:a16="http://schemas.microsoft.com/office/drawing/2014/main" val="718536880"/>
                    </a:ext>
                  </a:extLst>
                </a:gridCol>
              </a:tblGrid>
              <a:tr h="754143">
                <a:tc>
                  <a:txBody>
                    <a:bodyPr/>
                    <a:lstStyle/>
                    <a:p>
                      <a:pPr algn="l" fontAlgn="ctr"/>
                      <a:r>
                        <a:rPr lang="en-US" sz="1400" b="0" i="0" u="none" strike="noStrike" dirty="0">
                          <a:solidFill>
                            <a:srgbClr val="595959"/>
                          </a:solidFill>
                          <a:effectLst/>
                          <a:latin typeface="Century Gothic" panose="020B0502020202020204" pitchFamily="34" charset="0"/>
                        </a:rPr>
                        <a:t>Task</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tc>
                  <a:txBody>
                    <a:bodyPr/>
                    <a:lstStyle/>
                    <a:p>
                      <a:pPr algn="l" fontAlgn="ctr"/>
                      <a:r>
                        <a:rPr lang="en-US" sz="1400" b="0" i="0" u="none" strike="noStrike" dirty="0">
                          <a:solidFill>
                            <a:srgbClr val="595959"/>
                          </a:solidFill>
                          <a:effectLst/>
                          <a:latin typeface="Century Gothic" panose="020B0502020202020204" pitchFamily="34" charset="0"/>
                        </a:rPr>
                        <a:t>Owner</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tc>
                  <a:txBody>
                    <a:bodyPr/>
                    <a:lstStyle/>
                    <a:p>
                      <a:pPr algn="l" fontAlgn="ctr"/>
                      <a:r>
                        <a:rPr lang="en-US" sz="1400" b="0" i="0" u="none" strike="noStrike" dirty="0">
                          <a:solidFill>
                            <a:srgbClr val="595959"/>
                          </a:solidFill>
                          <a:effectLst/>
                          <a:latin typeface="Century Gothic" panose="020B0502020202020204" pitchFamily="34" charset="0"/>
                        </a:rPr>
                        <a:t>Notes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extLst>
                  <a:ext uri="{0D108BD9-81ED-4DB2-BD59-A6C34878D82A}">
                    <a16:rowId xmlns:a16="http://schemas.microsoft.com/office/drawing/2014/main" val="2420617187"/>
                  </a:ext>
                </a:extLst>
              </a:tr>
              <a:tr h="914400">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Attend company orientation.</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HR</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Learn company policies and procedures.</a:t>
                      </a: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8397422"/>
                  </a:ext>
                </a:extLst>
              </a:tr>
              <a:tr h="914400">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Discuss expectations with the hiring manager.</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Manager</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Align on role objectives and quotas.</a:t>
                      </a: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888396296"/>
                  </a:ext>
                </a:extLst>
              </a:tr>
              <a:tr h="914400">
                <a:tc>
                  <a:txBody>
                    <a:bodyPr/>
                    <a:lstStyle/>
                    <a:p>
                      <a:pPr marL="0" marR="0">
                        <a:lnSpc>
                          <a:spcPct val="115000"/>
                        </a:lnSpc>
                        <a:spcAft>
                          <a:spcPts val="800"/>
                        </a:spcAft>
                        <a:buNone/>
                      </a:pPr>
                      <a:r>
                        <a:rPr lang="en-US" sz="14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Shadow a top-performing sales representative.</a:t>
                      </a: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Employee</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Observe sales calls and techniques.</a:t>
                      </a: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991728143"/>
                  </a:ext>
                </a:extLst>
              </a:tr>
              <a:tr h="914400">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Complete CRM and email automation training.</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Employee</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Learn prospecting and follow-up processes.</a:t>
                      </a: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74135900"/>
                  </a:ext>
                </a:extLst>
              </a:tr>
              <a:tr h="914400">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Set first outreach targets.</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Employee and Manager</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Establish initial cold call and email benchmarks.</a:t>
                      </a: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00677729"/>
                  </a:ext>
                </a:extLst>
              </a:tr>
            </a:tbl>
          </a:graphicData>
        </a:graphic>
      </p:graphicFrame>
      <p:sp>
        <p:nvSpPr>
          <p:cNvPr id="3" name="Rectangle 2">
            <a:extLst>
              <a:ext uri="{FF2B5EF4-FFF2-40B4-BE49-F238E27FC236}">
                <a16:creationId xmlns:a16="http://schemas.microsoft.com/office/drawing/2014/main" id="{9D594BD1-8105-81A0-E73C-3CDA6D517EE4}"/>
              </a:ext>
            </a:extLst>
          </p:cNvPr>
          <p:cNvSpPr/>
          <p:nvPr/>
        </p:nvSpPr>
        <p:spPr>
          <a:xfrm>
            <a:off x="0" y="0"/>
            <a:ext cx="12192000" cy="800420"/>
          </a:xfrm>
          <a:prstGeom prst="rect">
            <a:avLst/>
          </a:prstGeom>
          <a:solidFill>
            <a:srgbClr val="DBF0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CFD327F5-8D93-2520-0EF1-6F5BA5B875C9}"/>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tx1">
                    <a:lumMod val="65000"/>
                    <a:lumOff val="35000"/>
                  </a:schemeClr>
                </a:solidFill>
                <a:latin typeface="Century Gothic" panose="020B0502020202020204" pitchFamily="34" charset="0"/>
              </a:rPr>
              <a:t>First 30 Days — Action Plan</a:t>
            </a:r>
          </a:p>
        </p:txBody>
      </p:sp>
      <p:pic>
        <p:nvPicPr>
          <p:cNvPr id="9" name="Graphic 8" descr="Clapper board with solid fill">
            <a:extLst>
              <a:ext uri="{FF2B5EF4-FFF2-40B4-BE49-F238E27FC236}">
                <a16:creationId xmlns:a16="http://schemas.microsoft.com/office/drawing/2014/main" id="{447C9640-9A4D-8E3C-696C-AE9BF490958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81959" y="1140644"/>
            <a:ext cx="704654" cy="704654"/>
          </a:xfrm>
          <a:prstGeom prst="rect">
            <a:avLst/>
          </a:prstGeom>
        </p:spPr>
      </p:pic>
      <p:pic>
        <p:nvPicPr>
          <p:cNvPr id="11" name="Graphic 10" descr="Users with solid fill">
            <a:extLst>
              <a:ext uri="{FF2B5EF4-FFF2-40B4-BE49-F238E27FC236}">
                <a16:creationId xmlns:a16="http://schemas.microsoft.com/office/drawing/2014/main" id="{DF00BB47-41BE-42FF-570F-C1EB8E8859E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131323" y="1140643"/>
            <a:ext cx="752109" cy="752109"/>
          </a:xfrm>
          <a:prstGeom prst="rect">
            <a:avLst/>
          </a:prstGeom>
        </p:spPr>
      </p:pic>
    </p:spTree>
    <p:extLst>
      <p:ext uri="{BB962C8B-B14F-4D97-AF65-F5344CB8AC3E}">
        <p14:creationId xmlns:p14="http://schemas.microsoft.com/office/powerpoint/2010/main" val="4254459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B0B144-48E7-0960-DA84-DCE02AB6D6FF}"/>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A6118D1-5E09-44BE-4054-C1A39CBE8942}"/>
              </a:ext>
            </a:extLst>
          </p:cNvPr>
          <p:cNvGraphicFramePr>
            <a:graphicFrameLocks noGrp="1"/>
          </p:cNvGraphicFramePr>
          <p:nvPr>
            <p:extLst>
              <p:ext uri="{D42A27DB-BD31-4B8C-83A1-F6EECF244321}">
                <p14:modId xmlns:p14="http://schemas.microsoft.com/office/powerpoint/2010/main" val="51622109"/>
              </p:ext>
            </p:extLst>
          </p:nvPr>
        </p:nvGraphicFramePr>
        <p:xfrm>
          <a:off x="317368" y="1140644"/>
          <a:ext cx="11557263" cy="5326143"/>
        </p:xfrm>
        <a:graphic>
          <a:graphicData uri="http://schemas.openxmlformats.org/drawingml/2006/table">
            <a:tbl>
              <a:tblPr/>
              <a:tblGrid>
                <a:gridCol w="3852421">
                  <a:extLst>
                    <a:ext uri="{9D8B030D-6E8A-4147-A177-3AD203B41FA5}">
                      <a16:colId xmlns:a16="http://schemas.microsoft.com/office/drawing/2014/main" val="2890808339"/>
                    </a:ext>
                  </a:extLst>
                </a:gridCol>
                <a:gridCol w="3852421">
                  <a:extLst>
                    <a:ext uri="{9D8B030D-6E8A-4147-A177-3AD203B41FA5}">
                      <a16:colId xmlns:a16="http://schemas.microsoft.com/office/drawing/2014/main" val="906489273"/>
                    </a:ext>
                  </a:extLst>
                </a:gridCol>
                <a:gridCol w="3852421">
                  <a:extLst>
                    <a:ext uri="{9D8B030D-6E8A-4147-A177-3AD203B41FA5}">
                      <a16:colId xmlns:a16="http://schemas.microsoft.com/office/drawing/2014/main" val="718536880"/>
                    </a:ext>
                  </a:extLst>
                </a:gridCol>
              </a:tblGrid>
              <a:tr h="754143">
                <a:tc>
                  <a:txBody>
                    <a:bodyPr/>
                    <a:lstStyle/>
                    <a:p>
                      <a:pPr algn="l" fontAlgn="ctr"/>
                      <a:r>
                        <a:rPr lang="en-US" sz="1400" b="0" i="0" u="none" strike="noStrike" dirty="0">
                          <a:solidFill>
                            <a:srgbClr val="595959"/>
                          </a:solidFill>
                          <a:effectLst/>
                          <a:latin typeface="Century Gothic" panose="020B0502020202020204" pitchFamily="34" charset="0"/>
                        </a:rPr>
                        <a:t>Task</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tc>
                  <a:txBody>
                    <a:bodyPr/>
                    <a:lstStyle/>
                    <a:p>
                      <a:pPr algn="l" fontAlgn="ctr"/>
                      <a:r>
                        <a:rPr lang="en-US" sz="1400" b="0" i="0" u="none" strike="noStrike" dirty="0">
                          <a:solidFill>
                            <a:srgbClr val="595959"/>
                          </a:solidFill>
                          <a:effectLst/>
                          <a:latin typeface="Century Gothic" panose="020B0502020202020204" pitchFamily="34" charset="0"/>
                        </a:rPr>
                        <a:t>Owner</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tc>
                  <a:txBody>
                    <a:bodyPr/>
                    <a:lstStyle/>
                    <a:p>
                      <a:pPr algn="l" fontAlgn="ctr"/>
                      <a:r>
                        <a:rPr lang="en-US" sz="1400" b="0" i="0" u="none" strike="noStrike" dirty="0">
                          <a:solidFill>
                            <a:srgbClr val="595959"/>
                          </a:solidFill>
                          <a:effectLst/>
                          <a:latin typeface="Century Gothic" panose="020B0502020202020204" pitchFamily="34" charset="0"/>
                        </a:rPr>
                        <a:t>Notes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extLst>
                  <a:ext uri="{0D108BD9-81ED-4DB2-BD59-A6C34878D82A}">
                    <a16:rowId xmlns:a16="http://schemas.microsoft.com/office/drawing/2014/main" val="2420617187"/>
                  </a:ext>
                </a:extLst>
              </a:tr>
              <a:tr h="914400">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Begin prospecting and lead generation.</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Employee</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Conduct outreach and qualify leads.</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8397422"/>
                  </a:ext>
                </a:extLst>
              </a:tr>
              <a:tr h="914400">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Schedule discovery calls with prospects.</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Employee</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Apply sales techniques learned in training.</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888396296"/>
                  </a:ext>
                </a:extLst>
              </a:tr>
              <a:tr h="914400">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Seek feedback from sales leadership.</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Employee</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Adjust sales approach based on feedback.</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991728143"/>
                  </a:ext>
                </a:extLst>
              </a:tr>
              <a:tr h="914400">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Attend deeper sales training sessions.</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Employee</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Focus on handling objections and closing techniques.</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74135900"/>
                  </a:ext>
                </a:extLst>
              </a:tr>
              <a:tr h="914400">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Contribute to a sales campaign or outreach initiative.</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Employee</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Work with marketing to refine messaging.</a:t>
                      </a: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00677729"/>
                  </a:ext>
                </a:extLst>
              </a:tr>
            </a:tbl>
          </a:graphicData>
        </a:graphic>
      </p:graphicFrame>
      <p:sp>
        <p:nvSpPr>
          <p:cNvPr id="3" name="Rectangle 2">
            <a:extLst>
              <a:ext uri="{FF2B5EF4-FFF2-40B4-BE49-F238E27FC236}">
                <a16:creationId xmlns:a16="http://schemas.microsoft.com/office/drawing/2014/main" id="{45415F30-3027-EED1-2E46-562ABB7BEE70}"/>
              </a:ext>
            </a:extLst>
          </p:cNvPr>
          <p:cNvSpPr/>
          <p:nvPr/>
        </p:nvSpPr>
        <p:spPr>
          <a:xfrm>
            <a:off x="0" y="0"/>
            <a:ext cx="12192000" cy="800420"/>
          </a:xfrm>
          <a:prstGeom prst="rect">
            <a:avLst/>
          </a:prstGeom>
          <a:solidFill>
            <a:srgbClr val="DBF0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A9C87327-C06E-D903-1241-ECA071AFD91D}"/>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tx1">
                    <a:lumMod val="65000"/>
                    <a:lumOff val="35000"/>
                  </a:schemeClr>
                </a:solidFill>
                <a:latin typeface="Century Gothic" panose="020B0502020202020204" pitchFamily="34" charset="0"/>
              </a:rPr>
              <a:t>First 60 Days — Action Plan</a:t>
            </a:r>
          </a:p>
        </p:txBody>
      </p:sp>
      <p:pic>
        <p:nvPicPr>
          <p:cNvPr id="9" name="Graphic 8" descr="Clapper board with solid fill">
            <a:extLst>
              <a:ext uri="{FF2B5EF4-FFF2-40B4-BE49-F238E27FC236}">
                <a16:creationId xmlns:a16="http://schemas.microsoft.com/office/drawing/2014/main" id="{A6CAADA7-7BCB-9700-8A58-50502BD87AD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81959" y="1140644"/>
            <a:ext cx="704654" cy="704654"/>
          </a:xfrm>
          <a:prstGeom prst="rect">
            <a:avLst/>
          </a:prstGeom>
        </p:spPr>
      </p:pic>
      <p:pic>
        <p:nvPicPr>
          <p:cNvPr id="11" name="Graphic 10" descr="Users with solid fill">
            <a:extLst>
              <a:ext uri="{FF2B5EF4-FFF2-40B4-BE49-F238E27FC236}">
                <a16:creationId xmlns:a16="http://schemas.microsoft.com/office/drawing/2014/main" id="{B6077D33-3E08-EB7D-AE8B-292C4639F42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131323" y="1140643"/>
            <a:ext cx="752109" cy="752109"/>
          </a:xfrm>
          <a:prstGeom prst="rect">
            <a:avLst/>
          </a:prstGeom>
        </p:spPr>
      </p:pic>
    </p:spTree>
    <p:extLst>
      <p:ext uri="{BB962C8B-B14F-4D97-AF65-F5344CB8AC3E}">
        <p14:creationId xmlns:p14="http://schemas.microsoft.com/office/powerpoint/2010/main" val="184174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FA9034-65F6-D85C-FA40-BF3FD1AEC932}"/>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7E0BD8E-9741-7A1E-6DC1-CFBC34DDD299}"/>
              </a:ext>
            </a:extLst>
          </p:cNvPr>
          <p:cNvGraphicFramePr>
            <a:graphicFrameLocks noGrp="1"/>
          </p:cNvGraphicFramePr>
          <p:nvPr>
            <p:extLst>
              <p:ext uri="{D42A27DB-BD31-4B8C-83A1-F6EECF244321}">
                <p14:modId xmlns:p14="http://schemas.microsoft.com/office/powerpoint/2010/main" val="3055216772"/>
              </p:ext>
            </p:extLst>
          </p:nvPr>
        </p:nvGraphicFramePr>
        <p:xfrm>
          <a:off x="317368" y="1140644"/>
          <a:ext cx="11557263" cy="5326143"/>
        </p:xfrm>
        <a:graphic>
          <a:graphicData uri="http://schemas.openxmlformats.org/drawingml/2006/table">
            <a:tbl>
              <a:tblPr/>
              <a:tblGrid>
                <a:gridCol w="3852421">
                  <a:extLst>
                    <a:ext uri="{9D8B030D-6E8A-4147-A177-3AD203B41FA5}">
                      <a16:colId xmlns:a16="http://schemas.microsoft.com/office/drawing/2014/main" val="2890808339"/>
                    </a:ext>
                  </a:extLst>
                </a:gridCol>
                <a:gridCol w="3852421">
                  <a:extLst>
                    <a:ext uri="{9D8B030D-6E8A-4147-A177-3AD203B41FA5}">
                      <a16:colId xmlns:a16="http://schemas.microsoft.com/office/drawing/2014/main" val="906489273"/>
                    </a:ext>
                  </a:extLst>
                </a:gridCol>
                <a:gridCol w="3852421">
                  <a:extLst>
                    <a:ext uri="{9D8B030D-6E8A-4147-A177-3AD203B41FA5}">
                      <a16:colId xmlns:a16="http://schemas.microsoft.com/office/drawing/2014/main" val="718536880"/>
                    </a:ext>
                  </a:extLst>
                </a:gridCol>
              </a:tblGrid>
              <a:tr h="754143">
                <a:tc>
                  <a:txBody>
                    <a:bodyPr/>
                    <a:lstStyle/>
                    <a:p>
                      <a:pPr algn="l" fontAlgn="ctr"/>
                      <a:r>
                        <a:rPr lang="en-US" sz="1400" b="0" i="0" u="none" strike="noStrike" dirty="0">
                          <a:solidFill>
                            <a:srgbClr val="595959"/>
                          </a:solidFill>
                          <a:effectLst/>
                          <a:latin typeface="Century Gothic" panose="020B0502020202020204" pitchFamily="34" charset="0"/>
                        </a:rPr>
                        <a:t>Task</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tc>
                  <a:txBody>
                    <a:bodyPr/>
                    <a:lstStyle/>
                    <a:p>
                      <a:pPr algn="l" fontAlgn="ctr"/>
                      <a:r>
                        <a:rPr lang="en-US" sz="1400" b="0" i="0" u="none" strike="noStrike" dirty="0">
                          <a:solidFill>
                            <a:srgbClr val="595959"/>
                          </a:solidFill>
                          <a:effectLst/>
                          <a:latin typeface="Century Gothic" panose="020B0502020202020204" pitchFamily="34" charset="0"/>
                        </a:rPr>
                        <a:t>Owner</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tc>
                  <a:txBody>
                    <a:bodyPr/>
                    <a:lstStyle/>
                    <a:p>
                      <a:pPr algn="l" fontAlgn="ctr"/>
                      <a:r>
                        <a:rPr lang="en-US" sz="1400" b="0" i="0" u="none" strike="noStrike" dirty="0">
                          <a:solidFill>
                            <a:srgbClr val="595959"/>
                          </a:solidFill>
                          <a:effectLst/>
                          <a:latin typeface="Century Gothic" panose="020B0502020202020204" pitchFamily="34" charset="0"/>
                        </a:rPr>
                        <a:t>Notes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CF1A9"/>
                    </a:solidFill>
                  </a:tcPr>
                </a:tc>
                <a:extLst>
                  <a:ext uri="{0D108BD9-81ED-4DB2-BD59-A6C34878D82A}">
                    <a16:rowId xmlns:a16="http://schemas.microsoft.com/office/drawing/2014/main" val="2420617187"/>
                  </a:ext>
                </a:extLst>
              </a:tr>
              <a:tr h="914400">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Take complete ownership of prospecting and lead qualification.</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Employee</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Build a reliable sales pipeline.</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8397422"/>
                  </a:ext>
                </a:extLst>
              </a:tr>
              <a:tr h="914400">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Lead a sales outreach initiative.</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Employee</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Apply strategies to improve conversion rates.</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888396296"/>
                  </a:ext>
                </a:extLst>
              </a:tr>
              <a:tr h="914400">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Conduct final performance review.</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Manager and Employee</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Assess sales numbers and discuss growth areas.</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991728143"/>
                  </a:ext>
                </a:extLst>
              </a:tr>
              <a:tr h="914400">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Plan the next steps for career development.</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Employee</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Set long-term sales and leadership goals.</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74135900"/>
                  </a:ext>
                </a:extLst>
              </a:tr>
              <a:tr h="914400">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Provide feedback on the onboarding process.</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Employee</a:t>
                      </a:r>
                      <a:endParaRPr lang="en-US" sz="1400" kern="1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marL="0" marR="0">
                        <a:lnSpc>
                          <a:spcPct val="115000"/>
                        </a:lnSpc>
                        <a:spcAft>
                          <a:spcPts val="800"/>
                        </a:spcAft>
                        <a:buNone/>
                      </a:pPr>
                      <a:r>
                        <a:rPr lang="en-US" sz="1400" kern="10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rPr>
                        <a:t>Help improve future sales onboarding.</a:t>
                      </a:r>
                      <a:endParaRPr lang="en-US" sz="14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00677729"/>
                  </a:ext>
                </a:extLst>
              </a:tr>
            </a:tbl>
          </a:graphicData>
        </a:graphic>
      </p:graphicFrame>
      <p:sp>
        <p:nvSpPr>
          <p:cNvPr id="3" name="Rectangle 2">
            <a:extLst>
              <a:ext uri="{FF2B5EF4-FFF2-40B4-BE49-F238E27FC236}">
                <a16:creationId xmlns:a16="http://schemas.microsoft.com/office/drawing/2014/main" id="{B41ED79D-D8FC-AF43-1800-E6862FECC0A0}"/>
              </a:ext>
            </a:extLst>
          </p:cNvPr>
          <p:cNvSpPr/>
          <p:nvPr/>
        </p:nvSpPr>
        <p:spPr>
          <a:xfrm>
            <a:off x="0" y="0"/>
            <a:ext cx="12192000" cy="800420"/>
          </a:xfrm>
          <a:prstGeom prst="rect">
            <a:avLst/>
          </a:prstGeom>
          <a:solidFill>
            <a:srgbClr val="DBF0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89960B6C-3678-862F-FB0B-783636AC5D2A}"/>
              </a:ext>
            </a:extLst>
          </p:cNvPr>
          <p:cNvSpPr txBox="1"/>
          <p:nvPr/>
        </p:nvSpPr>
        <p:spPr>
          <a:xfrm>
            <a:off x="202691" y="125912"/>
            <a:ext cx="7384507" cy="523220"/>
          </a:xfrm>
          <a:prstGeom prst="rect">
            <a:avLst/>
          </a:prstGeom>
          <a:noFill/>
        </p:spPr>
        <p:txBody>
          <a:bodyPr wrap="square" rtlCol="0">
            <a:spAutoFit/>
          </a:bodyPr>
          <a:lstStyle/>
          <a:p>
            <a:r>
              <a:rPr lang="en-US" sz="2800" dirty="0">
                <a:solidFill>
                  <a:schemeClr val="tx1">
                    <a:lumMod val="65000"/>
                    <a:lumOff val="35000"/>
                  </a:schemeClr>
                </a:solidFill>
                <a:latin typeface="Century Gothic" panose="020B0502020202020204" pitchFamily="34" charset="0"/>
              </a:rPr>
              <a:t>First 90 Days — Action Plan</a:t>
            </a:r>
          </a:p>
        </p:txBody>
      </p:sp>
      <p:pic>
        <p:nvPicPr>
          <p:cNvPr id="9" name="Graphic 8" descr="Clapper board with solid fill">
            <a:extLst>
              <a:ext uri="{FF2B5EF4-FFF2-40B4-BE49-F238E27FC236}">
                <a16:creationId xmlns:a16="http://schemas.microsoft.com/office/drawing/2014/main" id="{6CBFB503-ADF2-09D6-BE67-ECFD00BFC01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81959" y="1140644"/>
            <a:ext cx="704654" cy="704654"/>
          </a:xfrm>
          <a:prstGeom prst="rect">
            <a:avLst/>
          </a:prstGeom>
        </p:spPr>
      </p:pic>
      <p:pic>
        <p:nvPicPr>
          <p:cNvPr id="11" name="Graphic 10" descr="Users with solid fill">
            <a:extLst>
              <a:ext uri="{FF2B5EF4-FFF2-40B4-BE49-F238E27FC236}">
                <a16:creationId xmlns:a16="http://schemas.microsoft.com/office/drawing/2014/main" id="{B8C6B9C8-6FCE-FF69-F164-EB7B564CFB3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131323" y="1140643"/>
            <a:ext cx="752109" cy="752109"/>
          </a:xfrm>
          <a:prstGeom prst="rect">
            <a:avLst/>
          </a:prstGeom>
        </p:spPr>
      </p:pic>
      <p:sp>
        <p:nvSpPr>
          <p:cNvPr id="4" name="TextBox 3">
            <a:extLst>
              <a:ext uri="{FF2B5EF4-FFF2-40B4-BE49-F238E27FC236}">
                <a16:creationId xmlns:a16="http://schemas.microsoft.com/office/drawing/2014/main" id="{32AC7B8D-3C91-6717-F8B3-C4B26EBD3DD3}"/>
              </a:ext>
            </a:extLst>
          </p:cNvPr>
          <p:cNvSpPr txBox="1"/>
          <p:nvPr/>
        </p:nvSpPr>
        <p:spPr>
          <a:xfrm>
            <a:off x="3339752" y="6536951"/>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29112718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307</TotalTime>
  <Words>720</Words>
  <Application>Microsoft Office PowerPoint</Application>
  <PresentationFormat>Widescreen</PresentationFormat>
  <Paragraphs>135</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Aptos</vt:lpstr>
      <vt:lpstr>Aptos Display</vt:lpstr>
      <vt:lpstr>Arial</vt:lpstr>
      <vt:lpstr>Calibri</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Apoorva Tadepalli</cp:lastModifiedBy>
  <cp:revision>21</cp:revision>
  <dcterms:created xsi:type="dcterms:W3CDTF">2024-07-31T18:43:37Z</dcterms:created>
  <dcterms:modified xsi:type="dcterms:W3CDTF">2025-04-14T21:10:58Z</dcterms:modified>
</cp:coreProperties>
</file>