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42" r:id="rId2"/>
    <p:sldId id="377" r:id="rId3"/>
    <p:sldId id="354" r:id="rId4"/>
    <p:sldId id="386" r:id="rId5"/>
    <p:sldId id="387" r:id="rId6"/>
    <p:sldId id="388" r:id="rId7"/>
    <p:sldId id="389" r:id="rId8"/>
    <p:sldId id="390" r:id="rId9"/>
    <p:sldId id="391"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0F9"/>
    <a:srgbClr val="FEFCCE"/>
    <a:srgbClr val="C3BA05"/>
    <a:srgbClr val="F2F2F2"/>
    <a:srgbClr val="578EA9"/>
    <a:srgbClr val="F9EBF7"/>
    <a:srgbClr val="5F2078"/>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autoAdjust="0"/>
    <p:restoredTop sz="94660"/>
  </p:normalViewPr>
  <p:slideViewPr>
    <p:cSldViewPr snapToGrid="0">
      <p:cViewPr>
        <p:scale>
          <a:sx n="100" d="100"/>
          <a:sy n="100" d="100"/>
        </p:scale>
        <p:origin x="1164"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F22A9A7-49D6-49F8-8F08-FB261751D745}"/>
    <pc:docChg chg="undo custSel modSld">
      <pc:chgData name="Bess Dunlevy" userId="dd4b9a8537dbe9d0" providerId="LiveId" clId="{7F22A9A7-49D6-49F8-8F08-FB261751D745}" dt="2025-04-17T20:31:12.404" v="10" actId="6549"/>
      <pc:docMkLst>
        <pc:docMk/>
      </pc:docMkLst>
      <pc:sldChg chg="modSp mod">
        <pc:chgData name="Bess Dunlevy" userId="dd4b9a8537dbe9d0" providerId="LiveId" clId="{7F22A9A7-49D6-49F8-8F08-FB261751D745}" dt="2025-04-17T20:30:52.293" v="1" actId="6549"/>
        <pc:sldMkLst>
          <pc:docMk/>
          <pc:sldMk cId="1508588292" sldId="342"/>
        </pc:sldMkLst>
        <pc:spChg chg="mod">
          <ac:chgData name="Bess Dunlevy" userId="dd4b9a8537dbe9d0" providerId="LiveId" clId="{7F22A9A7-49D6-49F8-8F08-FB261751D745}" dt="2025-04-17T20:30:50.868" v="0" actId="6549"/>
          <ac:spMkLst>
            <pc:docMk/>
            <pc:sldMk cId="1508588292" sldId="342"/>
            <ac:spMk id="33" creationId="{143A449B-AAB7-994A-92CE-8F48E2CA7DF6}"/>
          </ac:spMkLst>
        </pc:spChg>
        <pc:graphicFrameChg chg="modGraphic">
          <ac:chgData name="Bess Dunlevy" userId="dd4b9a8537dbe9d0" providerId="LiveId" clId="{7F22A9A7-49D6-49F8-8F08-FB261751D745}" dt="2025-04-17T20:30:52.293" v="1" actId="6549"/>
          <ac:graphicFrameMkLst>
            <pc:docMk/>
            <pc:sldMk cId="1508588292" sldId="342"/>
            <ac:graphicFrameMk id="2" creationId="{DB109098-E248-D1CC-708F-4EC74A143B81}"/>
          </ac:graphicFrameMkLst>
        </pc:graphicFrameChg>
      </pc:sldChg>
      <pc:sldChg chg="modSp mod">
        <pc:chgData name="Bess Dunlevy" userId="dd4b9a8537dbe9d0" providerId="LiveId" clId="{7F22A9A7-49D6-49F8-8F08-FB261751D745}" dt="2025-04-17T20:30:58.426" v="4" actId="6549"/>
        <pc:sldMkLst>
          <pc:docMk/>
          <pc:sldMk cId="1529990629" sldId="354"/>
        </pc:sldMkLst>
        <pc:graphicFrameChg chg="modGraphic">
          <ac:chgData name="Bess Dunlevy" userId="dd4b9a8537dbe9d0" providerId="LiveId" clId="{7F22A9A7-49D6-49F8-8F08-FB261751D745}" dt="2025-04-17T20:30:58.426" v="4" actId="6549"/>
          <ac:graphicFrameMkLst>
            <pc:docMk/>
            <pc:sldMk cId="1529990629" sldId="354"/>
            <ac:graphicFrameMk id="5" creationId="{716B3268-7C2D-8A24-065C-F0042075D715}"/>
          </ac:graphicFrameMkLst>
        </pc:graphicFrameChg>
      </pc:sldChg>
      <pc:sldChg chg="modSp mod">
        <pc:chgData name="Bess Dunlevy" userId="dd4b9a8537dbe9d0" providerId="LiveId" clId="{7F22A9A7-49D6-49F8-8F08-FB261751D745}" dt="2025-04-17T20:31:00.725" v="5" actId="6549"/>
        <pc:sldMkLst>
          <pc:docMk/>
          <pc:sldMk cId="3305947472" sldId="386"/>
        </pc:sldMkLst>
        <pc:graphicFrameChg chg="modGraphic">
          <ac:chgData name="Bess Dunlevy" userId="dd4b9a8537dbe9d0" providerId="LiveId" clId="{7F22A9A7-49D6-49F8-8F08-FB261751D745}" dt="2025-04-17T20:31:00.725" v="5" actId="6549"/>
          <ac:graphicFrameMkLst>
            <pc:docMk/>
            <pc:sldMk cId="3305947472" sldId="386"/>
            <ac:graphicFrameMk id="5" creationId="{009A1502-690D-B245-7536-3CF5F7CAEC1F}"/>
          </ac:graphicFrameMkLst>
        </pc:graphicFrameChg>
      </pc:sldChg>
      <pc:sldChg chg="modSp mod">
        <pc:chgData name="Bess Dunlevy" userId="dd4b9a8537dbe9d0" providerId="LiveId" clId="{7F22A9A7-49D6-49F8-8F08-FB261751D745}" dt="2025-04-17T20:31:02.998" v="6" actId="6549"/>
        <pc:sldMkLst>
          <pc:docMk/>
          <pc:sldMk cId="2290643475" sldId="387"/>
        </pc:sldMkLst>
        <pc:graphicFrameChg chg="modGraphic">
          <ac:chgData name="Bess Dunlevy" userId="dd4b9a8537dbe9d0" providerId="LiveId" clId="{7F22A9A7-49D6-49F8-8F08-FB261751D745}" dt="2025-04-17T20:31:02.998" v="6" actId="6549"/>
          <ac:graphicFrameMkLst>
            <pc:docMk/>
            <pc:sldMk cId="2290643475" sldId="387"/>
            <ac:graphicFrameMk id="5" creationId="{706A5423-A742-33C0-8B3B-AABA4B24E293}"/>
          </ac:graphicFrameMkLst>
        </pc:graphicFrameChg>
      </pc:sldChg>
      <pc:sldChg chg="modSp mod">
        <pc:chgData name="Bess Dunlevy" userId="dd4b9a8537dbe9d0" providerId="LiveId" clId="{7F22A9A7-49D6-49F8-8F08-FB261751D745}" dt="2025-04-17T20:31:04.830" v="7" actId="6549"/>
        <pc:sldMkLst>
          <pc:docMk/>
          <pc:sldMk cId="1445086650" sldId="388"/>
        </pc:sldMkLst>
        <pc:graphicFrameChg chg="modGraphic">
          <ac:chgData name="Bess Dunlevy" userId="dd4b9a8537dbe9d0" providerId="LiveId" clId="{7F22A9A7-49D6-49F8-8F08-FB261751D745}" dt="2025-04-17T20:31:04.830" v="7" actId="6549"/>
          <ac:graphicFrameMkLst>
            <pc:docMk/>
            <pc:sldMk cId="1445086650" sldId="388"/>
            <ac:graphicFrameMk id="5" creationId="{17548360-B573-B479-EC44-9B5002AF0B54}"/>
          </ac:graphicFrameMkLst>
        </pc:graphicFrameChg>
      </pc:sldChg>
      <pc:sldChg chg="modSp mod">
        <pc:chgData name="Bess Dunlevy" userId="dd4b9a8537dbe9d0" providerId="LiveId" clId="{7F22A9A7-49D6-49F8-8F08-FB261751D745}" dt="2025-04-17T20:31:06.826" v="8" actId="6549"/>
        <pc:sldMkLst>
          <pc:docMk/>
          <pc:sldMk cId="4254459775" sldId="389"/>
        </pc:sldMkLst>
        <pc:graphicFrameChg chg="modGraphic">
          <ac:chgData name="Bess Dunlevy" userId="dd4b9a8537dbe9d0" providerId="LiveId" clId="{7F22A9A7-49D6-49F8-8F08-FB261751D745}" dt="2025-04-17T20:31:06.826" v="8" actId="6549"/>
          <ac:graphicFrameMkLst>
            <pc:docMk/>
            <pc:sldMk cId="4254459775" sldId="389"/>
            <ac:graphicFrameMk id="2" creationId="{68831B70-CC84-9D14-7606-06B0A80109C9}"/>
          </ac:graphicFrameMkLst>
        </pc:graphicFrameChg>
      </pc:sldChg>
      <pc:sldChg chg="modSp mod">
        <pc:chgData name="Bess Dunlevy" userId="dd4b9a8537dbe9d0" providerId="LiveId" clId="{7F22A9A7-49D6-49F8-8F08-FB261751D745}" dt="2025-04-17T20:31:09.058" v="9" actId="6549"/>
        <pc:sldMkLst>
          <pc:docMk/>
          <pc:sldMk cId="184174635" sldId="390"/>
        </pc:sldMkLst>
        <pc:graphicFrameChg chg="modGraphic">
          <ac:chgData name="Bess Dunlevy" userId="dd4b9a8537dbe9d0" providerId="LiveId" clId="{7F22A9A7-49D6-49F8-8F08-FB261751D745}" dt="2025-04-17T20:31:09.058" v="9" actId="6549"/>
          <ac:graphicFrameMkLst>
            <pc:docMk/>
            <pc:sldMk cId="184174635" sldId="390"/>
            <ac:graphicFrameMk id="2" creationId="{AA6118D1-5E09-44BE-4054-C1A39CBE8942}"/>
          </ac:graphicFrameMkLst>
        </pc:graphicFrameChg>
      </pc:sldChg>
      <pc:sldChg chg="modSp mod">
        <pc:chgData name="Bess Dunlevy" userId="dd4b9a8537dbe9d0" providerId="LiveId" clId="{7F22A9A7-49D6-49F8-8F08-FB261751D745}" dt="2025-04-17T20:31:12.404" v="10" actId="6549"/>
        <pc:sldMkLst>
          <pc:docMk/>
          <pc:sldMk cId="2911271893" sldId="391"/>
        </pc:sldMkLst>
        <pc:graphicFrameChg chg="modGraphic">
          <ac:chgData name="Bess Dunlevy" userId="dd4b9a8537dbe9d0" providerId="LiveId" clId="{7F22A9A7-49D6-49F8-8F08-FB261751D745}" dt="2025-04-17T20:31:12.404" v="10" actId="6549"/>
          <ac:graphicFrameMkLst>
            <pc:docMk/>
            <pc:sldMk cId="2911271893" sldId="391"/>
            <ac:graphicFrameMk id="2" creationId="{37E0BD8E-9741-7A1E-6DC1-CFBC34DDD29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4/17/2025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4/17/2025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4/17/2025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30-60-90-Day Onboarding Plan Presentation Template</a:t>
            </a:r>
          </a:p>
        </p:txBody>
      </p:sp>
      <p:graphicFrame>
        <p:nvGraphicFramePr>
          <p:cNvPr id="2" name="Table 1">
            <a:extLst>
              <a:ext uri="{FF2B5EF4-FFF2-40B4-BE49-F238E27FC236}">
                <a16:creationId xmlns:a16="http://schemas.microsoft.com/office/drawing/2014/main" id="{DB109098-E248-D1CC-708F-4EC74A143B81}"/>
              </a:ext>
            </a:extLst>
          </p:cNvPr>
          <p:cNvGraphicFramePr>
            <a:graphicFrameLocks noGrp="1"/>
          </p:cNvGraphicFramePr>
          <p:nvPr>
            <p:extLst>
              <p:ext uri="{D42A27DB-BD31-4B8C-83A1-F6EECF244321}">
                <p14:modId xmlns:p14="http://schemas.microsoft.com/office/powerpoint/2010/main" val="1581470348"/>
              </p:ext>
            </p:extLst>
          </p:nvPr>
        </p:nvGraphicFramePr>
        <p:xfrm>
          <a:off x="313543" y="3054197"/>
          <a:ext cx="8034929" cy="3537552"/>
        </p:xfrm>
        <a:graphic>
          <a:graphicData uri="http://schemas.openxmlformats.org/drawingml/2006/table">
            <a:tbl>
              <a:tblPr/>
              <a:tblGrid>
                <a:gridCol w="2683066">
                  <a:extLst>
                    <a:ext uri="{9D8B030D-6E8A-4147-A177-3AD203B41FA5}">
                      <a16:colId xmlns:a16="http://schemas.microsoft.com/office/drawing/2014/main" val="322288732"/>
                    </a:ext>
                  </a:extLst>
                </a:gridCol>
                <a:gridCol w="5351863">
                  <a:extLst>
                    <a:ext uri="{9D8B030D-6E8A-4147-A177-3AD203B41FA5}">
                      <a16:colId xmlns:a16="http://schemas.microsoft.com/office/drawing/2014/main" val="3828244487"/>
                    </a:ext>
                  </a:extLst>
                </a:gridCol>
              </a:tblGrid>
              <a:tr h="589592">
                <a:tc>
                  <a:txBody>
                    <a:bodyPr/>
                    <a:lstStyle/>
                    <a:p>
                      <a:pPr algn="l" fontAlgn="ctr"/>
                      <a:r>
                        <a:rPr lang="en-US" sz="1400" b="1" i="0" u="none" strike="noStrike" dirty="0">
                          <a:solidFill>
                            <a:srgbClr val="595959"/>
                          </a:solidFill>
                          <a:effectLst/>
                          <a:latin typeface="Century Gothic" panose="020B0502020202020204" pitchFamily="34" charset="0"/>
                        </a:rPr>
                        <a:t>Employee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93133971"/>
                  </a:ext>
                </a:extLst>
              </a:tr>
              <a:tr h="589592">
                <a:tc>
                  <a:txBody>
                    <a:bodyPr/>
                    <a:lstStyle/>
                    <a:p>
                      <a:pPr algn="l" fontAlgn="ctr"/>
                      <a:r>
                        <a:rPr lang="en-US" sz="1400" b="1" i="0" u="none" strike="noStrike" dirty="0">
                          <a:solidFill>
                            <a:srgbClr val="595959"/>
                          </a:solidFill>
                          <a:effectLst/>
                          <a:latin typeface="Century Gothic" panose="020B0502020202020204" pitchFamily="34" charset="0"/>
                        </a:rPr>
                        <a:t>Job 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950371499"/>
                  </a:ext>
                </a:extLst>
              </a:tr>
              <a:tr h="589592">
                <a:tc>
                  <a:txBody>
                    <a:bodyPr/>
                    <a:lstStyle/>
                    <a:p>
                      <a:pPr algn="l" fontAlgn="ctr"/>
                      <a:r>
                        <a:rPr lang="en-US" sz="1400" b="1" i="0" u="none" strike="noStrike">
                          <a:solidFill>
                            <a:srgbClr val="595959"/>
                          </a:solidFill>
                          <a:effectLst/>
                          <a:latin typeface="Century Gothic" panose="020B0502020202020204" pitchFamily="34" charset="0"/>
                        </a:rPr>
                        <a:t>Department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4969962"/>
                  </a:ext>
                </a:extLst>
              </a:tr>
              <a:tr h="589592">
                <a:tc>
                  <a:txBody>
                    <a:bodyPr/>
                    <a:lstStyle/>
                    <a:p>
                      <a:pPr algn="l" fontAlgn="ctr"/>
                      <a:r>
                        <a:rPr lang="en-US" sz="1400" b="1" i="0" u="none" strike="noStrike">
                          <a:solidFill>
                            <a:srgbClr val="595959"/>
                          </a:solidFill>
                          <a:effectLst/>
                          <a:latin typeface="Century Gothic" panose="020B0502020202020204" pitchFamily="34" charset="0"/>
                        </a:rPr>
                        <a:t>Hiring Manager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3134677"/>
                  </a:ext>
                </a:extLst>
              </a:tr>
              <a:tr h="589592">
                <a:tc>
                  <a:txBody>
                    <a:bodyPr/>
                    <a:lstStyle/>
                    <a:p>
                      <a:pPr algn="l" fontAlgn="ctr"/>
                      <a:r>
                        <a:rPr lang="en-US" sz="1400" b="1" i="0" u="none" strike="noStrike">
                          <a:solidFill>
                            <a:srgbClr val="595959"/>
                          </a:solidFill>
                          <a:effectLst/>
                          <a:latin typeface="Century Gothic" panose="020B0502020202020204" pitchFamily="34" charset="0"/>
                        </a:rPr>
                        <a:t>Remote/In-Office Status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64642081"/>
                  </a:ext>
                </a:extLst>
              </a:tr>
              <a:tr h="589592">
                <a:tc>
                  <a:txBody>
                    <a:bodyPr/>
                    <a:lstStyle/>
                    <a:p>
                      <a:pPr algn="l" fontAlgn="ctr"/>
                      <a:r>
                        <a:rPr lang="en-US" sz="1400" b="1" i="0" u="none" strike="noStrike">
                          <a:solidFill>
                            <a:srgbClr val="595959"/>
                          </a:solidFill>
                          <a:effectLst/>
                          <a:latin typeface="Century Gothic" panose="020B0502020202020204" pitchFamily="34" charset="0"/>
                        </a:rPr>
                        <a:t>Start Date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336748733"/>
                  </a:ext>
                </a:extLst>
              </a:tr>
            </a:tbl>
          </a:graphicData>
        </a:graphic>
      </p:graphicFrame>
      <p:pic>
        <p:nvPicPr>
          <p:cNvPr id="5" name="Picture 4" descr="A blue and yellow circles with numbers&#10;&#10;AI-generated content may be incorrect.">
            <a:extLst>
              <a:ext uri="{FF2B5EF4-FFF2-40B4-BE49-F238E27FC236}">
                <a16:creationId xmlns:a16="http://schemas.microsoft.com/office/drawing/2014/main" id="{06DBFB4C-47B7-BE09-B964-8E055406C17D}"/>
              </a:ext>
            </a:extLst>
          </p:cNvPr>
          <p:cNvPicPr>
            <a:picLocks noChangeAspect="1"/>
          </p:cNvPicPr>
          <p:nvPr/>
        </p:nvPicPr>
        <p:blipFill>
          <a:blip r:embed="rId2">
            <a:extLst>
              <a:ext uri="{28A0092B-C50C-407E-A947-70E740481C1C}">
                <a14:useLocalDpi xmlns:a14="http://schemas.microsoft.com/office/drawing/2010/main" val="0"/>
              </a:ext>
            </a:extLst>
          </a:blip>
          <a:srcRect l="12697" r="3861"/>
          <a:stretch/>
        </p:blipFill>
        <p:spPr>
          <a:xfrm>
            <a:off x="9482328" y="236530"/>
            <a:ext cx="2396129" cy="635521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E9A6AD-E956-FFB8-2A17-F7F49415CD63}"/>
              </a:ext>
            </a:extLst>
          </p:cNvPr>
          <p:cNvSpPr/>
          <p:nvPr/>
        </p:nvSpPr>
        <p:spPr>
          <a:xfrm>
            <a:off x="0" y="0"/>
            <a:ext cx="2102177" cy="685800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D229615-8E21-B151-551B-F7AE194FF2ED}"/>
              </a:ext>
            </a:extLst>
          </p:cNvPr>
          <p:cNvSpPr txBox="1"/>
          <p:nvPr/>
        </p:nvSpPr>
        <p:spPr>
          <a:xfrm>
            <a:off x="0" y="236530"/>
            <a:ext cx="2102178" cy="523220"/>
          </a:xfrm>
          <a:prstGeom prst="rect">
            <a:avLst/>
          </a:prstGeom>
          <a:noFill/>
        </p:spPr>
        <p:txBody>
          <a:bodyPr wrap="square" rtlCol="0">
            <a:spAutoFit/>
          </a:bodyPr>
          <a:lstStyle/>
          <a:p>
            <a:pPr algn="ctr"/>
            <a:r>
              <a:rPr lang="en-US" sz="2800" b="1" dirty="0">
                <a:solidFill>
                  <a:schemeClr val="tx1">
                    <a:lumMod val="65000"/>
                    <a:lumOff val="35000"/>
                  </a:schemeClr>
                </a:solidFill>
                <a:latin typeface="Century Gothic" panose="020B0502020202020204" pitchFamily="34" charset="0"/>
              </a:rPr>
              <a:t>Contents</a:t>
            </a:r>
          </a:p>
        </p:txBody>
      </p:sp>
      <p:sp>
        <p:nvSpPr>
          <p:cNvPr id="8" name="TextBox 7">
            <a:extLst>
              <a:ext uri="{FF2B5EF4-FFF2-40B4-BE49-F238E27FC236}">
                <a16:creationId xmlns:a16="http://schemas.microsoft.com/office/drawing/2014/main" id="{E6E23BD7-F701-2C98-1622-E6DA6E0B2C27}"/>
              </a:ext>
            </a:extLst>
          </p:cNvPr>
          <p:cNvSpPr txBox="1"/>
          <p:nvPr/>
        </p:nvSpPr>
        <p:spPr>
          <a:xfrm>
            <a:off x="2470875" y="1915684"/>
            <a:ext cx="5713005" cy="3765390"/>
          </a:xfrm>
          <a:prstGeom prst="rect">
            <a:avLst/>
          </a:prstGeom>
          <a:noFill/>
        </p:spPr>
        <p:txBody>
          <a:bodyPr wrap="square">
            <a:spAutoFit/>
          </a:bodyPr>
          <a:lstStyle/>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1	Milestones Overview</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2	First 30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3	First 60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4	First 90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5	First 30 Days — Action Plan</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6	First 60 Days — Action Plan</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7	First 90 Days — Action Plan</a:t>
            </a:r>
          </a:p>
        </p:txBody>
      </p:sp>
      <p:pic>
        <p:nvPicPr>
          <p:cNvPr id="2" name="Picture 1" descr="A blue and yellow circles with numbers&#10;&#10;AI-generated content may be incorrect.">
            <a:extLst>
              <a:ext uri="{FF2B5EF4-FFF2-40B4-BE49-F238E27FC236}">
                <a16:creationId xmlns:a16="http://schemas.microsoft.com/office/drawing/2014/main" id="{CE0A65CD-8912-4E8D-E2D4-08DAC398D518}"/>
              </a:ext>
            </a:extLst>
          </p:cNvPr>
          <p:cNvPicPr>
            <a:picLocks noChangeAspect="1"/>
          </p:cNvPicPr>
          <p:nvPr/>
        </p:nvPicPr>
        <p:blipFill>
          <a:blip r:embed="rId2">
            <a:alphaModFix amt="22000"/>
            <a:extLst>
              <a:ext uri="{28A0092B-C50C-407E-A947-70E740481C1C}">
                <a14:useLocalDpi xmlns:a14="http://schemas.microsoft.com/office/drawing/2010/main" val="0"/>
              </a:ext>
            </a:extLst>
          </a:blip>
          <a:srcRect l="12697" r="3861"/>
          <a:stretch/>
        </p:blipFill>
        <p:spPr>
          <a:xfrm>
            <a:off x="9482328" y="236530"/>
            <a:ext cx="2396129" cy="6355219"/>
          </a:xfrm>
          <a:prstGeom prst="rect">
            <a:avLst/>
          </a:prstGeom>
        </p:spPr>
      </p:pic>
    </p:spTree>
    <p:extLst>
      <p:ext uri="{BB962C8B-B14F-4D97-AF65-F5344CB8AC3E}">
        <p14:creationId xmlns:p14="http://schemas.microsoft.com/office/powerpoint/2010/main" val="45276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2000" cy="800420"/>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rgbClr val="FEFCCE"/>
                </a:solidFill>
                <a:latin typeface="Century Gothic" panose="020B0502020202020204" pitchFamily="34" charset="0"/>
              </a:rPr>
              <a:t>Milestone Overview</a:t>
            </a:r>
          </a:p>
        </p:txBody>
      </p:sp>
      <p:graphicFrame>
        <p:nvGraphicFramePr>
          <p:cNvPr id="5" name="Table 4">
            <a:extLst>
              <a:ext uri="{FF2B5EF4-FFF2-40B4-BE49-F238E27FC236}">
                <a16:creationId xmlns:a16="http://schemas.microsoft.com/office/drawing/2014/main" id="{716B3268-7C2D-8A24-065C-F0042075D715}"/>
              </a:ext>
            </a:extLst>
          </p:cNvPr>
          <p:cNvGraphicFramePr>
            <a:graphicFrameLocks noGrp="1"/>
          </p:cNvGraphicFramePr>
          <p:nvPr>
            <p:extLst>
              <p:ext uri="{D42A27DB-BD31-4B8C-83A1-F6EECF244321}">
                <p14:modId xmlns:p14="http://schemas.microsoft.com/office/powerpoint/2010/main" val="1373352638"/>
              </p:ext>
            </p:extLst>
          </p:nvPr>
        </p:nvGraphicFramePr>
        <p:xfrm>
          <a:off x="317368" y="1140644"/>
          <a:ext cx="11557263" cy="4999731"/>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Timeframe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a:solidFill>
                            <a:srgbClr val="595959"/>
                          </a:solidFill>
                          <a:effectLst/>
                          <a:latin typeface="Century Gothic" panose="020B0502020202020204" pitchFamily="34" charset="0"/>
                        </a:rPr>
                        <a:t>Key Objectives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1415196">
                <a:tc>
                  <a:txBody>
                    <a:bodyPr/>
                    <a:lstStyle/>
                    <a:p>
                      <a:pPr algn="l" fontAlgn="ctr"/>
                      <a:r>
                        <a:rPr lang="en-US" sz="1400" b="0" i="0" u="none" strike="noStrike" dirty="0">
                          <a:solidFill>
                            <a:srgbClr val="595959"/>
                          </a:solidFill>
                          <a:effectLst/>
                          <a:latin typeface="Century Gothic" panose="020B0502020202020204" pitchFamily="34" charset="0"/>
                        </a:rPr>
                        <a:t>First 30 days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1415196">
                <a:tc>
                  <a:txBody>
                    <a:bodyPr/>
                    <a:lstStyle/>
                    <a:p>
                      <a:pPr algn="l" fontAlgn="ctr"/>
                      <a:r>
                        <a:rPr lang="en-US" sz="1400" b="0" i="0" u="none" strike="noStrike">
                          <a:solidFill>
                            <a:srgbClr val="595959"/>
                          </a:solidFill>
                          <a:effectLst/>
                          <a:latin typeface="Century Gothic" panose="020B0502020202020204" pitchFamily="34" charset="0"/>
                        </a:rPr>
                        <a:t>First 60 days</a:t>
                      </a: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1415196">
                <a:tc>
                  <a:txBody>
                    <a:bodyPr/>
                    <a:lstStyle/>
                    <a:p>
                      <a:pPr algn="l" fontAlgn="ctr"/>
                      <a:r>
                        <a:rPr lang="en-US" sz="1400" b="0" i="0" u="none" strike="noStrike">
                          <a:solidFill>
                            <a:srgbClr val="595959"/>
                          </a:solidFill>
                          <a:effectLst/>
                          <a:latin typeface="Century Gothic" panose="020B0502020202020204" pitchFamily="34" charset="0"/>
                        </a:rPr>
                        <a:t>First 90 days</a:t>
                      </a: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75FCB-0CA7-DAD8-6A7E-49AEE25298A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3539C8F3-F8DB-912F-0434-E4462D7587A3}"/>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D86C19A-CE0F-3FAE-655F-DDDD764E2032}"/>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30 Days — Key Areas</a:t>
            </a:r>
          </a:p>
        </p:txBody>
      </p:sp>
      <p:graphicFrame>
        <p:nvGraphicFramePr>
          <p:cNvPr id="5" name="Table 4">
            <a:extLst>
              <a:ext uri="{FF2B5EF4-FFF2-40B4-BE49-F238E27FC236}">
                <a16:creationId xmlns:a16="http://schemas.microsoft.com/office/drawing/2014/main" id="{009A1502-690D-B245-7536-3CF5F7CAEC1F}"/>
              </a:ext>
            </a:extLst>
          </p:cNvPr>
          <p:cNvGraphicFramePr>
            <a:graphicFrameLocks noGrp="1"/>
          </p:cNvGraphicFramePr>
          <p:nvPr>
            <p:extLst>
              <p:ext uri="{D42A27DB-BD31-4B8C-83A1-F6EECF244321}">
                <p14:modId xmlns:p14="http://schemas.microsoft.com/office/powerpoint/2010/main" val="863288148"/>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644A063A-999A-5866-5DF5-8FC1D0C329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330594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15DCD-7CB7-0919-2143-F4065956164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67271786-432A-9F83-0B51-35AB1C431186}"/>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B56CEE1-9DCF-9561-B76C-E0BEF30E774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60 Days — Key Areas</a:t>
            </a:r>
          </a:p>
        </p:txBody>
      </p:sp>
      <p:graphicFrame>
        <p:nvGraphicFramePr>
          <p:cNvPr id="5" name="Table 4">
            <a:extLst>
              <a:ext uri="{FF2B5EF4-FFF2-40B4-BE49-F238E27FC236}">
                <a16:creationId xmlns:a16="http://schemas.microsoft.com/office/drawing/2014/main" id="{706A5423-A742-33C0-8B3B-AABA4B24E293}"/>
              </a:ext>
            </a:extLst>
          </p:cNvPr>
          <p:cNvGraphicFramePr>
            <a:graphicFrameLocks noGrp="1"/>
          </p:cNvGraphicFramePr>
          <p:nvPr>
            <p:extLst>
              <p:ext uri="{D42A27DB-BD31-4B8C-83A1-F6EECF244321}">
                <p14:modId xmlns:p14="http://schemas.microsoft.com/office/powerpoint/2010/main" val="1284190354"/>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97CD8D16-7C6D-E87C-27E6-17A37FC5149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2290643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C335A-9634-E6A6-7B3F-768A03AE257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0BB5BF6-6FB2-5DD7-7433-B721EF2F679E}"/>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6263B37-D3CB-680A-C4AD-7DA300307480}"/>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90 Days — Key Areas</a:t>
            </a:r>
          </a:p>
        </p:txBody>
      </p:sp>
      <p:graphicFrame>
        <p:nvGraphicFramePr>
          <p:cNvPr id="5" name="Table 4">
            <a:extLst>
              <a:ext uri="{FF2B5EF4-FFF2-40B4-BE49-F238E27FC236}">
                <a16:creationId xmlns:a16="http://schemas.microsoft.com/office/drawing/2014/main" id="{17548360-B573-B479-EC44-9B5002AF0B54}"/>
              </a:ext>
            </a:extLst>
          </p:cNvPr>
          <p:cNvGraphicFramePr>
            <a:graphicFrameLocks noGrp="1"/>
          </p:cNvGraphicFramePr>
          <p:nvPr>
            <p:extLst>
              <p:ext uri="{D42A27DB-BD31-4B8C-83A1-F6EECF244321}">
                <p14:modId xmlns:p14="http://schemas.microsoft.com/office/powerpoint/2010/main" val="2809916780"/>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6C107D9F-421A-A910-9625-0C53642DF0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144508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D425C-CA14-9CE4-2CE9-7986D347939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8831B70-CC84-9D14-7606-06B0A80109C9}"/>
              </a:ext>
            </a:extLst>
          </p:cNvPr>
          <p:cNvGraphicFramePr>
            <a:graphicFrameLocks noGrp="1"/>
          </p:cNvGraphicFramePr>
          <p:nvPr>
            <p:extLst>
              <p:ext uri="{D42A27DB-BD31-4B8C-83A1-F6EECF244321}">
                <p14:modId xmlns:p14="http://schemas.microsoft.com/office/powerpoint/2010/main" val="3267589395"/>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9D594BD1-8105-81A0-E73C-3CDA6D517EE4}"/>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CFD327F5-8D93-2520-0EF1-6F5BA5B875C9}"/>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30 Days — Action Plan</a:t>
            </a:r>
          </a:p>
        </p:txBody>
      </p:sp>
      <p:pic>
        <p:nvPicPr>
          <p:cNvPr id="9" name="Graphic 8" descr="Clapper board with solid fill">
            <a:extLst>
              <a:ext uri="{FF2B5EF4-FFF2-40B4-BE49-F238E27FC236}">
                <a16:creationId xmlns:a16="http://schemas.microsoft.com/office/drawing/2014/main" id="{447C9640-9A4D-8E3C-696C-AE9BF49095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DF00BB47-41BE-42FF-570F-C1EB8E8859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Tree>
    <p:extLst>
      <p:ext uri="{BB962C8B-B14F-4D97-AF65-F5344CB8AC3E}">
        <p14:creationId xmlns:p14="http://schemas.microsoft.com/office/powerpoint/2010/main" val="4254459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0B144-48E7-0960-DA84-DCE02AB6D6F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A6118D1-5E09-44BE-4054-C1A39CBE8942}"/>
              </a:ext>
            </a:extLst>
          </p:cNvPr>
          <p:cNvGraphicFramePr>
            <a:graphicFrameLocks noGrp="1"/>
          </p:cNvGraphicFramePr>
          <p:nvPr>
            <p:extLst>
              <p:ext uri="{D42A27DB-BD31-4B8C-83A1-F6EECF244321}">
                <p14:modId xmlns:p14="http://schemas.microsoft.com/office/powerpoint/2010/main" val="764883960"/>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45415F30-3027-EED1-2E46-562ABB7BEE70}"/>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A9C87327-C06E-D903-1241-ECA071AFD91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60 Days — Action Plan</a:t>
            </a:r>
          </a:p>
        </p:txBody>
      </p:sp>
      <p:pic>
        <p:nvPicPr>
          <p:cNvPr id="9" name="Graphic 8" descr="Clapper board with solid fill">
            <a:extLst>
              <a:ext uri="{FF2B5EF4-FFF2-40B4-BE49-F238E27FC236}">
                <a16:creationId xmlns:a16="http://schemas.microsoft.com/office/drawing/2014/main" id="{A6CAADA7-7BCB-9700-8A58-50502BD87AD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B6077D33-3E08-EB7D-AE8B-292C4639F4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Tree>
    <p:extLst>
      <p:ext uri="{BB962C8B-B14F-4D97-AF65-F5344CB8AC3E}">
        <p14:creationId xmlns:p14="http://schemas.microsoft.com/office/powerpoint/2010/main" val="18417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A9034-65F6-D85C-FA40-BF3FD1AEC932}"/>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E0BD8E-9741-7A1E-6DC1-CFBC34DDD299}"/>
              </a:ext>
            </a:extLst>
          </p:cNvPr>
          <p:cNvGraphicFramePr>
            <a:graphicFrameLocks noGrp="1"/>
          </p:cNvGraphicFramePr>
          <p:nvPr>
            <p:extLst>
              <p:ext uri="{D42A27DB-BD31-4B8C-83A1-F6EECF244321}">
                <p14:modId xmlns:p14="http://schemas.microsoft.com/office/powerpoint/2010/main" val="584867996"/>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B41ED79D-D8FC-AF43-1800-E6862FECC0A0}"/>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9960B6C-3678-862F-FB0B-783636AC5D2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90 Days — Action Plan</a:t>
            </a:r>
          </a:p>
        </p:txBody>
      </p:sp>
      <p:pic>
        <p:nvPicPr>
          <p:cNvPr id="9" name="Graphic 8" descr="Clapper board with solid fill">
            <a:extLst>
              <a:ext uri="{FF2B5EF4-FFF2-40B4-BE49-F238E27FC236}">
                <a16:creationId xmlns:a16="http://schemas.microsoft.com/office/drawing/2014/main" id="{6CBFB503-ADF2-09D6-BE67-ECFD00BFC0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B8C6B9C8-6FCE-FF69-F164-EB7B564CFB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
        <p:nvSpPr>
          <p:cNvPr id="4" name="TextBox 3">
            <a:extLst>
              <a:ext uri="{FF2B5EF4-FFF2-40B4-BE49-F238E27FC236}">
                <a16:creationId xmlns:a16="http://schemas.microsoft.com/office/drawing/2014/main" id="{32AC7B8D-3C91-6717-F8B3-C4B26EBD3DD3}"/>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911271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313</TotalTime>
  <Words>242</Words>
  <Application>Microsoft Office PowerPoint</Application>
  <PresentationFormat>Widescreen</PresentationFormat>
  <Paragraphs>48</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22</cp:revision>
  <dcterms:created xsi:type="dcterms:W3CDTF">2024-07-31T18:43:37Z</dcterms:created>
  <dcterms:modified xsi:type="dcterms:W3CDTF">2025-04-17T20:31:15Z</dcterms:modified>
</cp:coreProperties>
</file>