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C00"/>
    <a:srgbClr val="DAA600"/>
    <a:srgbClr val="E9F056"/>
    <a:srgbClr val="39D1EF"/>
    <a:srgbClr val="78DFF4"/>
    <a:srgbClr val="A5EAF8"/>
    <a:srgbClr val="001033"/>
    <a:srgbClr val="E3FBFA"/>
    <a:srgbClr val="D3F5F8"/>
    <a:srgbClr val="DC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67653-719B-484E-B35D-E1C8192ED631}" v="15" dt="2025-03-20T00:04:56.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6058"/>
  </p:normalViewPr>
  <p:slideViewPr>
    <p:cSldViewPr snapToGrid="0" snapToObjects="1">
      <p:cViewPr varScale="1">
        <p:scale>
          <a:sx n="112" d="100"/>
          <a:sy n="112" d="100"/>
        </p:scale>
        <p:origin x="600" y="200"/>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1067653-719B-484E-B35D-E1C8192ED631}"/>
    <pc:docChg chg="undo custSel delSld modSld">
      <pc:chgData name="Bess Dunlevy" userId="dd4b9a8537dbe9d0" providerId="LiveId" clId="{71067653-719B-484E-B35D-E1C8192ED631}" dt="2025-03-20T00:04:58.454" v="334" actId="1076"/>
      <pc:docMkLst>
        <pc:docMk/>
      </pc:docMkLst>
      <pc:sldChg chg="addSp delSp modSp mod">
        <pc:chgData name="Bess Dunlevy" userId="dd4b9a8537dbe9d0" providerId="LiveId" clId="{71067653-719B-484E-B35D-E1C8192ED631}" dt="2025-03-20T00:04:54.689" v="332" actId="478"/>
        <pc:sldMkLst>
          <pc:docMk/>
          <pc:sldMk cId="1096222095" sldId="351"/>
        </pc:sldMkLst>
        <pc:spChg chg="add mod">
          <ac:chgData name="Bess Dunlevy" userId="dd4b9a8537dbe9d0" providerId="LiveId" clId="{71067653-719B-484E-B35D-E1C8192ED631}" dt="2025-03-17T22:32:20.258" v="331" actId="1076"/>
          <ac:spMkLst>
            <pc:docMk/>
            <pc:sldMk cId="1096222095" sldId="351"/>
            <ac:spMk id="4" creationId="{9C4A3F6F-C504-0794-F297-765D0A78C47C}"/>
          </ac:spMkLst>
        </pc:spChg>
        <pc:spChg chg="add mod">
          <ac:chgData name="Bess Dunlevy" userId="dd4b9a8537dbe9d0" providerId="LiveId" clId="{71067653-719B-484E-B35D-E1C8192ED631}" dt="2025-03-17T22:31:51.358" v="316" actId="6549"/>
          <ac:spMkLst>
            <pc:docMk/>
            <pc:sldMk cId="1096222095" sldId="351"/>
            <ac:spMk id="8" creationId="{E974095C-7F8D-3C84-6E7D-348A3192C105}"/>
          </ac:spMkLst>
        </pc:spChg>
        <pc:spChg chg="add mod">
          <ac:chgData name="Bess Dunlevy" userId="dd4b9a8537dbe9d0" providerId="LiveId" clId="{71067653-719B-484E-B35D-E1C8192ED631}" dt="2025-03-17T22:32:14.152" v="328" actId="1076"/>
          <ac:spMkLst>
            <pc:docMk/>
            <pc:sldMk cId="1096222095" sldId="351"/>
            <ac:spMk id="9" creationId="{3841BD43-5889-FB9F-AEA4-5B46E8FB3A19}"/>
          </ac:spMkLst>
        </pc:spChg>
        <pc:spChg chg="mod">
          <ac:chgData name="Bess Dunlevy" userId="dd4b9a8537dbe9d0" providerId="LiveId" clId="{71067653-719B-484E-B35D-E1C8192ED631}" dt="2025-03-17T22:32:18.201" v="330" actId="1076"/>
          <ac:spMkLst>
            <pc:docMk/>
            <pc:sldMk cId="1096222095" sldId="351"/>
            <ac:spMk id="10" creationId="{1515083B-ABF2-F75A-9503-A19CB9736699}"/>
          </ac:spMkLst>
        </pc:spChg>
        <pc:spChg chg="add mod">
          <ac:chgData name="Bess Dunlevy" userId="dd4b9a8537dbe9d0" providerId="LiveId" clId="{71067653-719B-484E-B35D-E1C8192ED631}" dt="2025-03-17T22:32:00.781" v="324" actId="6549"/>
          <ac:spMkLst>
            <pc:docMk/>
            <pc:sldMk cId="1096222095" sldId="351"/>
            <ac:spMk id="11" creationId="{F1E70F3E-8C6B-B130-1C12-09214228182B}"/>
          </ac:spMkLst>
        </pc:spChg>
        <pc:spChg chg="add mod">
          <ac:chgData name="Bess Dunlevy" userId="dd4b9a8537dbe9d0" providerId="LiveId" clId="{71067653-719B-484E-B35D-E1C8192ED631}" dt="2025-03-17T22:31:50.261" v="315" actId="6549"/>
          <ac:spMkLst>
            <pc:docMk/>
            <pc:sldMk cId="1096222095" sldId="351"/>
            <ac:spMk id="12" creationId="{725DA49D-F547-A430-A582-DD6DC7E766B9}"/>
          </ac:spMkLst>
        </pc:spChg>
        <pc:spChg chg="add mod">
          <ac:chgData name="Bess Dunlevy" userId="dd4b9a8537dbe9d0" providerId="LiveId" clId="{71067653-719B-484E-B35D-E1C8192ED631}" dt="2025-03-17T22:31:52.559" v="317" actId="6549"/>
          <ac:spMkLst>
            <pc:docMk/>
            <pc:sldMk cId="1096222095" sldId="351"/>
            <ac:spMk id="13" creationId="{38CF0EEF-ABA6-6352-E54A-47DE74495CB5}"/>
          </ac:spMkLst>
        </pc:spChg>
        <pc:spChg chg="add mod">
          <ac:chgData name="Bess Dunlevy" userId="dd4b9a8537dbe9d0" providerId="LiveId" clId="{71067653-719B-484E-B35D-E1C8192ED631}" dt="2025-03-17T22:31:53.879" v="318" actId="6549"/>
          <ac:spMkLst>
            <pc:docMk/>
            <pc:sldMk cId="1096222095" sldId="351"/>
            <ac:spMk id="14" creationId="{666C9890-D11E-15D8-3076-B712A41584E9}"/>
          </ac:spMkLst>
        </pc:spChg>
        <pc:spChg chg="add mod">
          <ac:chgData name="Bess Dunlevy" userId="dd4b9a8537dbe9d0" providerId="LiveId" clId="{71067653-719B-484E-B35D-E1C8192ED631}" dt="2025-03-17T22:31:55.902" v="320" actId="6549"/>
          <ac:spMkLst>
            <pc:docMk/>
            <pc:sldMk cId="1096222095" sldId="351"/>
            <ac:spMk id="15" creationId="{297FE2AE-F7EB-B2A4-8466-E2B3BDEC61EA}"/>
          </ac:spMkLst>
        </pc:spChg>
        <pc:spChg chg="add mod">
          <ac:chgData name="Bess Dunlevy" userId="dd4b9a8537dbe9d0" providerId="LiveId" clId="{71067653-719B-484E-B35D-E1C8192ED631}" dt="2025-03-17T22:32:16.785" v="329" actId="1076"/>
          <ac:spMkLst>
            <pc:docMk/>
            <pc:sldMk cId="1096222095" sldId="351"/>
            <ac:spMk id="16" creationId="{23EF4147-DA8B-061A-E44D-CF0F32F1BD1B}"/>
          </ac:spMkLst>
        </pc:spChg>
        <pc:spChg chg="mod">
          <ac:chgData name="Bess Dunlevy" userId="dd4b9a8537dbe9d0" providerId="LiveId" clId="{71067653-719B-484E-B35D-E1C8192ED631}" dt="2025-03-17T22:32:10.513" v="327" actId="1076"/>
          <ac:spMkLst>
            <pc:docMk/>
            <pc:sldMk cId="1096222095" sldId="351"/>
            <ac:spMk id="17" creationId="{20319A5A-74AE-A6B7-B902-ADCABB1DD39C}"/>
          </ac:spMkLst>
        </pc:spChg>
        <pc:spChg chg="add mod">
          <ac:chgData name="Bess Dunlevy" userId="dd4b9a8537dbe9d0" providerId="LiveId" clId="{71067653-719B-484E-B35D-E1C8192ED631}" dt="2025-03-17T22:32:02.852" v="326" actId="6549"/>
          <ac:spMkLst>
            <pc:docMk/>
            <pc:sldMk cId="1096222095" sldId="351"/>
            <ac:spMk id="18" creationId="{E6153A60-EC8D-2D47-6EA7-E90772FBE1A2}"/>
          </ac:spMkLst>
        </pc:spChg>
        <pc:spChg chg="mod">
          <ac:chgData name="Bess Dunlevy" userId="dd4b9a8537dbe9d0" providerId="LiveId" clId="{71067653-719B-484E-B35D-E1C8192ED631}" dt="2025-03-17T22:18:27.454" v="35" actId="20577"/>
          <ac:spMkLst>
            <pc:docMk/>
            <pc:sldMk cId="1096222095" sldId="351"/>
            <ac:spMk id="105" creationId="{E657F283-8CE8-B1D0-1462-4663337E2661}"/>
          </ac:spMkLst>
        </pc:spChg>
        <pc:picChg chg="add del mod">
          <ac:chgData name="Bess Dunlevy" userId="dd4b9a8537dbe9d0" providerId="LiveId" clId="{71067653-719B-484E-B35D-E1C8192ED631}" dt="2025-03-20T00:04:54.689" v="332" actId="478"/>
          <ac:picMkLst>
            <pc:docMk/>
            <pc:sldMk cId="1096222095" sldId="351"/>
            <ac:picMk id="3" creationId="{5CD9057C-5555-2114-6E75-8E2E27AA10AF}"/>
          </ac:picMkLst>
        </pc:picChg>
      </pc:sldChg>
      <pc:sldChg chg="addSp delSp modSp mod">
        <pc:chgData name="Bess Dunlevy" userId="dd4b9a8537dbe9d0" providerId="LiveId" clId="{71067653-719B-484E-B35D-E1C8192ED631}" dt="2025-03-20T00:04:58.454" v="334" actId="1076"/>
        <pc:sldMkLst>
          <pc:docMk/>
          <pc:sldMk cId="1987710010" sldId="359"/>
        </pc:sldMkLst>
        <pc:spChg chg="add mod">
          <ac:chgData name="Bess Dunlevy" userId="dd4b9a8537dbe9d0" providerId="LiveId" clId="{71067653-719B-484E-B35D-E1C8192ED631}" dt="2025-03-20T00:04:58.454" v="334" actId="1076"/>
          <ac:spMkLst>
            <pc:docMk/>
            <pc:sldMk cId="1987710010" sldId="359"/>
            <ac:spMk id="3" creationId="{4906696B-B02D-EEB8-513E-3F84DAC6A553}"/>
          </ac:spMkLst>
        </pc:spChg>
        <pc:spChg chg="add mod">
          <ac:chgData name="Bess Dunlevy" userId="dd4b9a8537dbe9d0" providerId="LiveId" clId="{71067653-719B-484E-B35D-E1C8192ED631}" dt="2025-03-17T22:20:52.495" v="144" actId="20577"/>
          <ac:spMkLst>
            <pc:docMk/>
            <pc:sldMk cId="1987710010" sldId="359"/>
            <ac:spMk id="15" creationId="{874BA031-DDEE-562E-B052-F37F9045A83C}"/>
          </ac:spMkLst>
        </pc:spChg>
        <pc:spChg chg="add mod">
          <ac:chgData name="Bess Dunlevy" userId="dd4b9a8537dbe9d0" providerId="LiveId" clId="{71067653-719B-484E-B35D-E1C8192ED631}" dt="2025-03-17T22:27:35.637" v="254" actId="1076"/>
          <ac:spMkLst>
            <pc:docMk/>
            <pc:sldMk cId="1987710010" sldId="359"/>
            <ac:spMk id="16" creationId="{EB4B6661-803A-AF74-E888-0280F294BB1B}"/>
          </ac:spMkLst>
        </pc:spChg>
        <pc:spChg chg="add mod">
          <ac:chgData name="Bess Dunlevy" userId="dd4b9a8537dbe9d0" providerId="LiveId" clId="{71067653-719B-484E-B35D-E1C8192ED631}" dt="2025-03-17T22:27:23.588" v="249" actId="1076"/>
          <ac:spMkLst>
            <pc:docMk/>
            <pc:sldMk cId="1987710010" sldId="359"/>
            <ac:spMk id="17" creationId="{04750067-84CB-4906-D1C1-8CDF47FAC41B}"/>
          </ac:spMkLst>
        </pc:spChg>
        <pc:spChg chg="mod">
          <ac:chgData name="Bess Dunlevy" userId="dd4b9a8537dbe9d0" providerId="LiveId" clId="{71067653-719B-484E-B35D-E1C8192ED631}" dt="2025-03-17T22:20:18.004" v="130" actId="1076"/>
          <ac:spMkLst>
            <pc:docMk/>
            <pc:sldMk cId="1987710010" sldId="359"/>
            <ac:spMk id="18" creationId="{462C2D95-42EB-8F52-FF1E-EE8B797D5391}"/>
          </ac:spMkLst>
        </pc:spChg>
        <pc:spChg chg="mod">
          <ac:chgData name="Bess Dunlevy" userId="dd4b9a8537dbe9d0" providerId="LiveId" clId="{71067653-719B-484E-B35D-E1C8192ED631}" dt="2025-03-17T22:20:21.963" v="131" actId="1076"/>
          <ac:spMkLst>
            <pc:docMk/>
            <pc:sldMk cId="1987710010" sldId="359"/>
            <ac:spMk id="19" creationId="{ECEA5D65-731A-84EA-FD6B-258026D7A262}"/>
          </ac:spMkLst>
        </pc:spChg>
        <pc:spChg chg="mod">
          <ac:chgData name="Bess Dunlevy" userId="dd4b9a8537dbe9d0" providerId="LiveId" clId="{71067653-719B-484E-B35D-E1C8192ED631}" dt="2025-03-17T22:23:33.649" v="157" actId="14100"/>
          <ac:spMkLst>
            <pc:docMk/>
            <pc:sldMk cId="1987710010" sldId="359"/>
            <ac:spMk id="20" creationId="{0F522EE3-745C-CE6F-D45C-DA1A6FA91A35}"/>
          </ac:spMkLst>
        </pc:spChg>
        <pc:spChg chg="mod">
          <ac:chgData name="Bess Dunlevy" userId="dd4b9a8537dbe9d0" providerId="LiveId" clId="{71067653-719B-484E-B35D-E1C8192ED631}" dt="2025-03-17T22:20:39.920" v="133" actId="1076"/>
          <ac:spMkLst>
            <pc:docMk/>
            <pc:sldMk cId="1987710010" sldId="359"/>
            <ac:spMk id="21" creationId="{469C919A-AFF4-03A7-64FD-C05783F563EA}"/>
          </ac:spMkLst>
        </pc:spChg>
        <pc:spChg chg="mod">
          <ac:chgData name="Bess Dunlevy" userId="dd4b9a8537dbe9d0" providerId="LiveId" clId="{71067653-719B-484E-B35D-E1C8192ED631}" dt="2025-03-17T22:20:45.276" v="134" actId="1076"/>
          <ac:spMkLst>
            <pc:docMk/>
            <pc:sldMk cId="1987710010" sldId="359"/>
            <ac:spMk id="22" creationId="{A4372C87-A497-4A79-76FC-83E6B1733AAE}"/>
          </ac:spMkLst>
        </pc:spChg>
        <pc:spChg chg="add mod">
          <ac:chgData name="Bess Dunlevy" userId="dd4b9a8537dbe9d0" providerId="LiveId" clId="{71067653-719B-484E-B35D-E1C8192ED631}" dt="2025-03-17T22:27:23.588" v="249" actId="1076"/>
          <ac:spMkLst>
            <pc:docMk/>
            <pc:sldMk cId="1987710010" sldId="359"/>
            <ac:spMk id="23" creationId="{9BA2E216-2998-DEE3-E7FA-C6FF5298F640}"/>
          </ac:spMkLst>
        </pc:spChg>
        <pc:spChg chg="add del mod">
          <ac:chgData name="Bess Dunlevy" userId="dd4b9a8537dbe9d0" providerId="LiveId" clId="{71067653-719B-484E-B35D-E1C8192ED631}" dt="2025-03-17T22:28:33.253" v="277" actId="207"/>
          <ac:spMkLst>
            <pc:docMk/>
            <pc:sldMk cId="1987710010" sldId="359"/>
            <ac:spMk id="24" creationId="{8E0C9EDE-46BB-F60E-F835-9360AFDA9373}"/>
          </ac:spMkLst>
        </pc:spChg>
        <pc:spChg chg="add mod">
          <ac:chgData name="Bess Dunlevy" userId="dd4b9a8537dbe9d0" providerId="LiveId" clId="{71067653-719B-484E-B35D-E1C8192ED631}" dt="2025-03-17T22:28:43.265" v="279" actId="207"/>
          <ac:spMkLst>
            <pc:docMk/>
            <pc:sldMk cId="1987710010" sldId="359"/>
            <ac:spMk id="32" creationId="{22778A4C-457E-7D3E-842F-213A8D657B10}"/>
          </ac:spMkLst>
        </pc:spChg>
        <pc:spChg chg="add mod">
          <ac:chgData name="Bess Dunlevy" userId="dd4b9a8537dbe9d0" providerId="LiveId" clId="{71067653-719B-484E-B35D-E1C8192ED631}" dt="2025-03-17T22:28:18.414" v="275" actId="1076"/>
          <ac:spMkLst>
            <pc:docMk/>
            <pc:sldMk cId="1987710010" sldId="359"/>
            <ac:spMk id="33" creationId="{F0D20010-2739-7893-E4D8-36B6692ECD41}"/>
          </ac:spMkLst>
        </pc:spChg>
        <pc:spChg chg="add mod">
          <ac:chgData name="Bess Dunlevy" userId="dd4b9a8537dbe9d0" providerId="LiveId" clId="{71067653-719B-484E-B35D-E1C8192ED631}" dt="2025-03-17T22:28:18.414" v="275" actId="1076"/>
          <ac:spMkLst>
            <pc:docMk/>
            <pc:sldMk cId="1987710010" sldId="359"/>
            <ac:spMk id="34" creationId="{714CF1D5-383A-FF17-A5FC-DC3CA8A7A980}"/>
          </ac:spMkLst>
        </pc:spChg>
        <pc:spChg chg="add mod">
          <ac:chgData name="Bess Dunlevy" userId="dd4b9a8537dbe9d0" providerId="LiveId" clId="{71067653-719B-484E-B35D-E1C8192ED631}" dt="2025-03-17T22:30:05.621" v="297" actId="207"/>
          <ac:spMkLst>
            <pc:docMk/>
            <pc:sldMk cId="1987710010" sldId="359"/>
            <ac:spMk id="36" creationId="{7E1F1B97-9187-9249-100A-3972FA8BB05C}"/>
          </ac:spMkLst>
        </pc:spChg>
        <pc:spChg chg="add mod">
          <ac:chgData name="Bess Dunlevy" userId="dd4b9a8537dbe9d0" providerId="LiveId" clId="{71067653-719B-484E-B35D-E1C8192ED631}" dt="2025-03-17T22:30:07.943" v="298" actId="207"/>
          <ac:spMkLst>
            <pc:docMk/>
            <pc:sldMk cId="1987710010" sldId="359"/>
            <ac:spMk id="37" creationId="{91F7B602-5781-803B-5BB0-802F4CCBF256}"/>
          </ac:spMkLst>
        </pc:spChg>
        <pc:spChg chg="add mod">
          <ac:chgData name="Bess Dunlevy" userId="dd4b9a8537dbe9d0" providerId="LiveId" clId="{71067653-719B-484E-B35D-E1C8192ED631}" dt="2025-03-17T22:30:11.552" v="299" actId="207"/>
          <ac:spMkLst>
            <pc:docMk/>
            <pc:sldMk cId="1987710010" sldId="359"/>
            <ac:spMk id="38" creationId="{57115B02-969B-FA15-D5BE-A876289D36E6}"/>
          </ac:spMkLst>
        </pc:spChg>
        <pc:spChg chg="add mod">
          <ac:chgData name="Bess Dunlevy" userId="dd4b9a8537dbe9d0" providerId="LiveId" clId="{71067653-719B-484E-B35D-E1C8192ED631}" dt="2025-03-17T22:30:22.577" v="302" actId="207"/>
          <ac:spMkLst>
            <pc:docMk/>
            <pc:sldMk cId="1987710010" sldId="359"/>
            <ac:spMk id="39" creationId="{774A1FCD-8176-3416-F059-2E6A4298A115}"/>
          </ac:spMkLst>
        </pc:spChg>
        <pc:spChg chg="mod">
          <ac:chgData name="Bess Dunlevy" userId="dd4b9a8537dbe9d0" providerId="LiveId" clId="{71067653-719B-484E-B35D-E1C8192ED631}" dt="2025-03-17T22:19:39.399" v="58" actId="20577"/>
          <ac:spMkLst>
            <pc:docMk/>
            <pc:sldMk cId="1987710010" sldId="359"/>
            <ac:spMk id="40" creationId="{3AB02B07-8D5F-6C1D-3F65-5556C94F3A09}"/>
          </ac:spMkLst>
        </pc:spChg>
        <pc:spChg chg="add mod">
          <ac:chgData name="Bess Dunlevy" userId="dd4b9a8537dbe9d0" providerId="LiveId" clId="{71067653-719B-484E-B35D-E1C8192ED631}" dt="2025-03-17T22:30:25.209" v="303" actId="207"/>
          <ac:spMkLst>
            <pc:docMk/>
            <pc:sldMk cId="1987710010" sldId="359"/>
            <ac:spMk id="41" creationId="{D3E81040-69BC-7F16-8D26-6324AD08631D}"/>
          </ac:spMkLst>
        </pc:spChg>
        <pc:spChg chg="add mod">
          <ac:chgData name="Bess Dunlevy" userId="dd4b9a8537dbe9d0" providerId="LiveId" clId="{71067653-719B-484E-B35D-E1C8192ED631}" dt="2025-03-17T22:30:29.354" v="304" actId="207"/>
          <ac:spMkLst>
            <pc:docMk/>
            <pc:sldMk cId="1987710010" sldId="359"/>
            <ac:spMk id="42" creationId="{28F34CB8-C421-61A3-E0DE-23B14C166C4F}"/>
          </ac:spMkLst>
        </pc:spChg>
        <pc:spChg chg="add mod">
          <ac:chgData name="Bess Dunlevy" userId="dd4b9a8537dbe9d0" providerId="LiveId" clId="{71067653-719B-484E-B35D-E1C8192ED631}" dt="2025-03-17T22:30:45.781" v="307" actId="207"/>
          <ac:spMkLst>
            <pc:docMk/>
            <pc:sldMk cId="1987710010" sldId="359"/>
            <ac:spMk id="43" creationId="{F4A27E03-4901-B53C-2099-10E8C8C7BA18}"/>
          </ac:spMkLst>
        </pc:spChg>
        <pc:spChg chg="add mod">
          <ac:chgData name="Bess Dunlevy" userId="dd4b9a8537dbe9d0" providerId="LiveId" clId="{71067653-719B-484E-B35D-E1C8192ED631}" dt="2025-03-17T22:30:49.240" v="308" actId="207"/>
          <ac:spMkLst>
            <pc:docMk/>
            <pc:sldMk cId="1987710010" sldId="359"/>
            <ac:spMk id="44" creationId="{7F32DFB5-6198-789F-B0CD-882941C97A42}"/>
          </ac:spMkLst>
        </pc:spChg>
        <pc:spChg chg="mod">
          <ac:chgData name="Bess Dunlevy" userId="dd4b9a8537dbe9d0" providerId="LiveId" clId="{71067653-719B-484E-B35D-E1C8192ED631}" dt="2025-03-17T22:27:33.333" v="253" actId="14100"/>
          <ac:spMkLst>
            <pc:docMk/>
            <pc:sldMk cId="1987710010" sldId="359"/>
            <ac:spMk id="45" creationId="{27EA77FC-3440-784D-8EAC-55D01E87BB34}"/>
          </ac:spMkLst>
        </pc:spChg>
        <pc:spChg chg="mod">
          <ac:chgData name="Bess Dunlevy" userId="dd4b9a8537dbe9d0" providerId="LiveId" clId="{71067653-719B-484E-B35D-E1C8192ED631}" dt="2025-03-17T22:27:23.588" v="249" actId="1076"/>
          <ac:spMkLst>
            <pc:docMk/>
            <pc:sldMk cId="1987710010" sldId="359"/>
            <ac:spMk id="46" creationId="{8C803EA8-8B8D-6844-821C-E85BE7F84BBC}"/>
          </ac:spMkLst>
        </pc:spChg>
        <pc:spChg chg="add del mod">
          <ac:chgData name="Bess Dunlevy" userId="dd4b9a8537dbe9d0" providerId="LiveId" clId="{71067653-719B-484E-B35D-E1C8192ED631}" dt="2025-03-17T22:27:38.823" v="255" actId="1076"/>
          <ac:spMkLst>
            <pc:docMk/>
            <pc:sldMk cId="1987710010" sldId="359"/>
            <ac:spMk id="47" creationId="{D5742960-9FD6-8443-A311-09003D177972}"/>
          </ac:spMkLst>
        </pc:spChg>
        <pc:spChg chg="mod">
          <ac:chgData name="Bess Dunlevy" userId="dd4b9a8537dbe9d0" providerId="LiveId" clId="{71067653-719B-484E-B35D-E1C8192ED631}" dt="2025-03-17T22:27:26.507" v="250" actId="1076"/>
          <ac:spMkLst>
            <pc:docMk/>
            <pc:sldMk cId="1987710010" sldId="359"/>
            <ac:spMk id="48" creationId="{F00AAE39-312A-464F-A98E-B98C8A3D2E4C}"/>
          </ac:spMkLst>
        </pc:spChg>
        <pc:spChg chg="mod">
          <ac:chgData name="Bess Dunlevy" userId="dd4b9a8537dbe9d0" providerId="LiveId" clId="{71067653-719B-484E-B35D-E1C8192ED631}" dt="2025-03-17T22:29:21.352" v="292" actId="20577"/>
          <ac:spMkLst>
            <pc:docMk/>
            <pc:sldMk cId="1987710010" sldId="359"/>
            <ac:spMk id="51" creationId="{0E348971-D51E-5247-8689-FA2F4E7785A9}"/>
          </ac:spMkLst>
        </pc:spChg>
        <pc:spChg chg="add mod">
          <ac:chgData name="Bess Dunlevy" userId="dd4b9a8537dbe9d0" providerId="LiveId" clId="{71067653-719B-484E-B35D-E1C8192ED631}" dt="2025-03-17T22:30:52.492" v="309" actId="207"/>
          <ac:spMkLst>
            <pc:docMk/>
            <pc:sldMk cId="1987710010" sldId="359"/>
            <ac:spMk id="54" creationId="{D40EDD33-AFFB-C7E5-6DB5-DE0F87528E88}"/>
          </ac:spMkLst>
        </pc:spChg>
        <pc:cxnChg chg="add mod">
          <ac:chgData name="Bess Dunlevy" userId="dd4b9a8537dbe9d0" providerId="LiveId" clId="{71067653-719B-484E-B35D-E1C8192ED631}" dt="2025-03-17T22:20:49.447" v="136" actId="1076"/>
          <ac:cxnSpMkLst>
            <pc:docMk/>
            <pc:sldMk cId="1987710010" sldId="359"/>
            <ac:cxnSpMk id="2" creationId="{06523677-F1D4-1526-3B68-D7C4F3626C4E}"/>
          </ac:cxnSpMkLst>
        </pc:cxnChg>
        <pc:cxnChg chg="mod">
          <ac:chgData name="Bess Dunlevy" userId="dd4b9a8537dbe9d0" providerId="LiveId" clId="{71067653-719B-484E-B35D-E1C8192ED631}" dt="2025-03-17T22:20:45.276" v="134" actId="1076"/>
          <ac:cxnSpMkLst>
            <pc:docMk/>
            <pc:sldMk cId="1987710010" sldId="359"/>
            <ac:cxnSpMk id="9" creationId="{D619E604-27E9-DA32-1CA1-FBAC451E3247}"/>
          </ac:cxnSpMkLst>
        </pc:cxnChg>
        <pc:cxnChg chg="mod">
          <ac:chgData name="Bess Dunlevy" userId="dd4b9a8537dbe9d0" providerId="LiveId" clId="{71067653-719B-484E-B35D-E1C8192ED631}" dt="2025-03-17T22:20:18.004" v="130" actId="1076"/>
          <ac:cxnSpMkLst>
            <pc:docMk/>
            <pc:sldMk cId="1987710010" sldId="359"/>
            <ac:cxnSpMk id="49" creationId="{FECE8632-BFCB-AAD6-B7CF-2591D4CF222F}"/>
          </ac:cxnSpMkLst>
        </pc:cxnChg>
        <pc:cxnChg chg="mod">
          <ac:chgData name="Bess Dunlevy" userId="dd4b9a8537dbe9d0" providerId="LiveId" clId="{71067653-719B-484E-B35D-E1C8192ED631}" dt="2025-03-17T22:20:21.963" v="131" actId="1076"/>
          <ac:cxnSpMkLst>
            <pc:docMk/>
            <pc:sldMk cId="1987710010" sldId="359"/>
            <ac:cxnSpMk id="89" creationId="{8ED6C13F-381A-89BC-4519-549EBB37F64D}"/>
          </ac:cxnSpMkLst>
        </pc:cxnChg>
        <pc:cxnChg chg="mod">
          <ac:chgData name="Bess Dunlevy" userId="dd4b9a8537dbe9d0" providerId="LiveId" clId="{71067653-719B-484E-B35D-E1C8192ED631}" dt="2025-03-17T22:20:33.296" v="132" actId="1076"/>
          <ac:cxnSpMkLst>
            <pc:docMk/>
            <pc:sldMk cId="1987710010" sldId="359"/>
            <ac:cxnSpMk id="90" creationId="{B2137FF7-BC08-3C6E-DE4A-1AAE35421A22}"/>
          </ac:cxnSpMkLst>
        </pc:cxnChg>
        <pc:cxnChg chg="mod">
          <ac:chgData name="Bess Dunlevy" userId="dd4b9a8537dbe9d0" providerId="LiveId" clId="{71067653-719B-484E-B35D-E1C8192ED631}" dt="2025-03-17T22:20:39.920" v="133" actId="1076"/>
          <ac:cxnSpMkLst>
            <pc:docMk/>
            <pc:sldMk cId="1987710010" sldId="359"/>
            <ac:cxnSpMk id="91" creationId="{931529BA-6D16-B913-8425-45C5E4ACB472}"/>
          </ac:cxnSpMkLst>
        </pc:cxnChg>
      </pc:sldChg>
      <pc:sldChg chg="del">
        <pc:chgData name="Bess Dunlevy" userId="dd4b9a8537dbe9d0" providerId="LiveId" clId="{71067653-719B-484E-B35D-E1C8192ED631}" dt="2025-03-17T22:30:59.672" v="310" actId="47"/>
        <pc:sldMkLst>
          <pc:docMk/>
          <pc:sldMk cId="3260654940" sldId="360"/>
        </pc:sldMkLst>
      </pc:sldChg>
      <pc:sldChg chg="del">
        <pc:chgData name="Bess Dunlevy" userId="dd4b9a8537dbe9d0" providerId="LiveId" clId="{71067653-719B-484E-B35D-E1C8192ED631}" dt="2025-03-17T22:30:59.672" v="310" actId="47"/>
        <pc:sldMkLst>
          <pc:docMk/>
          <pc:sldMk cId="451661049"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501257" cy="1323439"/>
          </a:xfrm>
          <a:prstGeom prst="rect">
            <a:avLst/>
          </a:prstGeom>
          <a:noFill/>
          <a:effectLst/>
        </p:spPr>
        <p:txBody>
          <a:bodyPr wrap="square" rtlCol="0">
            <a:spAutoFit/>
          </a:bodyPr>
          <a:lstStyle/>
          <a:p>
            <a:r>
              <a:rPr lang="en-US" sz="4000" b="1" i="0" u="none" strike="noStrike" dirty="0">
                <a:solidFill>
                  <a:schemeClr val="tx1">
                    <a:lumMod val="65000"/>
                    <a:lumOff val="35000"/>
                  </a:schemeClr>
                </a:solidFill>
                <a:effectLst/>
                <a:latin typeface="Century Gothic" panose="020B0502020202020204" pitchFamily="34" charset="0"/>
              </a:rPr>
              <a:t>Sales Pipeline Kanban Board</a:t>
            </a:r>
            <a:endParaRPr lang="en-US" sz="4000" b="1" dirty="0">
              <a:solidFill>
                <a:schemeClr val="tx1">
                  <a:lumMod val="65000"/>
                  <a:lumOff val="35000"/>
                </a:schemeClr>
              </a:solidFill>
              <a:latin typeface="Century Gothic" panose="020B0502020202020204" pitchFamily="34" charset="0"/>
            </a:endParaRPr>
          </a:p>
        </p:txBody>
      </p:sp>
      <p:sp>
        <p:nvSpPr>
          <p:cNvPr id="4" name="Shape 14">
            <a:extLst>
              <a:ext uri="{FF2B5EF4-FFF2-40B4-BE49-F238E27FC236}">
                <a16:creationId xmlns:a16="http://schemas.microsoft.com/office/drawing/2014/main" id="{9C4A3F6F-C504-0794-F297-765D0A78C47C}"/>
              </a:ext>
            </a:extLst>
          </p:cNvPr>
          <p:cNvSpPr/>
          <p:nvPr/>
        </p:nvSpPr>
        <p:spPr>
          <a:xfrm>
            <a:off x="5481635" y="1738333"/>
            <a:ext cx="1438503" cy="1363974"/>
          </a:xfrm>
          <a:prstGeom prst="roundRect">
            <a:avLst>
              <a:gd name="adj" fmla="val 10667"/>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8" name="Shape 16">
            <a:extLst>
              <a:ext uri="{FF2B5EF4-FFF2-40B4-BE49-F238E27FC236}">
                <a16:creationId xmlns:a16="http://schemas.microsoft.com/office/drawing/2014/main" id="{E974095C-7F8D-3C84-6E7D-348A3192C105}"/>
              </a:ext>
            </a:extLst>
          </p:cNvPr>
          <p:cNvSpPr/>
          <p:nvPr/>
        </p:nvSpPr>
        <p:spPr>
          <a:xfrm>
            <a:off x="7242050" y="1138096"/>
            <a:ext cx="1438501" cy="1386986"/>
          </a:xfrm>
          <a:prstGeom prst="roundRect">
            <a:avLst>
              <a:gd name="adj" fmla="val 9350"/>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9" name="Shape 20">
            <a:extLst>
              <a:ext uri="{FF2B5EF4-FFF2-40B4-BE49-F238E27FC236}">
                <a16:creationId xmlns:a16="http://schemas.microsoft.com/office/drawing/2014/main" id="{3841BD43-5889-FB9F-AEA4-5B46E8FB3A19}"/>
              </a:ext>
            </a:extLst>
          </p:cNvPr>
          <p:cNvSpPr/>
          <p:nvPr/>
        </p:nvSpPr>
        <p:spPr>
          <a:xfrm>
            <a:off x="8929287" y="1673450"/>
            <a:ext cx="1438503" cy="1428857"/>
          </a:xfrm>
          <a:prstGeom prst="roundRect">
            <a:avLst>
              <a:gd name="adj" fmla="val 11794"/>
            </a:avLst>
          </a:prstGeom>
          <a:solidFill>
            <a:srgbClr val="FFCA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0" name="Shape 14">
            <a:extLst>
              <a:ext uri="{FF2B5EF4-FFF2-40B4-BE49-F238E27FC236}">
                <a16:creationId xmlns:a16="http://schemas.microsoft.com/office/drawing/2014/main" id="{1515083B-ABF2-F75A-9503-A19CB9736699}"/>
              </a:ext>
            </a:extLst>
          </p:cNvPr>
          <p:cNvSpPr/>
          <p:nvPr/>
        </p:nvSpPr>
        <p:spPr>
          <a:xfrm>
            <a:off x="5481635" y="3214959"/>
            <a:ext cx="1452474" cy="1478290"/>
          </a:xfrm>
          <a:prstGeom prst="roundRect">
            <a:avLst>
              <a:gd name="adj" fmla="val 10417"/>
            </a:avLst>
          </a:prstGeom>
          <a:solidFill>
            <a:srgbClr val="78DFF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1" name="Shape 14">
            <a:extLst>
              <a:ext uri="{FF2B5EF4-FFF2-40B4-BE49-F238E27FC236}">
                <a16:creationId xmlns:a16="http://schemas.microsoft.com/office/drawing/2014/main" id="{F1E70F3E-8C6B-B130-1C12-09214228182B}"/>
              </a:ext>
            </a:extLst>
          </p:cNvPr>
          <p:cNvSpPr/>
          <p:nvPr/>
        </p:nvSpPr>
        <p:spPr>
          <a:xfrm>
            <a:off x="10548178" y="1027505"/>
            <a:ext cx="1446195" cy="1428857"/>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sz="2000" b="0" dirty="0"/>
          </a:p>
        </p:txBody>
      </p:sp>
      <p:sp>
        <p:nvSpPr>
          <p:cNvPr id="12" name="Shape 14">
            <a:extLst>
              <a:ext uri="{FF2B5EF4-FFF2-40B4-BE49-F238E27FC236}">
                <a16:creationId xmlns:a16="http://schemas.microsoft.com/office/drawing/2014/main" id="{725DA49D-F547-A430-A582-DD6DC7E766B9}"/>
              </a:ext>
            </a:extLst>
          </p:cNvPr>
          <p:cNvSpPr/>
          <p:nvPr/>
        </p:nvSpPr>
        <p:spPr>
          <a:xfrm>
            <a:off x="5481635" y="4784707"/>
            <a:ext cx="1452474" cy="1478290"/>
          </a:xfrm>
          <a:prstGeom prst="roundRect">
            <a:avLst>
              <a:gd name="adj" fmla="val 10417"/>
            </a:avLst>
          </a:prstGeom>
          <a:solidFill>
            <a:srgbClr val="39D1EF"/>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3" name="Shape 16">
            <a:extLst>
              <a:ext uri="{FF2B5EF4-FFF2-40B4-BE49-F238E27FC236}">
                <a16:creationId xmlns:a16="http://schemas.microsoft.com/office/drawing/2014/main" id="{38CF0EEF-ABA6-6352-E54A-47DE74495CB5}"/>
              </a:ext>
            </a:extLst>
          </p:cNvPr>
          <p:cNvSpPr/>
          <p:nvPr/>
        </p:nvSpPr>
        <p:spPr>
          <a:xfrm>
            <a:off x="7247414" y="2622239"/>
            <a:ext cx="1438501" cy="1386986"/>
          </a:xfrm>
          <a:prstGeom prst="roundRect">
            <a:avLst>
              <a:gd name="adj" fmla="val 9350"/>
            </a:avLst>
          </a:prstGeom>
          <a:solidFill>
            <a:srgbClr val="E9F056"/>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4" name="Shape 16">
            <a:extLst>
              <a:ext uri="{FF2B5EF4-FFF2-40B4-BE49-F238E27FC236}">
                <a16:creationId xmlns:a16="http://schemas.microsoft.com/office/drawing/2014/main" id="{666C9890-D11E-15D8-3076-B712A41584E9}"/>
              </a:ext>
            </a:extLst>
          </p:cNvPr>
          <p:cNvSpPr/>
          <p:nvPr/>
        </p:nvSpPr>
        <p:spPr>
          <a:xfrm>
            <a:off x="7256276" y="4096594"/>
            <a:ext cx="1438501" cy="1386986"/>
          </a:xfrm>
          <a:prstGeom prst="roundRect">
            <a:avLst>
              <a:gd name="adj" fmla="val 9350"/>
            </a:avLst>
          </a:prstGeom>
          <a:solidFill>
            <a:srgbClr val="FFFF00"/>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5" name="Shape 20">
            <a:extLst>
              <a:ext uri="{FF2B5EF4-FFF2-40B4-BE49-F238E27FC236}">
                <a16:creationId xmlns:a16="http://schemas.microsoft.com/office/drawing/2014/main" id="{297FE2AE-F7EB-B2A4-8466-E2B3BDEC61EA}"/>
              </a:ext>
            </a:extLst>
          </p:cNvPr>
          <p:cNvSpPr/>
          <p:nvPr/>
        </p:nvSpPr>
        <p:spPr>
          <a:xfrm>
            <a:off x="8891703" y="3178507"/>
            <a:ext cx="1438503" cy="1428857"/>
          </a:xfrm>
          <a:prstGeom prst="roundRect">
            <a:avLst>
              <a:gd name="adj" fmla="val 11794"/>
            </a:avLst>
          </a:prstGeom>
          <a:solidFill>
            <a:srgbClr val="DAA6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6" name="Shape 20">
            <a:extLst>
              <a:ext uri="{FF2B5EF4-FFF2-40B4-BE49-F238E27FC236}">
                <a16:creationId xmlns:a16="http://schemas.microsoft.com/office/drawing/2014/main" id="{23EF4147-DA8B-061A-E44D-CF0F32F1BD1B}"/>
              </a:ext>
            </a:extLst>
          </p:cNvPr>
          <p:cNvSpPr/>
          <p:nvPr/>
        </p:nvSpPr>
        <p:spPr>
          <a:xfrm>
            <a:off x="8891702" y="4715335"/>
            <a:ext cx="1438503" cy="1428857"/>
          </a:xfrm>
          <a:prstGeom prst="roundRect">
            <a:avLst>
              <a:gd name="adj" fmla="val 11794"/>
            </a:avLst>
          </a:prstGeom>
          <a:solidFill>
            <a:srgbClr val="B88C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7" name="Shape 20">
            <a:extLst>
              <a:ext uri="{FF2B5EF4-FFF2-40B4-BE49-F238E27FC236}">
                <a16:creationId xmlns:a16="http://schemas.microsoft.com/office/drawing/2014/main" id="{20319A5A-74AE-A6B7-B902-ADCABB1DD39C}"/>
              </a:ext>
            </a:extLst>
          </p:cNvPr>
          <p:cNvSpPr/>
          <p:nvPr/>
        </p:nvSpPr>
        <p:spPr>
          <a:xfrm>
            <a:off x="10555870" y="2566922"/>
            <a:ext cx="1438503" cy="1428857"/>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18" name="Shape 20">
            <a:extLst>
              <a:ext uri="{FF2B5EF4-FFF2-40B4-BE49-F238E27FC236}">
                <a16:creationId xmlns:a16="http://schemas.microsoft.com/office/drawing/2014/main" id="{E6153A60-EC8D-2D47-6EA7-E90772FBE1A2}"/>
              </a:ext>
            </a:extLst>
          </p:cNvPr>
          <p:cNvSpPr/>
          <p:nvPr/>
        </p:nvSpPr>
        <p:spPr>
          <a:xfrm>
            <a:off x="10548178" y="4106339"/>
            <a:ext cx="1438503" cy="1428857"/>
          </a:xfrm>
          <a:prstGeom prst="roundRect">
            <a:avLst>
              <a:gd name="adj" fmla="val 11794"/>
            </a:avLst>
          </a:prstGeom>
          <a:solidFill>
            <a:schemeClr val="accent2">
              <a:lumMod val="20000"/>
              <a:lumOff val="8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endParaRPr lang="en-US" sz="1200" b="0" dirty="0">
              <a:solidFill>
                <a:schemeClr val="dk1"/>
              </a:solidFill>
              <a:latin typeface="Century Gothic"/>
              <a:ea typeface="Century Gothic"/>
              <a:cs typeface="Century Gothic"/>
              <a:sym typeface="Century Gothic"/>
            </a:endParaRPr>
          </a:p>
        </p:txBody>
      </p:sp>
      <p:sp>
        <p:nvSpPr>
          <p:cNvPr id="2" name="TextBox 4">
            <a:extLst>
              <a:ext uri="{FF2B5EF4-FFF2-40B4-BE49-F238E27FC236}">
                <a16:creationId xmlns:a16="http://schemas.microsoft.com/office/drawing/2014/main" id="{05BF93FA-8C22-D080-5056-157F191D451F}"/>
              </a:ext>
            </a:extLst>
          </p:cNvPr>
          <p:cNvSpPr txBox="1"/>
          <p:nvPr/>
        </p:nvSpPr>
        <p:spPr>
          <a:xfrm>
            <a:off x="2938766" y="6480058"/>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544"/>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40" name="TextBox 39">
            <a:extLst>
              <a:ext uri="{FF2B5EF4-FFF2-40B4-BE49-F238E27FC236}">
                <a16:creationId xmlns:a16="http://schemas.microsoft.com/office/drawing/2014/main" id="{3AB02B07-8D5F-6C1D-3F65-5556C94F3A09}"/>
              </a:ext>
            </a:extLst>
          </p:cNvPr>
          <p:cNvSpPr txBox="1"/>
          <p:nvPr/>
        </p:nvSpPr>
        <p:spPr>
          <a:xfrm>
            <a:off x="62742" y="88258"/>
            <a:ext cx="1527048"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Potential Deals</a:t>
            </a:r>
          </a:p>
        </p:txBody>
      </p:sp>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781163"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427531"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5100700"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854631"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8601711"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2C2D95-42EB-8F52-FF1E-EE8B797D5391}"/>
              </a:ext>
            </a:extLst>
          </p:cNvPr>
          <p:cNvSpPr txBox="1"/>
          <p:nvPr/>
        </p:nvSpPr>
        <p:spPr>
          <a:xfrm>
            <a:off x="1790628" y="88258"/>
            <a:ext cx="1527048"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Touch Base</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443844" y="88258"/>
            <a:ext cx="1847259"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Request for Information</a:t>
            </a:r>
          </a:p>
        </p:txBody>
      </p:sp>
      <p:sp>
        <p:nvSpPr>
          <p:cNvPr id="20" name="TextBox 19">
            <a:extLst>
              <a:ext uri="{FF2B5EF4-FFF2-40B4-BE49-F238E27FC236}">
                <a16:creationId xmlns:a16="http://schemas.microsoft.com/office/drawing/2014/main" id="{0F522EE3-745C-CE6F-D45C-DA1A6FA91A35}"/>
              </a:ext>
            </a:extLst>
          </p:cNvPr>
          <p:cNvSpPr txBox="1"/>
          <p:nvPr/>
        </p:nvSpPr>
        <p:spPr>
          <a:xfrm>
            <a:off x="5120615" y="88258"/>
            <a:ext cx="1734015"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Presentation</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864590" y="88258"/>
            <a:ext cx="1527048"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Contract Needed</a:t>
            </a:r>
          </a:p>
        </p:txBody>
      </p:sp>
      <p:sp>
        <p:nvSpPr>
          <p:cNvPr id="22" name="TextBox 21">
            <a:extLst>
              <a:ext uri="{FF2B5EF4-FFF2-40B4-BE49-F238E27FC236}">
                <a16:creationId xmlns:a16="http://schemas.microsoft.com/office/drawing/2014/main" id="{A4372C87-A497-4A79-76FC-83E6B1733AAE}"/>
              </a:ext>
            </a:extLst>
          </p:cNvPr>
          <p:cNvSpPr txBox="1"/>
          <p:nvPr/>
        </p:nvSpPr>
        <p:spPr>
          <a:xfrm>
            <a:off x="8605770" y="88258"/>
            <a:ext cx="1729991"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Completed</a:t>
            </a:r>
          </a:p>
        </p:txBody>
      </p:sp>
      <p:sp>
        <p:nvSpPr>
          <p:cNvPr id="45" name="Shape 14">
            <a:extLst>
              <a:ext uri="{FF2B5EF4-FFF2-40B4-BE49-F238E27FC236}">
                <a16:creationId xmlns:a16="http://schemas.microsoft.com/office/drawing/2014/main" id="{27EA77FC-3440-784D-8EAC-55D01E87BB34}"/>
              </a:ext>
            </a:extLst>
          </p:cNvPr>
          <p:cNvSpPr/>
          <p:nvPr/>
        </p:nvSpPr>
        <p:spPr>
          <a:xfrm>
            <a:off x="107995" y="1449058"/>
            <a:ext cx="1438503" cy="1363974"/>
          </a:xfrm>
          <a:prstGeom prst="roundRect">
            <a:avLst>
              <a:gd name="adj" fmla="val 10667"/>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Client A</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Amount: $30,000 Assigned: </a:t>
            </a:r>
            <a:br>
              <a:rPr lang="en-US" sz="1200" b="0" dirty="0">
                <a:solidFill>
                  <a:schemeClr val="dk1"/>
                </a:solidFill>
                <a:latin typeface="Century Gothic"/>
                <a:ea typeface="Century Gothic"/>
                <a:cs typeface="Century Gothic"/>
                <a:sym typeface="Century Gothic"/>
              </a:rPr>
            </a:br>
            <a:r>
              <a:rPr lang="en-US" sz="1200" b="0" dirty="0">
                <a:solidFill>
                  <a:schemeClr val="dk1"/>
                </a:solidFill>
                <a:latin typeface="Century Gothic"/>
                <a:ea typeface="Century Gothic"/>
                <a:cs typeface="Century Gothic"/>
                <a:sym typeface="Century Gothic"/>
              </a:rPr>
              <a:t>Devon Gomez</a:t>
            </a:r>
          </a:p>
        </p:txBody>
      </p:sp>
      <p:sp>
        <p:nvSpPr>
          <p:cNvPr id="46" name="Shape 16">
            <a:extLst>
              <a:ext uri="{FF2B5EF4-FFF2-40B4-BE49-F238E27FC236}">
                <a16:creationId xmlns:a16="http://schemas.microsoft.com/office/drawing/2014/main" id="{8C803EA8-8B8D-6844-821C-E85BE7F84BBC}"/>
              </a:ext>
            </a:extLst>
          </p:cNvPr>
          <p:cNvSpPr/>
          <p:nvPr/>
        </p:nvSpPr>
        <p:spPr>
          <a:xfrm>
            <a:off x="1895211" y="975455"/>
            <a:ext cx="1438501" cy="1386986"/>
          </a:xfrm>
          <a:prstGeom prst="roundRect">
            <a:avLst>
              <a:gd name="adj" fmla="val 9350"/>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Client B</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Amount: $50,000 Assigned: Petrus Nishimura</a:t>
            </a:r>
          </a:p>
        </p:txBody>
      </p:sp>
      <p:sp>
        <p:nvSpPr>
          <p:cNvPr id="47" name="Shape 20">
            <a:extLst>
              <a:ext uri="{FF2B5EF4-FFF2-40B4-BE49-F238E27FC236}">
                <a16:creationId xmlns:a16="http://schemas.microsoft.com/office/drawing/2014/main" id="{D5742960-9FD6-8443-A311-09003D177972}"/>
              </a:ext>
            </a:extLst>
          </p:cNvPr>
          <p:cNvSpPr/>
          <p:nvPr/>
        </p:nvSpPr>
        <p:spPr>
          <a:xfrm>
            <a:off x="3563049" y="1440186"/>
            <a:ext cx="1438503" cy="1428857"/>
          </a:xfrm>
          <a:prstGeom prst="roundRect">
            <a:avLst>
              <a:gd name="adj" fmla="val 11794"/>
            </a:avLst>
          </a:prstGeom>
          <a:solidFill>
            <a:srgbClr val="FFCA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Client C</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Amount: $70,000</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 Raghu Prakash</a:t>
            </a:r>
          </a:p>
        </p:txBody>
      </p:sp>
      <p:sp>
        <p:nvSpPr>
          <p:cNvPr id="48" name="Shape 14">
            <a:extLst>
              <a:ext uri="{FF2B5EF4-FFF2-40B4-BE49-F238E27FC236}">
                <a16:creationId xmlns:a16="http://schemas.microsoft.com/office/drawing/2014/main" id="{F00AAE39-312A-464F-A98E-B98C8A3D2E4C}"/>
              </a:ext>
            </a:extLst>
          </p:cNvPr>
          <p:cNvSpPr/>
          <p:nvPr/>
        </p:nvSpPr>
        <p:spPr>
          <a:xfrm>
            <a:off x="107995" y="2958268"/>
            <a:ext cx="1452474" cy="1478290"/>
          </a:xfrm>
          <a:prstGeom prst="roundRect">
            <a:avLst>
              <a:gd name="adj" fmla="val 10417"/>
            </a:avLst>
          </a:prstGeom>
          <a:solidFill>
            <a:srgbClr val="78DFF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a:t>
            </a:r>
            <a:br>
              <a:rPr lang="en-US" sz="1200" b="0" dirty="0">
                <a:solidFill>
                  <a:schemeClr val="dk1"/>
                </a:solidFill>
                <a:latin typeface="Century Gothic"/>
                <a:ea typeface="Century Gothic"/>
                <a:cs typeface="Century Gothic"/>
                <a:sym typeface="Century Gothic"/>
              </a:rPr>
            </a:br>
            <a:r>
              <a:rPr lang="en-US" sz="1200" b="0" dirty="0">
                <a:solidFill>
                  <a:schemeClr val="dk1"/>
                </a:solidFill>
                <a:latin typeface="Century Gothic"/>
                <a:ea typeface="Century Gothic"/>
                <a:cs typeface="Century Gothic"/>
                <a:sym typeface="Century Gothic"/>
              </a:rPr>
              <a:t>Amount:</a:t>
            </a:r>
            <a:br>
              <a:rPr lang="en-US" sz="1200" b="0" dirty="0">
                <a:solidFill>
                  <a:schemeClr val="dk1"/>
                </a:solidFill>
                <a:latin typeface="Century Gothic"/>
                <a:ea typeface="Century Gothic"/>
                <a:cs typeface="Century Gothic"/>
                <a:sym typeface="Century Gothic"/>
              </a:rPr>
            </a:br>
            <a:r>
              <a:rPr lang="en-US" sz="1200" b="0" dirty="0">
                <a:solidFill>
                  <a:schemeClr val="dk1"/>
                </a:solidFill>
                <a:latin typeface="Century Gothic"/>
                <a:ea typeface="Century Gothic"/>
                <a:cs typeface="Century Gothic"/>
                <a:sym typeface="Century Gothic"/>
              </a:rPr>
              <a:t>Assigned</a:t>
            </a:r>
          </a:p>
        </p:txBody>
      </p:sp>
      <p:sp>
        <p:nvSpPr>
          <p:cNvPr id="51" name="Shape 14">
            <a:extLst>
              <a:ext uri="{FF2B5EF4-FFF2-40B4-BE49-F238E27FC236}">
                <a16:creationId xmlns:a16="http://schemas.microsoft.com/office/drawing/2014/main" id="{0E348971-D51E-5247-8689-FA2F4E7785A9}"/>
              </a:ext>
            </a:extLst>
          </p:cNvPr>
          <p:cNvSpPr/>
          <p:nvPr/>
        </p:nvSpPr>
        <p:spPr>
          <a:xfrm>
            <a:off x="5201339" y="864864"/>
            <a:ext cx="1446195" cy="1428857"/>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Client D</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Amount: $80,000</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 Romy Bailey</a:t>
            </a:r>
            <a:endParaRPr sz="2000" b="0" dirty="0"/>
          </a:p>
        </p:txBody>
      </p:sp>
      <p:cxnSp>
        <p:nvCxnSpPr>
          <p:cNvPr id="2" name="Straight Connector 1">
            <a:extLst>
              <a:ext uri="{FF2B5EF4-FFF2-40B4-BE49-F238E27FC236}">
                <a16:creationId xmlns:a16="http://schemas.microsoft.com/office/drawing/2014/main" id="{06523677-F1D4-1526-3B68-D7C4F3626C4E}"/>
              </a:ext>
            </a:extLst>
          </p:cNvPr>
          <p:cNvCxnSpPr>
            <a:cxnSpLocks/>
          </p:cNvCxnSpPr>
          <p:nvPr/>
        </p:nvCxnSpPr>
        <p:spPr>
          <a:xfrm>
            <a:off x="10488161"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4BA031-DDEE-562E-B052-F37F9045A83C}"/>
              </a:ext>
            </a:extLst>
          </p:cNvPr>
          <p:cNvSpPr txBox="1"/>
          <p:nvPr/>
        </p:nvSpPr>
        <p:spPr>
          <a:xfrm>
            <a:off x="10492220" y="88258"/>
            <a:ext cx="1729991"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Declined</a:t>
            </a:r>
          </a:p>
        </p:txBody>
      </p:sp>
      <p:sp>
        <p:nvSpPr>
          <p:cNvPr id="16" name="Shape 14">
            <a:extLst>
              <a:ext uri="{FF2B5EF4-FFF2-40B4-BE49-F238E27FC236}">
                <a16:creationId xmlns:a16="http://schemas.microsoft.com/office/drawing/2014/main" id="{EB4B6661-803A-AF74-E888-0280F294BB1B}"/>
              </a:ext>
            </a:extLst>
          </p:cNvPr>
          <p:cNvSpPr/>
          <p:nvPr/>
        </p:nvSpPr>
        <p:spPr>
          <a:xfrm>
            <a:off x="134796" y="4622066"/>
            <a:ext cx="1452474" cy="1478290"/>
          </a:xfrm>
          <a:prstGeom prst="roundRect">
            <a:avLst>
              <a:gd name="adj" fmla="val 10417"/>
            </a:avLst>
          </a:prstGeom>
          <a:solidFill>
            <a:srgbClr val="39D1EF"/>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a:t>
            </a:r>
            <a:br>
              <a:rPr lang="en-US" sz="1200" b="0" dirty="0">
                <a:solidFill>
                  <a:schemeClr val="dk1"/>
                </a:solidFill>
                <a:latin typeface="Century Gothic"/>
                <a:ea typeface="Century Gothic"/>
                <a:cs typeface="Century Gothic"/>
                <a:sym typeface="Century Gothic"/>
              </a:rPr>
            </a:br>
            <a:r>
              <a:rPr lang="en-US" sz="1200" b="0" dirty="0">
                <a:solidFill>
                  <a:schemeClr val="dk1"/>
                </a:solidFill>
                <a:latin typeface="Century Gothic"/>
                <a:ea typeface="Century Gothic"/>
                <a:cs typeface="Century Gothic"/>
                <a:sym typeface="Century Gothic"/>
              </a:rPr>
              <a:t>Amount:</a:t>
            </a:r>
            <a:br>
              <a:rPr lang="en-US" sz="1200" b="0" dirty="0">
                <a:solidFill>
                  <a:schemeClr val="dk1"/>
                </a:solidFill>
                <a:latin typeface="Century Gothic"/>
                <a:ea typeface="Century Gothic"/>
                <a:cs typeface="Century Gothic"/>
                <a:sym typeface="Century Gothic"/>
              </a:rPr>
            </a:br>
            <a:r>
              <a:rPr lang="en-US" sz="1200" b="0" dirty="0">
                <a:solidFill>
                  <a:schemeClr val="dk1"/>
                </a:solidFill>
                <a:latin typeface="Century Gothic"/>
                <a:ea typeface="Century Gothic"/>
                <a:cs typeface="Century Gothic"/>
                <a:sym typeface="Century Gothic"/>
              </a:rPr>
              <a:t>Assigned</a:t>
            </a:r>
          </a:p>
        </p:txBody>
      </p:sp>
      <p:sp>
        <p:nvSpPr>
          <p:cNvPr id="17" name="Shape 16">
            <a:extLst>
              <a:ext uri="{FF2B5EF4-FFF2-40B4-BE49-F238E27FC236}">
                <a16:creationId xmlns:a16="http://schemas.microsoft.com/office/drawing/2014/main" id="{04750067-84CB-4906-D1C1-8CDF47FAC41B}"/>
              </a:ext>
            </a:extLst>
          </p:cNvPr>
          <p:cNvSpPr/>
          <p:nvPr/>
        </p:nvSpPr>
        <p:spPr>
          <a:xfrm>
            <a:off x="1900575" y="2459598"/>
            <a:ext cx="1438501" cy="1386986"/>
          </a:xfrm>
          <a:prstGeom prst="roundRect">
            <a:avLst>
              <a:gd name="adj" fmla="val 9350"/>
            </a:avLst>
          </a:prstGeom>
          <a:solidFill>
            <a:srgbClr val="E9F056"/>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 Assigned:</a:t>
            </a:r>
          </a:p>
        </p:txBody>
      </p:sp>
      <p:sp>
        <p:nvSpPr>
          <p:cNvPr id="23" name="Shape 16">
            <a:extLst>
              <a:ext uri="{FF2B5EF4-FFF2-40B4-BE49-F238E27FC236}">
                <a16:creationId xmlns:a16="http://schemas.microsoft.com/office/drawing/2014/main" id="{9BA2E216-2998-DEE3-E7FA-C6FF5298F640}"/>
              </a:ext>
            </a:extLst>
          </p:cNvPr>
          <p:cNvSpPr/>
          <p:nvPr/>
        </p:nvSpPr>
        <p:spPr>
          <a:xfrm>
            <a:off x="1909437" y="3933953"/>
            <a:ext cx="1438501" cy="1386986"/>
          </a:xfrm>
          <a:prstGeom prst="roundRect">
            <a:avLst>
              <a:gd name="adj" fmla="val 9350"/>
            </a:avLst>
          </a:prstGeom>
          <a:solidFill>
            <a:srgbClr val="FFFF00"/>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 Assigned:</a:t>
            </a:r>
          </a:p>
        </p:txBody>
      </p:sp>
      <p:sp>
        <p:nvSpPr>
          <p:cNvPr id="24" name="Shape 20">
            <a:extLst>
              <a:ext uri="{FF2B5EF4-FFF2-40B4-BE49-F238E27FC236}">
                <a16:creationId xmlns:a16="http://schemas.microsoft.com/office/drawing/2014/main" id="{8E0C9EDE-46BB-F60E-F835-9360AFDA9373}"/>
              </a:ext>
            </a:extLst>
          </p:cNvPr>
          <p:cNvSpPr/>
          <p:nvPr/>
        </p:nvSpPr>
        <p:spPr>
          <a:xfrm>
            <a:off x="3544864" y="3015866"/>
            <a:ext cx="1438503" cy="1428857"/>
          </a:xfrm>
          <a:prstGeom prst="roundRect">
            <a:avLst>
              <a:gd name="adj" fmla="val 11794"/>
            </a:avLst>
          </a:prstGeom>
          <a:solidFill>
            <a:srgbClr val="DAA6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2" name="Shape 20">
            <a:extLst>
              <a:ext uri="{FF2B5EF4-FFF2-40B4-BE49-F238E27FC236}">
                <a16:creationId xmlns:a16="http://schemas.microsoft.com/office/drawing/2014/main" id="{22778A4C-457E-7D3E-842F-213A8D657B10}"/>
              </a:ext>
            </a:extLst>
          </p:cNvPr>
          <p:cNvSpPr/>
          <p:nvPr/>
        </p:nvSpPr>
        <p:spPr>
          <a:xfrm>
            <a:off x="3544864" y="4597123"/>
            <a:ext cx="1438503" cy="1428857"/>
          </a:xfrm>
          <a:prstGeom prst="roundRect">
            <a:avLst>
              <a:gd name="adj" fmla="val 11794"/>
            </a:avLst>
          </a:prstGeom>
          <a:solidFill>
            <a:srgbClr val="B88C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3" name="Shape 20">
            <a:extLst>
              <a:ext uri="{FF2B5EF4-FFF2-40B4-BE49-F238E27FC236}">
                <a16:creationId xmlns:a16="http://schemas.microsoft.com/office/drawing/2014/main" id="{F0D20010-2739-7893-E4D8-36B6692ECD41}"/>
              </a:ext>
            </a:extLst>
          </p:cNvPr>
          <p:cNvSpPr/>
          <p:nvPr/>
        </p:nvSpPr>
        <p:spPr>
          <a:xfrm>
            <a:off x="5201339" y="2362441"/>
            <a:ext cx="1438503" cy="1428857"/>
          </a:xfrm>
          <a:prstGeom prst="roundRect">
            <a:avLst>
              <a:gd name="adj" fmla="val 11794"/>
            </a:avLst>
          </a:prstGeom>
          <a:solidFill>
            <a:schemeClr val="accent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4" name="Shape 20">
            <a:extLst>
              <a:ext uri="{FF2B5EF4-FFF2-40B4-BE49-F238E27FC236}">
                <a16:creationId xmlns:a16="http://schemas.microsoft.com/office/drawing/2014/main" id="{714CF1D5-383A-FF17-A5FC-DC3CA8A7A980}"/>
              </a:ext>
            </a:extLst>
          </p:cNvPr>
          <p:cNvSpPr/>
          <p:nvPr/>
        </p:nvSpPr>
        <p:spPr>
          <a:xfrm>
            <a:off x="5201339" y="3943698"/>
            <a:ext cx="1438503" cy="1428857"/>
          </a:xfrm>
          <a:prstGeom prst="roundRect">
            <a:avLst>
              <a:gd name="adj" fmla="val 11794"/>
            </a:avLst>
          </a:prstGeom>
          <a:solidFill>
            <a:schemeClr val="accent2">
              <a:lumMod val="20000"/>
              <a:lumOff val="8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6" name="Shape 20">
            <a:extLst>
              <a:ext uri="{FF2B5EF4-FFF2-40B4-BE49-F238E27FC236}">
                <a16:creationId xmlns:a16="http://schemas.microsoft.com/office/drawing/2014/main" id="{7E1F1B97-9187-9249-100A-3972FA8BB05C}"/>
              </a:ext>
            </a:extLst>
          </p:cNvPr>
          <p:cNvSpPr/>
          <p:nvPr/>
        </p:nvSpPr>
        <p:spPr>
          <a:xfrm>
            <a:off x="7007032" y="1384175"/>
            <a:ext cx="1438503" cy="1428857"/>
          </a:xfrm>
          <a:prstGeom prst="roundRect">
            <a:avLst>
              <a:gd name="adj" fmla="val 11794"/>
            </a:avLst>
          </a:prstGeom>
          <a:solidFill>
            <a:schemeClr val="accent6">
              <a:lumMod val="20000"/>
              <a:lumOff val="8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7" name="Shape 20">
            <a:extLst>
              <a:ext uri="{FF2B5EF4-FFF2-40B4-BE49-F238E27FC236}">
                <a16:creationId xmlns:a16="http://schemas.microsoft.com/office/drawing/2014/main" id="{91F7B602-5781-803B-5BB0-802F4CCBF256}"/>
              </a:ext>
            </a:extLst>
          </p:cNvPr>
          <p:cNvSpPr/>
          <p:nvPr/>
        </p:nvSpPr>
        <p:spPr>
          <a:xfrm>
            <a:off x="7007032" y="2965432"/>
            <a:ext cx="1438503" cy="1428857"/>
          </a:xfrm>
          <a:prstGeom prst="roundRect">
            <a:avLst>
              <a:gd name="adj" fmla="val 11794"/>
            </a:avLst>
          </a:prstGeom>
          <a:solidFill>
            <a:schemeClr val="accent6">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8" name="Shape 20">
            <a:extLst>
              <a:ext uri="{FF2B5EF4-FFF2-40B4-BE49-F238E27FC236}">
                <a16:creationId xmlns:a16="http://schemas.microsoft.com/office/drawing/2014/main" id="{57115B02-969B-FA15-D5BE-A876289D36E6}"/>
              </a:ext>
            </a:extLst>
          </p:cNvPr>
          <p:cNvSpPr/>
          <p:nvPr/>
        </p:nvSpPr>
        <p:spPr>
          <a:xfrm>
            <a:off x="7007032" y="4527247"/>
            <a:ext cx="1438503" cy="1428857"/>
          </a:xfrm>
          <a:prstGeom prst="roundRect">
            <a:avLst>
              <a:gd name="adj" fmla="val 11794"/>
            </a:avLst>
          </a:prstGeom>
          <a:solidFill>
            <a:schemeClr val="accent6">
              <a:lumMod val="60000"/>
              <a:lumOff val="4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39" name="Shape 20">
            <a:extLst>
              <a:ext uri="{FF2B5EF4-FFF2-40B4-BE49-F238E27FC236}">
                <a16:creationId xmlns:a16="http://schemas.microsoft.com/office/drawing/2014/main" id="{774A1FCD-8176-3416-F059-2E6A4298A115}"/>
              </a:ext>
            </a:extLst>
          </p:cNvPr>
          <p:cNvSpPr/>
          <p:nvPr/>
        </p:nvSpPr>
        <p:spPr>
          <a:xfrm>
            <a:off x="8811785" y="725757"/>
            <a:ext cx="1438503" cy="1428857"/>
          </a:xfrm>
          <a:prstGeom prst="roundRect">
            <a:avLst>
              <a:gd name="adj" fmla="val 11794"/>
            </a:avLst>
          </a:prstGeom>
          <a:solidFill>
            <a:schemeClr val="bg2">
              <a:lumMod val="7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41" name="Shape 20">
            <a:extLst>
              <a:ext uri="{FF2B5EF4-FFF2-40B4-BE49-F238E27FC236}">
                <a16:creationId xmlns:a16="http://schemas.microsoft.com/office/drawing/2014/main" id="{D3E81040-69BC-7F16-8D26-6324AD08631D}"/>
              </a:ext>
            </a:extLst>
          </p:cNvPr>
          <p:cNvSpPr/>
          <p:nvPr/>
        </p:nvSpPr>
        <p:spPr>
          <a:xfrm>
            <a:off x="8811785" y="2307014"/>
            <a:ext cx="1438503" cy="1428857"/>
          </a:xfrm>
          <a:prstGeom prst="roundRect">
            <a:avLst>
              <a:gd name="adj" fmla="val 11794"/>
            </a:avLst>
          </a:prstGeom>
          <a:solidFill>
            <a:schemeClr val="bg2">
              <a:lumMod val="9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42" name="Shape 20">
            <a:extLst>
              <a:ext uri="{FF2B5EF4-FFF2-40B4-BE49-F238E27FC236}">
                <a16:creationId xmlns:a16="http://schemas.microsoft.com/office/drawing/2014/main" id="{28F34CB8-C421-61A3-E0DE-23B14C166C4F}"/>
              </a:ext>
            </a:extLst>
          </p:cNvPr>
          <p:cNvSpPr/>
          <p:nvPr/>
        </p:nvSpPr>
        <p:spPr>
          <a:xfrm>
            <a:off x="8811785" y="3868829"/>
            <a:ext cx="1438503" cy="1428857"/>
          </a:xfrm>
          <a:prstGeom prst="roundRect">
            <a:avLst>
              <a:gd name="adj" fmla="val 11794"/>
            </a:avLst>
          </a:prstGeom>
          <a:solidFill>
            <a:schemeClr val="bg1">
              <a:lumMod val="95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43" name="Shape 20">
            <a:extLst>
              <a:ext uri="{FF2B5EF4-FFF2-40B4-BE49-F238E27FC236}">
                <a16:creationId xmlns:a16="http://schemas.microsoft.com/office/drawing/2014/main" id="{F4A27E03-4901-B53C-2099-10E8C8C7BA18}"/>
              </a:ext>
            </a:extLst>
          </p:cNvPr>
          <p:cNvSpPr/>
          <p:nvPr/>
        </p:nvSpPr>
        <p:spPr>
          <a:xfrm>
            <a:off x="10618701" y="1372727"/>
            <a:ext cx="1438503" cy="1428857"/>
          </a:xfrm>
          <a:prstGeom prst="roundRect">
            <a:avLst>
              <a:gd name="adj" fmla="val 11794"/>
            </a:avLst>
          </a:prstGeom>
          <a:solidFill>
            <a:schemeClr val="tx2">
              <a:lumMod val="60000"/>
              <a:lumOff val="4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44" name="Shape 20">
            <a:extLst>
              <a:ext uri="{FF2B5EF4-FFF2-40B4-BE49-F238E27FC236}">
                <a16:creationId xmlns:a16="http://schemas.microsoft.com/office/drawing/2014/main" id="{7F32DFB5-6198-789F-B0CD-882941C97A42}"/>
              </a:ext>
            </a:extLst>
          </p:cNvPr>
          <p:cNvSpPr/>
          <p:nvPr/>
        </p:nvSpPr>
        <p:spPr>
          <a:xfrm>
            <a:off x="10618701" y="2953984"/>
            <a:ext cx="1438503" cy="1428857"/>
          </a:xfrm>
          <a:prstGeom prst="roundRect">
            <a:avLst>
              <a:gd name="adj" fmla="val 11794"/>
            </a:avLst>
          </a:prstGeom>
          <a:solidFill>
            <a:schemeClr val="tx2">
              <a:lumMod val="40000"/>
              <a:lumOff val="6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
        <p:nvSpPr>
          <p:cNvPr id="54" name="Shape 20">
            <a:extLst>
              <a:ext uri="{FF2B5EF4-FFF2-40B4-BE49-F238E27FC236}">
                <a16:creationId xmlns:a16="http://schemas.microsoft.com/office/drawing/2014/main" id="{D40EDD33-AFFB-C7E5-6DB5-DE0F87528E88}"/>
              </a:ext>
            </a:extLst>
          </p:cNvPr>
          <p:cNvSpPr/>
          <p:nvPr/>
        </p:nvSpPr>
        <p:spPr>
          <a:xfrm>
            <a:off x="10618701" y="4515799"/>
            <a:ext cx="1438503" cy="1428857"/>
          </a:xfrm>
          <a:prstGeom prst="roundRect">
            <a:avLst>
              <a:gd name="adj" fmla="val 11794"/>
            </a:avLst>
          </a:prstGeom>
          <a:solidFill>
            <a:schemeClr val="tx2">
              <a:lumMod val="20000"/>
              <a:lumOff val="80000"/>
            </a:schemeClr>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Company: Amount:</a:t>
            </a:r>
          </a:p>
          <a:p>
            <a:pPr marL="0" lvl="0" indent="0" algn="l" rtl="0">
              <a:spcBef>
                <a:spcPts val="0"/>
              </a:spcBef>
              <a:spcAft>
                <a:spcPts val="0"/>
              </a:spcAft>
              <a:buNone/>
            </a:pPr>
            <a:r>
              <a:rPr lang="en-US" sz="1200" b="0" dirty="0">
                <a:solidFill>
                  <a:schemeClr val="dk1"/>
                </a:solidFill>
                <a:latin typeface="Century Gothic"/>
                <a:ea typeface="Century Gothic"/>
                <a:cs typeface="Century Gothic"/>
                <a:sym typeface="Century Gothic"/>
              </a:rPr>
              <a:t>Assigned:</a:t>
            </a: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8576</TotalTime>
  <Words>272</Words>
  <Application>Microsoft Macintosh PowerPoint</Application>
  <PresentationFormat>Widescreen</PresentationFormat>
  <Paragraphs>54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154</cp:revision>
  <cp:lastPrinted>2024-02-18T00:29:35Z</cp:lastPrinted>
  <dcterms:created xsi:type="dcterms:W3CDTF">2021-07-07T23:54:57Z</dcterms:created>
  <dcterms:modified xsi:type="dcterms:W3CDTF">2025-03-21T13:59:26Z</dcterms:modified>
</cp:coreProperties>
</file>