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2" r:id="rId2"/>
    <p:sldId id="371" r:id="rId3"/>
    <p:sldId id="377" r:id="rId4"/>
    <p:sldId id="387" r:id="rId5"/>
    <p:sldId id="388" r:id="rId6"/>
    <p:sldId id="389" r:id="rId7"/>
    <p:sldId id="390" r:id="rId8"/>
    <p:sldId id="391" r:id="rId9"/>
    <p:sldId id="392" r:id="rId10"/>
    <p:sldId id="381"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27A"/>
    <a:srgbClr val="DEE9EE"/>
    <a:srgbClr val="88AFC2"/>
    <a:srgbClr val="FBF46D"/>
    <a:srgbClr val="FEFCCE"/>
    <a:srgbClr val="D1E0E7"/>
    <a:srgbClr val="E8DD06"/>
    <a:srgbClr val="AF4364"/>
    <a:srgbClr val="C56985"/>
    <a:srgbClr val="E7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8B0F1-FBFD-4D9A-83A2-A0A621E2211D}" v="42" dt="2025-03-19T23:56:37.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5077" autoAdjust="0"/>
  </p:normalViewPr>
  <p:slideViewPr>
    <p:cSldViewPr snapToGrid="0">
      <p:cViewPr varScale="1">
        <p:scale>
          <a:sx n="95" d="100"/>
          <a:sy n="95" d="100"/>
        </p:scale>
        <p:origin x="1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6558B0F1-FBFD-4D9A-83A2-A0A621E2211D}"/>
    <pc:docChg chg="undo custSel addSld delSld modSld sldOrd">
      <pc:chgData name="Bess Dunlevy" userId="dd4b9a8537dbe9d0" providerId="LiveId" clId="{6558B0F1-FBFD-4D9A-83A2-A0A621E2211D}" dt="2025-03-19T23:56:39.690" v="567" actId="1076"/>
      <pc:docMkLst>
        <pc:docMk/>
      </pc:docMkLst>
      <pc:sldChg chg="addSp delSp modSp mod">
        <pc:chgData name="Bess Dunlevy" userId="dd4b9a8537dbe9d0" providerId="LiveId" clId="{6558B0F1-FBFD-4D9A-83A2-A0A621E2211D}" dt="2025-03-16T17:55:28.843" v="565" actId="1076"/>
        <pc:sldMkLst>
          <pc:docMk/>
          <pc:sldMk cId="1508588292" sldId="342"/>
        </pc:sldMkLst>
        <pc:spChg chg="mod">
          <ac:chgData name="Bess Dunlevy" userId="dd4b9a8537dbe9d0" providerId="LiveId" clId="{6558B0F1-FBFD-4D9A-83A2-A0A621E2211D}" dt="2025-03-16T17:44:18.674" v="63" actId="207"/>
          <ac:spMkLst>
            <pc:docMk/>
            <pc:sldMk cId="1508588292" sldId="342"/>
            <ac:spMk id="6" creationId="{3E895120-6374-CE6E-0CB7-85DEB72A6E7B}"/>
          </ac:spMkLst>
        </pc:spChg>
        <pc:spChg chg="mod">
          <ac:chgData name="Bess Dunlevy" userId="dd4b9a8537dbe9d0" providerId="LiveId" clId="{6558B0F1-FBFD-4D9A-83A2-A0A621E2211D}" dt="2025-03-16T17:43:51.747" v="55" actId="14100"/>
          <ac:spMkLst>
            <pc:docMk/>
            <pc:sldMk cId="1508588292" sldId="342"/>
            <ac:spMk id="7" creationId="{B0374E89-A3BD-619F-CACF-644D33763172}"/>
          </ac:spMkLst>
        </pc:spChg>
        <pc:spChg chg="mod">
          <ac:chgData name="Bess Dunlevy" userId="dd4b9a8537dbe9d0" providerId="LiveId" clId="{6558B0F1-FBFD-4D9A-83A2-A0A621E2211D}" dt="2025-03-16T17:44:36.478" v="66" actId="1076"/>
          <ac:spMkLst>
            <pc:docMk/>
            <pc:sldMk cId="1508588292" sldId="342"/>
            <ac:spMk id="33" creationId="{143A449B-AAB7-994A-92CE-8F48E2CA7DF6}"/>
          </ac:spMkLst>
        </pc:spChg>
        <pc:graphicFrameChg chg="add mod modGraphic">
          <ac:chgData name="Bess Dunlevy" userId="dd4b9a8537dbe9d0" providerId="LiveId" clId="{6558B0F1-FBFD-4D9A-83A2-A0A621E2211D}" dt="2025-03-16T17:55:28.843" v="565" actId="1076"/>
          <ac:graphicFrameMkLst>
            <pc:docMk/>
            <pc:sldMk cId="1508588292" sldId="342"/>
            <ac:graphicFrameMk id="8" creationId="{C40D9A6C-1C76-CA2A-09EB-EE275174A378}"/>
          </ac:graphicFrameMkLst>
        </pc:graphicFrameChg>
        <pc:picChg chg="mod modCrop">
          <ac:chgData name="Bess Dunlevy" userId="dd4b9a8537dbe9d0" providerId="LiveId" clId="{6558B0F1-FBFD-4D9A-83A2-A0A621E2211D}" dt="2025-03-16T17:44:26.749" v="65" actId="14100"/>
          <ac:picMkLst>
            <pc:docMk/>
            <pc:sldMk cId="1508588292" sldId="342"/>
            <ac:picMk id="4" creationId="{C912F098-11A7-DD4C-40DF-D44AE7D54054}"/>
          </ac:picMkLst>
        </pc:picChg>
        <pc:picChg chg="add mod ord">
          <ac:chgData name="Bess Dunlevy" userId="dd4b9a8537dbe9d0" providerId="LiveId" clId="{6558B0F1-FBFD-4D9A-83A2-A0A621E2211D}" dt="2025-03-16T17:43:46.938" v="54"/>
          <ac:picMkLst>
            <pc:docMk/>
            <pc:sldMk cId="1508588292" sldId="342"/>
            <ac:picMk id="5" creationId="{22F9B37D-4CA1-B329-4B24-2726FFE2C142}"/>
          </ac:picMkLst>
        </pc:picChg>
      </pc:sldChg>
      <pc:sldChg chg="addSp delSp modSp mod">
        <pc:chgData name="Bess Dunlevy" userId="dd4b9a8537dbe9d0" providerId="LiveId" clId="{6558B0F1-FBFD-4D9A-83A2-A0A621E2211D}" dt="2025-03-16T17:46:31.002" v="249" actId="14100"/>
        <pc:sldMkLst>
          <pc:docMk/>
          <pc:sldMk cId="3242929590" sldId="371"/>
        </pc:sldMkLst>
        <pc:spChg chg="mod">
          <ac:chgData name="Bess Dunlevy" userId="dd4b9a8537dbe9d0" providerId="LiveId" clId="{6558B0F1-FBFD-4D9A-83A2-A0A621E2211D}" dt="2025-03-16T17:45:34.278" v="77" actId="1076"/>
          <ac:spMkLst>
            <pc:docMk/>
            <pc:sldMk cId="3242929590" sldId="371"/>
            <ac:spMk id="3" creationId="{49FDFEAA-F643-54D5-EB25-19A2BE208E3D}"/>
          </ac:spMkLst>
        </pc:spChg>
        <pc:spChg chg="mod">
          <ac:chgData name="Bess Dunlevy" userId="dd4b9a8537dbe9d0" providerId="LiveId" clId="{6558B0F1-FBFD-4D9A-83A2-A0A621E2211D}" dt="2025-03-16T17:46:31.002" v="249" actId="14100"/>
          <ac:spMkLst>
            <pc:docMk/>
            <pc:sldMk cId="3242929590" sldId="371"/>
            <ac:spMk id="4" creationId="{9E32A4D9-A643-F805-8AAC-53E249D3B71D}"/>
          </ac:spMkLst>
        </pc:spChg>
        <pc:spChg chg="add mod">
          <ac:chgData name="Bess Dunlevy" userId="dd4b9a8537dbe9d0" providerId="LiveId" clId="{6558B0F1-FBFD-4D9A-83A2-A0A621E2211D}" dt="2025-03-16T17:45:27.771" v="76"/>
          <ac:spMkLst>
            <pc:docMk/>
            <pc:sldMk cId="3242929590" sldId="371"/>
            <ac:spMk id="7" creationId="{7ED5295C-0E10-7B1C-681F-7BA0A43C0CB7}"/>
          </ac:spMkLst>
        </pc:spChg>
        <pc:picChg chg="add mod">
          <ac:chgData name="Bess Dunlevy" userId="dd4b9a8537dbe9d0" providerId="LiveId" clId="{6558B0F1-FBFD-4D9A-83A2-A0A621E2211D}" dt="2025-03-16T17:45:27.771" v="76"/>
          <ac:picMkLst>
            <pc:docMk/>
            <pc:sldMk cId="3242929590" sldId="371"/>
            <ac:picMk id="8" creationId="{2737229B-82AF-FA1D-4E7F-3D7912E4E4DB}"/>
          </ac:picMkLst>
        </pc:picChg>
      </pc:sldChg>
      <pc:sldChg chg="addSp delSp modSp mod">
        <pc:chgData name="Bess Dunlevy" userId="dd4b9a8537dbe9d0" providerId="LiveId" clId="{6558B0F1-FBFD-4D9A-83A2-A0A621E2211D}" dt="2025-03-16T17:51:16.782" v="438"/>
        <pc:sldMkLst>
          <pc:docMk/>
          <pc:sldMk cId="2961558582" sldId="377"/>
        </pc:sldMkLst>
        <pc:spChg chg="add mod">
          <ac:chgData name="Bess Dunlevy" userId="dd4b9a8537dbe9d0" providerId="LiveId" clId="{6558B0F1-FBFD-4D9A-83A2-A0A621E2211D}" dt="2025-03-16T17:47:27.115" v="289" actId="1076"/>
          <ac:spMkLst>
            <pc:docMk/>
            <pc:sldMk cId="2961558582" sldId="377"/>
            <ac:spMk id="2" creationId="{3AD6D2BA-E7B5-BA09-D484-A2A71A159837}"/>
          </ac:spMkLst>
        </pc:spChg>
        <pc:spChg chg="add mod">
          <ac:chgData name="Bess Dunlevy" userId="dd4b9a8537dbe9d0" providerId="LiveId" clId="{6558B0F1-FBFD-4D9A-83A2-A0A621E2211D}" dt="2025-03-16T17:47:07.360" v="282" actId="1076"/>
          <ac:spMkLst>
            <pc:docMk/>
            <pc:sldMk cId="2961558582" sldId="377"/>
            <ac:spMk id="5" creationId="{FB73512E-2C8E-C651-4EF9-843DC18939DC}"/>
          </ac:spMkLst>
        </pc:spChg>
        <pc:graphicFrameChg chg="add mod modGraphic">
          <ac:chgData name="Bess Dunlevy" userId="dd4b9a8537dbe9d0" providerId="LiveId" clId="{6558B0F1-FBFD-4D9A-83A2-A0A621E2211D}" dt="2025-03-16T17:51:16.782" v="438"/>
          <ac:graphicFrameMkLst>
            <pc:docMk/>
            <pc:sldMk cId="2961558582" sldId="377"/>
            <ac:graphicFrameMk id="9" creationId="{5D0A4AD1-5E0C-1269-A5DA-252ED74E3A99}"/>
          </ac:graphicFrameMkLst>
        </pc:graphicFrameChg>
        <pc:picChg chg="add mod">
          <ac:chgData name="Bess Dunlevy" userId="dd4b9a8537dbe9d0" providerId="LiveId" clId="{6558B0F1-FBFD-4D9A-83A2-A0A621E2211D}" dt="2025-03-16T17:47:32.746" v="291" actId="1076"/>
          <ac:picMkLst>
            <pc:docMk/>
            <pc:sldMk cId="2961558582" sldId="377"/>
            <ac:picMk id="7" creationId="{9C98546F-7B0A-40A0-A785-16D42E487447}"/>
          </ac:picMkLst>
        </pc:picChg>
      </pc:sldChg>
      <pc:sldChg chg="addSp delSp modSp mod">
        <pc:chgData name="Bess Dunlevy" userId="dd4b9a8537dbe9d0" providerId="LiveId" clId="{6558B0F1-FBFD-4D9A-83A2-A0A621E2211D}" dt="2025-03-19T23:56:39.690" v="567" actId="1076"/>
        <pc:sldMkLst>
          <pc:docMk/>
          <pc:sldMk cId="75587561" sldId="381"/>
        </pc:sldMkLst>
        <pc:spChg chg="add mod">
          <ac:chgData name="Bess Dunlevy" userId="dd4b9a8537dbe9d0" providerId="LiveId" clId="{6558B0F1-FBFD-4D9A-83A2-A0A621E2211D}" dt="2025-03-16T17:54:19.171" v="526"/>
          <ac:spMkLst>
            <pc:docMk/>
            <pc:sldMk cId="75587561" sldId="381"/>
            <ac:spMk id="2" creationId="{180D12C2-5B5B-C286-2405-BFC47BB5A852}"/>
          </ac:spMkLst>
        </pc:spChg>
        <pc:spChg chg="add mod">
          <ac:chgData name="Bess Dunlevy" userId="dd4b9a8537dbe9d0" providerId="LiveId" clId="{6558B0F1-FBFD-4D9A-83A2-A0A621E2211D}" dt="2025-03-19T23:56:39.690" v="567" actId="1076"/>
          <ac:spMkLst>
            <pc:docMk/>
            <pc:sldMk cId="75587561" sldId="381"/>
            <ac:spMk id="3" creationId="{4906696B-B02D-EEB8-513E-3F84DAC6A553}"/>
          </ac:spMkLst>
        </pc:spChg>
        <pc:spChg chg="add mod">
          <ac:chgData name="Bess Dunlevy" userId="dd4b9a8537dbe9d0" providerId="LiveId" clId="{6558B0F1-FBFD-4D9A-83A2-A0A621E2211D}" dt="2025-03-16T17:54:55.909" v="560" actId="255"/>
          <ac:spMkLst>
            <pc:docMk/>
            <pc:sldMk cId="75587561" sldId="381"/>
            <ac:spMk id="9" creationId="{1C278ADF-EBFE-CC13-EF81-D263E086B403}"/>
          </ac:spMkLst>
        </pc:spChg>
        <pc:graphicFrameChg chg="add mod modGraphic">
          <ac:chgData name="Bess Dunlevy" userId="dd4b9a8537dbe9d0" providerId="LiveId" clId="{6558B0F1-FBFD-4D9A-83A2-A0A621E2211D}" dt="2025-03-16T17:54:36.509" v="530" actId="1076"/>
          <ac:graphicFrameMkLst>
            <pc:docMk/>
            <pc:sldMk cId="75587561" sldId="381"/>
            <ac:graphicFrameMk id="7" creationId="{9F551315-1038-9679-5CEA-8DF2275EB6F6}"/>
          </ac:graphicFrameMkLst>
        </pc:graphicFrameChg>
        <pc:picChg chg="add mod">
          <ac:chgData name="Bess Dunlevy" userId="dd4b9a8537dbe9d0" providerId="LiveId" clId="{6558B0F1-FBFD-4D9A-83A2-A0A621E2211D}" dt="2025-03-16T17:54:19.171" v="526"/>
          <ac:picMkLst>
            <pc:docMk/>
            <pc:sldMk cId="75587561" sldId="381"/>
            <ac:picMk id="5" creationId="{ADF937CB-2863-7066-8F0C-0514B6DB5F4F}"/>
          </ac:picMkLst>
        </pc:picChg>
      </pc:sldChg>
      <pc:sldChg chg="del">
        <pc:chgData name="Bess Dunlevy" userId="dd4b9a8537dbe9d0" providerId="LiveId" clId="{6558B0F1-FBFD-4D9A-83A2-A0A621E2211D}" dt="2025-03-16T17:55:01.469" v="561" actId="47"/>
        <pc:sldMkLst>
          <pc:docMk/>
          <pc:sldMk cId="3799008983" sldId="382"/>
        </pc:sldMkLst>
      </pc:sldChg>
      <pc:sldChg chg="del">
        <pc:chgData name="Bess Dunlevy" userId="dd4b9a8537dbe9d0" providerId="LiveId" clId="{6558B0F1-FBFD-4D9A-83A2-A0A621E2211D}" dt="2025-03-16T17:55:01.469" v="561" actId="47"/>
        <pc:sldMkLst>
          <pc:docMk/>
          <pc:sldMk cId="534463981" sldId="383"/>
        </pc:sldMkLst>
      </pc:sldChg>
      <pc:sldChg chg="del">
        <pc:chgData name="Bess Dunlevy" userId="dd4b9a8537dbe9d0" providerId="LiveId" clId="{6558B0F1-FBFD-4D9A-83A2-A0A621E2211D}" dt="2025-03-16T17:55:01.469" v="561" actId="47"/>
        <pc:sldMkLst>
          <pc:docMk/>
          <pc:sldMk cId="3080229777" sldId="384"/>
        </pc:sldMkLst>
      </pc:sldChg>
      <pc:sldChg chg="del">
        <pc:chgData name="Bess Dunlevy" userId="dd4b9a8537dbe9d0" providerId="LiveId" clId="{6558B0F1-FBFD-4D9A-83A2-A0A621E2211D}" dt="2025-03-16T17:55:01.469" v="561" actId="47"/>
        <pc:sldMkLst>
          <pc:docMk/>
          <pc:sldMk cId="666290187" sldId="385"/>
        </pc:sldMkLst>
      </pc:sldChg>
      <pc:sldChg chg="del">
        <pc:chgData name="Bess Dunlevy" userId="dd4b9a8537dbe9d0" providerId="LiveId" clId="{6558B0F1-FBFD-4D9A-83A2-A0A621E2211D}" dt="2025-03-16T17:55:01.469" v="561" actId="47"/>
        <pc:sldMkLst>
          <pc:docMk/>
          <pc:sldMk cId="1797194508" sldId="386"/>
        </pc:sldMkLst>
      </pc:sldChg>
      <pc:sldChg chg="addSp delSp modSp add mod">
        <pc:chgData name="Bess Dunlevy" userId="dd4b9a8537dbe9d0" providerId="LiveId" clId="{6558B0F1-FBFD-4D9A-83A2-A0A621E2211D}" dt="2025-03-16T17:50:06.291" v="397"/>
        <pc:sldMkLst>
          <pc:docMk/>
          <pc:sldMk cId="292613945" sldId="387"/>
        </pc:sldMkLst>
        <pc:spChg chg="mod">
          <ac:chgData name="Bess Dunlevy" userId="dd4b9a8537dbe9d0" providerId="LiveId" clId="{6558B0F1-FBFD-4D9A-83A2-A0A621E2211D}" dt="2025-03-16T17:48:04.910" v="318" actId="20577"/>
          <ac:spMkLst>
            <pc:docMk/>
            <pc:sldMk cId="292613945" sldId="387"/>
            <ac:spMk id="5" creationId="{F2068BD1-C685-6389-D540-C647758BB516}"/>
          </ac:spMkLst>
        </pc:spChg>
        <pc:spChg chg="add mod">
          <ac:chgData name="Bess Dunlevy" userId="dd4b9a8537dbe9d0" providerId="LiveId" clId="{6558B0F1-FBFD-4D9A-83A2-A0A621E2211D}" dt="2025-03-16T17:49:37.234" v="388" actId="1076"/>
          <ac:spMkLst>
            <pc:docMk/>
            <pc:sldMk cId="292613945" sldId="387"/>
            <ac:spMk id="8" creationId="{6052C959-4FC0-08C5-75AA-59B84FD332DD}"/>
          </ac:spMkLst>
        </pc:spChg>
        <pc:spChg chg="add mod">
          <ac:chgData name="Bess Dunlevy" userId="dd4b9a8537dbe9d0" providerId="LiveId" clId="{6558B0F1-FBFD-4D9A-83A2-A0A621E2211D}" dt="2025-03-16T17:49:39.498" v="389" actId="1076"/>
          <ac:spMkLst>
            <pc:docMk/>
            <pc:sldMk cId="292613945" sldId="387"/>
            <ac:spMk id="10" creationId="{5F8F240D-904D-E92A-A1C8-8BB7E0035BC8}"/>
          </ac:spMkLst>
        </pc:spChg>
        <pc:spChg chg="add mod">
          <ac:chgData name="Bess Dunlevy" userId="dd4b9a8537dbe9d0" providerId="LiveId" clId="{6558B0F1-FBFD-4D9A-83A2-A0A621E2211D}" dt="2025-03-16T17:49:55.182" v="394" actId="1076"/>
          <ac:spMkLst>
            <pc:docMk/>
            <pc:sldMk cId="292613945" sldId="387"/>
            <ac:spMk id="11" creationId="{E1A071B6-4565-9E5A-3BEF-E1FAE54C9874}"/>
          </ac:spMkLst>
        </pc:spChg>
        <pc:graphicFrameChg chg="add mod modGraphic">
          <ac:chgData name="Bess Dunlevy" userId="dd4b9a8537dbe9d0" providerId="LiveId" clId="{6558B0F1-FBFD-4D9A-83A2-A0A621E2211D}" dt="2025-03-16T17:49:37.234" v="388" actId="1076"/>
          <ac:graphicFrameMkLst>
            <pc:docMk/>
            <pc:sldMk cId="292613945" sldId="387"/>
            <ac:graphicFrameMk id="13" creationId="{0C08FCFC-5E5D-D513-A6D2-68820C91279F}"/>
          </ac:graphicFrameMkLst>
        </pc:graphicFrameChg>
        <pc:graphicFrameChg chg="add mod">
          <ac:chgData name="Bess Dunlevy" userId="dd4b9a8537dbe9d0" providerId="LiveId" clId="{6558B0F1-FBFD-4D9A-83A2-A0A621E2211D}" dt="2025-03-16T17:49:49.728" v="392"/>
          <ac:graphicFrameMkLst>
            <pc:docMk/>
            <pc:sldMk cId="292613945" sldId="387"/>
            <ac:graphicFrameMk id="14" creationId="{98DF5E2D-8F78-CF6A-F035-06530EBB5235}"/>
          </ac:graphicFrameMkLst>
        </pc:graphicFrameChg>
        <pc:graphicFrameChg chg="add mod">
          <ac:chgData name="Bess Dunlevy" userId="dd4b9a8537dbe9d0" providerId="LiveId" clId="{6558B0F1-FBFD-4D9A-83A2-A0A621E2211D}" dt="2025-03-16T17:50:06.291" v="397"/>
          <ac:graphicFrameMkLst>
            <pc:docMk/>
            <pc:sldMk cId="292613945" sldId="387"/>
            <ac:graphicFrameMk id="15" creationId="{543D1A25-28D4-8536-BA1F-CF38C09DDB8F}"/>
          </ac:graphicFrameMkLst>
        </pc:graphicFrameChg>
        <pc:picChg chg="add mod">
          <ac:chgData name="Bess Dunlevy" userId="dd4b9a8537dbe9d0" providerId="LiveId" clId="{6558B0F1-FBFD-4D9A-83A2-A0A621E2211D}" dt="2025-03-16T17:48:19.895" v="322" actId="1076"/>
          <ac:picMkLst>
            <pc:docMk/>
            <pc:sldMk cId="292613945" sldId="387"/>
            <ac:picMk id="3" creationId="{F8514D94-8E07-461B-A5ED-7C835354A586}"/>
          </ac:picMkLst>
        </pc:picChg>
        <pc:picChg chg="add mod">
          <ac:chgData name="Bess Dunlevy" userId="dd4b9a8537dbe9d0" providerId="LiveId" clId="{6558B0F1-FBFD-4D9A-83A2-A0A621E2211D}" dt="2025-03-16T17:48:22.770" v="324" actId="1076"/>
          <ac:picMkLst>
            <pc:docMk/>
            <pc:sldMk cId="292613945" sldId="387"/>
            <ac:picMk id="4" creationId="{2494E6EC-EFA8-FBB0-5083-391CB0D2A97C}"/>
          </ac:picMkLst>
        </pc:picChg>
        <pc:picChg chg="add mod">
          <ac:chgData name="Bess Dunlevy" userId="dd4b9a8537dbe9d0" providerId="LiveId" clId="{6558B0F1-FBFD-4D9A-83A2-A0A621E2211D}" dt="2025-03-16T17:48:25.475" v="326" actId="1076"/>
          <ac:picMkLst>
            <pc:docMk/>
            <pc:sldMk cId="292613945" sldId="387"/>
            <ac:picMk id="6" creationId="{C37BD6B1-F384-F992-B087-71FBA51DEF0C}"/>
          </ac:picMkLst>
        </pc:picChg>
      </pc:sldChg>
      <pc:sldChg chg="del">
        <pc:chgData name="Bess Dunlevy" userId="dd4b9a8537dbe9d0" providerId="LiveId" clId="{6558B0F1-FBFD-4D9A-83A2-A0A621E2211D}" dt="2025-03-16T17:45:16.090" v="72" actId="47"/>
        <pc:sldMkLst>
          <pc:docMk/>
          <pc:sldMk cId="3608032491" sldId="387"/>
        </pc:sldMkLst>
      </pc:sldChg>
      <pc:sldChg chg="addSp delSp modSp add mod ord">
        <pc:chgData name="Bess Dunlevy" userId="dd4b9a8537dbe9d0" providerId="LiveId" clId="{6558B0F1-FBFD-4D9A-83A2-A0A621E2211D}" dt="2025-03-16T17:51:33.714" v="442"/>
        <pc:sldMkLst>
          <pc:docMk/>
          <pc:sldMk cId="3640233336" sldId="388"/>
        </pc:sldMkLst>
        <pc:spChg chg="mod">
          <ac:chgData name="Bess Dunlevy" userId="dd4b9a8537dbe9d0" providerId="LiveId" clId="{6558B0F1-FBFD-4D9A-83A2-A0A621E2211D}" dt="2025-03-16T17:50:18.403" v="413" actId="20577"/>
          <ac:spMkLst>
            <pc:docMk/>
            <pc:sldMk cId="3640233336" sldId="388"/>
            <ac:spMk id="5" creationId="{4C597CE9-35A3-9E14-5921-5BE1C1526700}"/>
          </ac:spMkLst>
        </pc:spChg>
        <pc:graphicFrameChg chg="add mod modGraphic">
          <ac:chgData name="Bess Dunlevy" userId="dd4b9a8537dbe9d0" providerId="LiveId" clId="{6558B0F1-FBFD-4D9A-83A2-A0A621E2211D}" dt="2025-03-16T17:51:33.714" v="442"/>
          <ac:graphicFrameMkLst>
            <pc:docMk/>
            <pc:sldMk cId="3640233336" sldId="388"/>
            <ac:graphicFrameMk id="3" creationId="{83754F94-BDA0-EFF4-9781-2F33E6C78A2C}"/>
          </ac:graphicFrameMkLst>
        </pc:graphicFrameChg>
      </pc:sldChg>
      <pc:sldChg chg="addSp delSp modSp add mod">
        <pc:chgData name="Bess Dunlevy" userId="dd4b9a8537dbe9d0" providerId="LiveId" clId="{6558B0F1-FBFD-4D9A-83A2-A0A621E2211D}" dt="2025-03-16T17:51:28.100" v="441"/>
        <pc:sldMkLst>
          <pc:docMk/>
          <pc:sldMk cId="2441743899" sldId="389"/>
        </pc:sldMkLst>
        <pc:spChg chg="mod">
          <ac:chgData name="Bess Dunlevy" userId="dd4b9a8537dbe9d0" providerId="LiveId" clId="{6558B0F1-FBFD-4D9A-83A2-A0A621E2211D}" dt="2025-03-16T17:50:48.290" v="431" actId="20577"/>
          <ac:spMkLst>
            <pc:docMk/>
            <pc:sldMk cId="2441743899" sldId="389"/>
            <ac:spMk id="5" creationId="{A4183C7B-C9A0-E3BC-8E97-257207370632}"/>
          </ac:spMkLst>
        </pc:spChg>
        <pc:graphicFrameChg chg="add mod modGraphic">
          <ac:chgData name="Bess Dunlevy" userId="dd4b9a8537dbe9d0" providerId="LiveId" clId="{6558B0F1-FBFD-4D9A-83A2-A0A621E2211D}" dt="2025-03-16T17:51:28.100" v="441"/>
          <ac:graphicFrameMkLst>
            <pc:docMk/>
            <pc:sldMk cId="2441743899" sldId="389"/>
            <ac:graphicFrameMk id="4" creationId="{B389D9B0-77C5-871F-2E04-24813481271F}"/>
          </ac:graphicFrameMkLst>
        </pc:graphicFrameChg>
      </pc:sldChg>
      <pc:sldChg chg="addSp delSp modSp add mod">
        <pc:chgData name="Bess Dunlevy" userId="dd4b9a8537dbe9d0" providerId="LiveId" clId="{6558B0F1-FBFD-4D9A-83A2-A0A621E2211D}" dt="2025-03-16T17:52:42.621" v="470" actId="255"/>
        <pc:sldMkLst>
          <pc:docMk/>
          <pc:sldMk cId="3365996145" sldId="390"/>
        </pc:sldMkLst>
        <pc:spChg chg="mod">
          <ac:chgData name="Bess Dunlevy" userId="dd4b9a8537dbe9d0" providerId="LiveId" clId="{6558B0F1-FBFD-4D9A-83A2-A0A621E2211D}" dt="2025-03-16T17:51:44.598" v="454" actId="20577"/>
          <ac:spMkLst>
            <pc:docMk/>
            <pc:sldMk cId="3365996145" sldId="390"/>
            <ac:spMk id="5" creationId="{5F3CCDBE-5966-4386-3FDE-B34646316CFE}"/>
          </ac:spMkLst>
        </pc:spChg>
        <pc:graphicFrameChg chg="add mod modGraphic">
          <ac:chgData name="Bess Dunlevy" userId="dd4b9a8537dbe9d0" providerId="LiveId" clId="{6558B0F1-FBFD-4D9A-83A2-A0A621E2211D}" dt="2025-03-16T17:52:26.480" v="465"/>
          <ac:graphicFrameMkLst>
            <pc:docMk/>
            <pc:sldMk cId="3365996145" sldId="390"/>
            <ac:graphicFrameMk id="6" creationId="{3985AC21-5749-236A-2305-28F2D9383708}"/>
          </ac:graphicFrameMkLst>
        </pc:graphicFrameChg>
        <pc:graphicFrameChg chg="add mod modGraphic">
          <ac:chgData name="Bess Dunlevy" userId="dd4b9a8537dbe9d0" providerId="LiveId" clId="{6558B0F1-FBFD-4D9A-83A2-A0A621E2211D}" dt="2025-03-16T17:52:42.621" v="470" actId="255"/>
          <ac:graphicFrameMkLst>
            <pc:docMk/>
            <pc:sldMk cId="3365996145" sldId="390"/>
            <ac:graphicFrameMk id="8" creationId="{873298D1-75DF-79A2-19F1-EA7109FE8332}"/>
          </ac:graphicFrameMkLst>
        </pc:graphicFrameChg>
      </pc:sldChg>
      <pc:sldChg chg="addSp delSp modSp add mod">
        <pc:chgData name="Bess Dunlevy" userId="dd4b9a8537dbe9d0" providerId="LiveId" clId="{6558B0F1-FBFD-4D9A-83A2-A0A621E2211D}" dt="2025-03-16T17:53:27.104" v="495"/>
        <pc:sldMkLst>
          <pc:docMk/>
          <pc:sldMk cId="1220226711" sldId="391"/>
        </pc:sldMkLst>
        <pc:spChg chg="mod">
          <ac:chgData name="Bess Dunlevy" userId="dd4b9a8537dbe9d0" providerId="LiveId" clId="{6558B0F1-FBFD-4D9A-83A2-A0A621E2211D}" dt="2025-03-16T17:52:57.859" v="487" actId="20577"/>
          <ac:spMkLst>
            <pc:docMk/>
            <pc:sldMk cId="1220226711" sldId="391"/>
            <ac:spMk id="5" creationId="{7558FE53-6687-6CB9-B92B-216BEED92769}"/>
          </ac:spMkLst>
        </pc:spChg>
        <pc:graphicFrameChg chg="add mod modGraphic">
          <ac:chgData name="Bess Dunlevy" userId="dd4b9a8537dbe9d0" providerId="LiveId" clId="{6558B0F1-FBFD-4D9A-83A2-A0A621E2211D}" dt="2025-03-16T17:53:27.104" v="495"/>
          <ac:graphicFrameMkLst>
            <pc:docMk/>
            <pc:sldMk cId="1220226711" sldId="391"/>
            <ac:graphicFrameMk id="3" creationId="{AEB3EA13-6AEE-E856-B711-C36465A969E7}"/>
          </ac:graphicFrameMkLst>
        </pc:graphicFrameChg>
      </pc:sldChg>
      <pc:sldChg chg="addSp delSp modSp add mod">
        <pc:chgData name="Bess Dunlevy" userId="dd4b9a8537dbe9d0" providerId="LiveId" clId="{6558B0F1-FBFD-4D9A-83A2-A0A621E2211D}" dt="2025-03-16T17:54:02.867" v="523"/>
        <pc:sldMkLst>
          <pc:docMk/>
          <pc:sldMk cId="922135062" sldId="392"/>
        </pc:sldMkLst>
        <pc:spChg chg="mod">
          <ac:chgData name="Bess Dunlevy" userId="dd4b9a8537dbe9d0" providerId="LiveId" clId="{6558B0F1-FBFD-4D9A-83A2-A0A621E2211D}" dt="2025-03-16T17:53:37.399" v="516" actId="20577"/>
          <ac:spMkLst>
            <pc:docMk/>
            <pc:sldMk cId="922135062" sldId="392"/>
            <ac:spMk id="5" creationId="{924BD824-4B1C-F646-9895-C64885FF6F25}"/>
          </ac:spMkLst>
        </pc:spChg>
        <pc:graphicFrameChg chg="add mod modGraphic">
          <ac:chgData name="Bess Dunlevy" userId="dd4b9a8537dbe9d0" providerId="LiveId" clId="{6558B0F1-FBFD-4D9A-83A2-A0A621E2211D}" dt="2025-03-16T17:54:02.867" v="523"/>
          <ac:graphicFrameMkLst>
            <pc:docMk/>
            <pc:sldMk cId="922135062" sldId="392"/>
            <ac:graphicFrameMk id="4" creationId="{3076A133-3D23-CAFE-97FA-7D92549A7EE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1</a:t>
            </a:fld>
            <a:endParaRPr lang="en-US" dirty="0"/>
          </a:p>
        </p:txBody>
      </p:sp>
    </p:spTree>
    <p:extLst>
      <p:ext uri="{BB962C8B-B14F-4D97-AF65-F5344CB8AC3E}">
        <p14:creationId xmlns:p14="http://schemas.microsoft.com/office/powerpoint/2010/main" val="254428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ppling water reflecting clouds in sky">
            <a:extLst>
              <a:ext uri="{FF2B5EF4-FFF2-40B4-BE49-F238E27FC236}">
                <a16:creationId xmlns:a16="http://schemas.microsoft.com/office/drawing/2014/main" id="{22F9B37D-4CA1-B329-4B24-2726FFE2C14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Rectangle 6">
            <a:extLst>
              <a:ext uri="{FF2B5EF4-FFF2-40B4-BE49-F238E27FC236}">
                <a16:creationId xmlns:a16="http://schemas.microsoft.com/office/drawing/2014/main" id="{B0374E89-A3BD-619F-CACF-644D33763172}"/>
              </a:ext>
            </a:extLst>
          </p:cNvPr>
          <p:cNvSpPr/>
          <p:nvPr/>
        </p:nvSpPr>
        <p:spPr>
          <a:xfrm>
            <a:off x="0" y="0"/>
            <a:ext cx="12192000" cy="6858000"/>
          </a:xfrm>
          <a:prstGeom prst="rect">
            <a:avLst/>
          </a:prstGeom>
          <a:solidFill>
            <a:schemeClr val="bg1">
              <a:lumMod val="95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E895120-6374-CE6E-0CB7-85DEB72A6E7B}"/>
              </a:ext>
            </a:extLst>
          </p:cNvPr>
          <p:cNvSpPr/>
          <p:nvPr/>
        </p:nvSpPr>
        <p:spPr>
          <a:xfrm>
            <a:off x="8686800" y="0"/>
            <a:ext cx="3505197" cy="6857999"/>
          </a:xfrm>
          <a:prstGeom prst="rect">
            <a:avLst/>
          </a:prstGeom>
          <a:solidFill>
            <a:srgbClr val="EFF2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362368" y="330101"/>
            <a:ext cx="7384507"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Mentorship Plan Template Example</a:t>
            </a:r>
          </a:p>
        </p:txBody>
      </p:sp>
      <p:pic>
        <p:nvPicPr>
          <p:cNvPr id="4" name="Picture 3" descr="Black compass on a yellow background">
            <a:extLst>
              <a:ext uri="{FF2B5EF4-FFF2-40B4-BE49-F238E27FC236}">
                <a16:creationId xmlns:a16="http://schemas.microsoft.com/office/drawing/2014/main" id="{C912F098-11A7-DD4C-40DF-D44AE7D54054}"/>
              </a:ext>
            </a:extLst>
          </p:cNvPr>
          <p:cNvPicPr>
            <a:picLocks noChangeAspect="1"/>
          </p:cNvPicPr>
          <p:nvPr/>
        </p:nvPicPr>
        <p:blipFill>
          <a:blip r:embed="rId5">
            <a:extLst>
              <a:ext uri="{28A0092B-C50C-407E-A947-70E740481C1C}">
                <a14:useLocalDpi xmlns:a14="http://schemas.microsoft.com/office/drawing/2010/main" val="0"/>
              </a:ext>
            </a:extLst>
          </a:blip>
          <a:srcRect l="30209" r="28808"/>
          <a:stretch/>
        </p:blipFill>
        <p:spPr>
          <a:xfrm>
            <a:off x="8686800" y="1405067"/>
            <a:ext cx="3505197" cy="5452932"/>
          </a:xfrm>
          <a:prstGeom prst="rect">
            <a:avLst/>
          </a:prstGeom>
        </p:spPr>
      </p:pic>
      <p:graphicFrame>
        <p:nvGraphicFramePr>
          <p:cNvPr id="8" name="Table 7">
            <a:extLst>
              <a:ext uri="{FF2B5EF4-FFF2-40B4-BE49-F238E27FC236}">
                <a16:creationId xmlns:a16="http://schemas.microsoft.com/office/drawing/2014/main" id="{C40D9A6C-1C76-CA2A-09EB-EE275174A378}"/>
              </a:ext>
            </a:extLst>
          </p:cNvPr>
          <p:cNvGraphicFramePr>
            <a:graphicFrameLocks noGrp="1"/>
          </p:cNvGraphicFramePr>
          <p:nvPr>
            <p:extLst>
              <p:ext uri="{D42A27DB-BD31-4B8C-83A1-F6EECF244321}">
                <p14:modId xmlns:p14="http://schemas.microsoft.com/office/powerpoint/2010/main" val="2553058957"/>
              </p:ext>
            </p:extLst>
          </p:nvPr>
        </p:nvGraphicFramePr>
        <p:xfrm>
          <a:off x="298272" y="4435361"/>
          <a:ext cx="8090256" cy="2038350"/>
        </p:xfrm>
        <a:graphic>
          <a:graphicData uri="http://schemas.openxmlformats.org/drawingml/2006/table">
            <a:tbl>
              <a:tblPr/>
              <a:tblGrid>
                <a:gridCol w="3209111">
                  <a:extLst>
                    <a:ext uri="{9D8B030D-6E8A-4147-A177-3AD203B41FA5}">
                      <a16:colId xmlns:a16="http://schemas.microsoft.com/office/drawing/2014/main" val="3675389749"/>
                    </a:ext>
                  </a:extLst>
                </a:gridCol>
                <a:gridCol w="4881145">
                  <a:extLst>
                    <a:ext uri="{9D8B030D-6E8A-4147-A177-3AD203B41FA5}">
                      <a16:colId xmlns:a16="http://schemas.microsoft.com/office/drawing/2014/main" val="3199316185"/>
                    </a:ext>
                  </a:extLst>
                </a:gridCol>
              </a:tblGrid>
              <a:tr h="407670">
                <a:tc>
                  <a:txBody>
                    <a:bodyPr/>
                    <a:lstStyle/>
                    <a:p>
                      <a:pPr algn="r" fontAlgn="ctr"/>
                      <a:r>
                        <a:rPr lang="en-US" sz="1800" b="0" i="0" u="none" strike="noStrike" dirty="0">
                          <a:solidFill>
                            <a:srgbClr val="595959"/>
                          </a:solidFill>
                          <a:effectLst/>
                          <a:latin typeface="Century Gothic" panose="020B0502020202020204" pitchFamily="34" charset="0"/>
                        </a:rPr>
                        <a:t>Mentee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Hilda Wilson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3745025898"/>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Jason Desjardins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3156478074"/>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Department / Function</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Marketing</a:t>
                      </a:r>
                    </a:p>
                  </a:txBody>
                  <a:tcPr marL="85725" marR="9525" marT="952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3563104896"/>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Mentorship Start Date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MM/DD/YY</a:t>
                      </a:r>
                    </a:p>
                  </a:txBody>
                  <a:tcPr marL="85725" marR="9525" marT="952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4221743617"/>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Mentorship End Date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MM/DD/YY</a:t>
                      </a:r>
                    </a:p>
                  </a:txBody>
                  <a:tcPr marL="85725" marR="9525" marT="952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1626616823"/>
                  </a:ext>
                </a:extLst>
              </a:tr>
            </a:tbl>
          </a:graphicData>
        </a:graphic>
      </p:graphicFrame>
      <p:sp>
        <p:nvSpPr>
          <p:cNvPr id="2" name="TextBox 4">
            <a:extLst>
              <a:ext uri="{FF2B5EF4-FFF2-40B4-BE49-F238E27FC236}">
                <a16:creationId xmlns:a16="http://schemas.microsoft.com/office/drawing/2014/main" id="{680162BB-4EB0-1020-56D6-0A1F02E300D3}"/>
              </a:ext>
            </a:extLst>
          </p:cNvPr>
          <p:cNvSpPr txBox="1"/>
          <p:nvPr/>
        </p:nvSpPr>
        <p:spPr>
          <a:xfrm>
            <a:off x="3047144" y="649635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46B5-70C5-5C6B-7E85-E78A3C4DE3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0D12C2-5B5B-C286-2405-BFC47BB5A852}"/>
              </a:ext>
            </a:extLst>
          </p:cNvPr>
          <p:cNvSpPr/>
          <p:nvPr/>
        </p:nvSpPr>
        <p:spPr>
          <a:xfrm>
            <a:off x="8686800" y="0"/>
            <a:ext cx="3505197" cy="6857999"/>
          </a:xfrm>
          <a:prstGeom prst="rect">
            <a:avLst/>
          </a:prstGeom>
          <a:solidFill>
            <a:srgbClr val="EFF2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lack compass on a yellow background">
            <a:extLst>
              <a:ext uri="{FF2B5EF4-FFF2-40B4-BE49-F238E27FC236}">
                <a16:creationId xmlns:a16="http://schemas.microsoft.com/office/drawing/2014/main" id="{ADF937CB-2863-7066-8F0C-0514B6DB5F4F}"/>
              </a:ext>
            </a:extLst>
          </p:cNvPr>
          <p:cNvPicPr>
            <a:picLocks noChangeAspect="1"/>
          </p:cNvPicPr>
          <p:nvPr/>
        </p:nvPicPr>
        <p:blipFill>
          <a:blip r:embed="rId2">
            <a:extLst>
              <a:ext uri="{28A0092B-C50C-407E-A947-70E740481C1C}">
                <a14:useLocalDpi xmlns:a14="http://schemas.microsoft.com/office/drawing/2010/main" val="0"/>
              </a:ext>
            </a:extLst>
          </a:blip>
          <a:srcRect l="30209" r="28808"/>
          <a:stretch/>
        </p:blipFill>
        <p:spPr>
          <a:xfrm>
            <a:off x="8686800" y="1405067"/>
            <a:ext cx="3505197" cy="5452932"/>
          </a:xfrm>
          <a:prstGeom prst="rect">
            <a:avLst/>
          </a:prstGeom>
        </p:spPr>
      </p:pic>
      <p:graphicFrame>
        <p:nvGraphicFramePr>
          <p:cNvPr id="7" name="Table 6">
            <a:extLst>
              <a:ext uri="{FF2B5EF4-FFF2-40B4-BE49-F238E27FC236}">
                <a16:creationId xmlns:a16="http://schemas.microsoft.com/office/drawing/2014/main" id="{9F551315-1038-9679-5CEA-8DF2275EB6F6}"/>
              </a:ext>
            </a:extLst>
          </p:cNvPr>
          <p:cNvGraphicFramePr>
            <a:graphicFrameLocks noGrp="1"/>
          </p:cNvGraphicFramePr>
          <p:nvPr>
            <p:extLst>
              <p:ext uri="{D42A27DB-BD31-4B8C-83A1-F6EECF244321}">
                <p14:modId xmlns:p14="http://schemas.microsoft.com/office/powerpoint/2010/main" val="1523047976"/>
              </p:ext>
            </p:extLst>
          </p:nvPr>
        </p:nvGraphicFramePr>
        <p:xfrm>
          <a:off x="252450" y="4858637"/>
          <a:ext cx="7308078" cy="1630680"/>
        </p:xfrm>
        <a:graphic>
          <a:graphicData uri="http://schemas.openxmlformats.org/drawingml/2006/table">
            <a:tbl>
              <a:tblPr/>
              <a:tblGrid>
                <a:gridCol w="2025814">
                  <a:extLst>
                    <a:ext uri="{9D8B030D-6E8A-4147-A177-3AD203B41FA5}">
                      <a16:colId xmlns:a16="http://schemas.microsoft.com/office/drawing/2014/main" val="3484818921"/>
                    </a:ext>
                  </a:extLst>
                </a:gridCol>
                <a:gridCol w="5282264">
                  <a:extLst>
                    <a:ext uri="{9D8B030D-6E8A-4147-A177-3AD203B41FA5}">
                      <a16:colId xmlns:a16="http://schemas.microsoft.com/office/drawing/2014/main" val="3997976646"/>
                    </a:ext>
                  </a:extLst>
                </a:gridCol>
              </a:tblGrid>
              <a:tr h="407670">
                <a:tc>
                  <a:txBody>
                    <a:bodyPr/>
                    <a:lstStyle/>
                    <a:p>
                      <a:pPr algn="r" fontAlgn="ctr"/>
                      <a:r>
                        <a:rPr lang="en-US" sz="1800" b="0" i="0" u="none" strike="noStrike" dirty="0">
                          <a:solidFill>
                            <a:srgbClr val="595959"/>
                          </a:solidFill>
                          <a:effectLst/>
                          <a:latin typeface="Century Gothic" panose="020B0502020202020204" pitchFamily="34" charset="0"/>
                        </a:rPr>
                        <a:t>Mentee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Hilda Wilson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4365193"/>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Jason Desjardins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77834667"/>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Manager</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Jamal King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93390065"/>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Date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595959"/>
                          </a:solidFill>
                          <a:effectLst/>
                          <a:latin typeface="Century Gothic" panose="020B0502020202020204" pitchFamily="34" charset="0"/>
                        </a:rPr>
                        <a:t>MM/DD/YY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11332893"/>
                  </a:ext>
                </a:extLst>
              </a:tr>
            </a:tbl>
          </a:graphicData>
        </a:graphic>
      </p:graphicFrame>
      <p:sp>
        <p:nvSpPr>
          <p:cNvPr id="9" name="TextBox 8">
            <a:extLst>
              <a:ext uri="{FF2B5EF4-FFF2-40B4-BE49-F238E27FC236}">
                <a16:creationId xmlns:a16="http://schemas.microsoft.com/office/drawing/2014/main" id="{1C278ADF-EBFE-CC13-EF81-D263E086B403}"/>
              </a:ext>
            </a:extLst>
          </p:cNvPr>
          <p:cNvSpPr txBox="1"/>
          <p:nvPr/>
        </p:nvSpPr>
        <p:spPr>
          <a:xfrm>
            <a:off x="167716" y="84651"/>
            <a:ext cx="851908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Review and Acknowledgement</a:t>
            </a:r>
          </a:p>
        </p:txBody>
      </p:sp>
    </p:spTree>
    <p:extLst>
      <p:ext uri="{BB962C8B-B14F-4D97-AF65-F5344CB8AC3E}">
        <p14:creationId xmlns:p14="http://schemas.microsoft.com/office/powerpoint/2010/main" val="7558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DFEAA-F643-54D5-EB25-19A2BE208E3D}"/>
              </a:ext>
            </a:extLst>
          </p:cNvPr>
          <p:cNvSpPr txBox="1"/>
          <p:nvPr/>
        </p:nvSpPr>
        <p:spPr>
          <a:xfrm>
            <a:off x="223501" y="54324"/>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223501" y="1405067"/>
            <a:ext cx="8463299" cy="5452933"/>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Mentorship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Role Expectations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Learning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Learning Investments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Key Performance Indicators (KPIs)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Post-Mentorship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Acknowledgement</a:t>
            </a:r>
          </a:p>
        </p:txBody>
      </p:sp>
      <p:sp>
        <p:nvSpPr>
          <p:cNvPr id="7" name="Rectangle 6">
            <a:extLst>
              <a:ext uri="{FF2B5EF4-FFF2-40B4-BE49-F238E27FC236}">
                <a16:creationId xmlns:a16="http://schemas.microsoft.com/office/drawing/2014/main" id="{7ED5295C-0E10-7B1C-681F-7BA0A43C0CB7}"/>
              </a:ext>
            </a:extLst>
          </p:cNvPr>
          <p:cNvSpPr/>
          <p:nvPr/>
        </p:nvSpPr>
        <p:spPr>
          <a:xfrm>
            <a:off x="8686800" y="0"/>
            <a:ext cx="3505197" cy="6857999"/>
          </a:xfrm>
          <a:prstGeom prst="rect">
            <a:avLst/>
          </a:prstGeom>
          <a:solidFill>
            <a:srgbClr val="EFF2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lack compass on a yellow background">
            <a:extLst>
              <a:ext uri="{FF2B5EF4-FFF2-40B4-BE49-F238E27FC236}">
                <a16:creationId xmlns:a16="http://schemas.microsoft.com/office/drawing/2014/main" id="{2737229B-82AF-FA1D-4E7F-3D7912E4E4DB}"/>
              </a:ext>
            </a:extLst>
          </p:cNvPr>
          <p:cNvPicPr>
            <a:picLocks noChangeAspect="1"/>
          </p:cNvPicPr>
          <p:nvPr/>
        </p:nvPicPr>
        <p:blipFill>
          <a:blip r:embed="rId2">
            <a:extLst>
              <a:ext uri="{28A0092B-C50C-407E-A947-70E740481C1C}">
                <a14:useLocalDpi xmlns:a14="http://schemas.microsoft.com/office/drawing/2010/main" val="0"/>
              </a:ext>
            </a:extLst>
          </a:blip>
          <a:srcRect l="30209" r="28808"/>
          <a:stretch/>
        </p:blipFill>
        <p:spPr>
          <a:xfrm>
            <a:off x="8686800" y="1405067"/>
            <a:ext cx="3505197" cy="5452932"/>
          </a:xfrm>
          <a:prstGeom prst="rect">
            <a:avLst/>
          </a:prstGeom>
        </p:spPr>
      </p:pic>
    </p:spTree>
    <p:extLst>
      <p:ext uri="{BB962C8B-B14F-4D97-AF65-F5344CB8AC3E}">
        <p14:creationId xmlns:p14="http://schemas.microsoft.com/office/powerpoint/2010/main" val="324292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D6D2BA-E7B5-BA09-D484-A2A71A159837}"/>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B73512E-2C8E-C651-4EF9-843DC18939DC}"/>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Mentorship Goals (SMART)</a:t>
            </a:r>
          </a:p>
        </p:txBody>
      </p:sp>
      <p:pic>
        <p:nvPicPr>
          <p:cNvPr id="7" name="Graphic 4" descr="Compass with solid fill">
            <a:extLst>
              <a:ext uri="{FF2B5EF4-FFF2-40B4-BE49-F238E27FC236}">
                <a16:creationId xmlns:a16="http://schemas.microsoft.com/office/drawing/2014/main" id="{9C98546F-7B0A-40A0-A785-16D42E487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9" name="Table 8">
            <a:extLst>
              <a:ext uri="{FF2B5EF4-FFF2-40B4-BE49-F238E27FC236}">
                <a16:creationId xmlns:a16="http://schemas.microsoft.com/office/drawing/2014/main" id="{5D0A4AD1-5E0C-1269-A5DA-252ED74E3A99}"/>
              </a:ext>
            </a:extLst>
          </p:cNvPr>
          <p:cNvGraphicFramePr>
            <a:graphicFrameLocks noGrp="1"/>
          </p:cNvGraphicFramePr>
          <p:nvPr>
            <p:extLst>
              <p:ext uri="{D42A27DB-BD31-4B8C-83A1-F6EECF244321}">
                <p14:modId xmlns:p14="http://schemas.microsoft.com/office/powerpoint/2010/main" val="4269817561"/>
              </p:ext>
            </p:extLst>
          </p:nvPr>
        </p:nvGraphicFramePr>
        <p:xfrm>
          <a:off x="218994" y="204889"/>
          <a:ext cx="11790869" cy="5221946"/>
        </p:xfrm>
        <a:graphic>
          <a:graphicData uri="http://schemas.openxmlformats.org/drawingml/2006/table">
            <a:tbl>
              <a:tblPr/>
              <a:tblGrid>
                <a:gridCol w="3976122">
                  <a:extLst>
                    <a:ext uri="{9D8B030D-6E8A-4147-A177-3AD203B41FA5}">
                      <a16:colId xmlns:a16="http://schemas.microsoft.com/office/drawing/2014/main" val="2303263000"/>
                    </a:ext>
                  </a:extLst>
                </a:gridCol>
                <a:gridCol w="5683452">
                  <a:extLst>
                    <a:ext uri="{9D8B030D-6E8A-4147-A177-3AD203B41FA5}">
                      <a16:colId xmlns:a16="http://schemas.microsoft.com/office/drawing/2014/main" val="3646482894"/>
                    </a:ext>
                  </a:extLst>
                </a:gridCol>
                <a:gridCol w="2131295">
                  <a:extLst>
                    <a:ext uri="{9D8B030D-6E8A-4147-A177-3AD203B41FA5}">
                      <a16:colId xmlns:a16="http://schemas.microsoft.com/office/drawing/2014/main" val="578765714"/>
                    </a:ext>
                  </a:extLst>
                </a:gridCol>
              </a:tblGrid>
              <a:tr h="593151">
                <a:tc>
                  <a:txBody>
                    <a:bodyPr/>
                    <a:lstStyle/>
                    <a:p>
                      <a:pPr algn="l" fontAlgn="ctr"/>
                      <a:r>
                        <a:rPr lang="en-US" sz="1800" b="0" i="0" u="none" strike="noStrike" dirty="0">
                          <a:solidFill>
                            <a:srgbClr val="FFFFFF"/>
                          </a:solidFill>
                          <a:effectLst/>
                          <a:latin typeface="Century Gothic" panose="020B0502020202020204" pitchFamily="34" charset="0"/>
                        </a:rPr>
                        <a:t>SMART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Goal</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Timeframe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961990768"/>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S</a:t>
                      </a:r>
                      <a:r>
                        <a:rPr lang="en-US" sz="1400" b="0" i="0" u="none" strike="noStrike" dirty="0">
                          <a:solidFill>
                            <a:srgbClr val="595959"/>
                          </a:solidFill>
                          <a:effectLst/>
                          <a:latin typeface="Century Gothic" panose="020B0502020202020204" pitchFamily="34" charset="0"/>
                        </a:rPr>
                        <a:t>pecific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Improve leadership and strategic planning skills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Six months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86043330"/>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M</a:t>
                      </a:r>
                      <a:r>
                        <a:rPr lang="en-US" sz="1400" b="0" i="0" u="none" strike="noStrike" dirty="0">
                          <a:solidFill>
                            <a:srgbClr val="595959"/>
                          </a:solidFill>
                          <a:effectLst/>
                          <a:latin typeface="Century Gothic" panose="020B0502020202020204" pitchFamily="34" charset="0"/>
                        </a:rPr>
                        <a:t>easurable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Lead two marketing strategy sessions, receive feedback from the mentor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By Q4 20XX</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74230415"/>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A</a:t>
                      </a:r>
                      <a:r>
                        <a:rPr lang="en-US" sz="1400" b="0" i="0" u="none" strike="noStrike" dirty="0">
                          <a:solidFill>
                            <a:srgbClr val="595959"/>
                          </a:solidFill>
                          <a:effectLst/>
                          <a:latin typeface="Century Gothic" panose="020B0502020202020204" pitchFamily="34" charset="0"/>
                        </a:rPr>
                        <a:t>chievable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Utilize mentorship guidance and training sessions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Ongoing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75793785"/>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R</a:t>
                      </a:r>
                      <a:r>
                        <a:rPr lang="en-US" sz="1400" b="0" i="0" u="none" strike="noStrike" dirty="0">
                          <a:solidFill>
                            <a:srgbClr val="595959"/>
                          </a:solidFill>
                          <a:effectLst/>
                          <a:latin typeface="Century Gothic" panose="020B0502020202020204" pitchFamily="34" charset="0"/>
                        </a:rPr>
                        <a:t>elevant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Aligns with career growth and department needs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Immediate application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80548716"/>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T</a:t>
                      </a:r>
                      <a:r>
                        <a:rPr lang="en-US" sz="1400" b="0" i="0" u="none" strike="noStrike" dirty="0">
                          <a:solidFill>
                            <a:srgbClr val="595959"/>
                          </a:solidFill>
                          <a:effectLst/>
                          <a:latin typeface="Century Gothic" panose="020B0502020202020204" pitchFamily="34" charset="0"/>
                        </a:rPr>
                        <a:t>ime-Bound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Apply leadership skills in a significant campaign by mentorship end date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September 20XX</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14766129"/>
                  </a:ext>
                </a:extLst>
              </a:tr>
            </a:tbl>
          </a:graphicData>
        </a:graphic>
      </p:graphicFrame>
    </p:spTree>
    <p:extLst>
      <p:ext uri="{BB962C8B-B14F-4D97-AF65-F5344CB8AC3E}">
        <p14:creationId xmlns:p14="http://schemas.microsoft.com/office/powerpoint/2010/main" val="296155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6856C-B8D3-06AB-A95C-9CA657D2D0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A46BFF-78E0-5A49-339F-518904CC58A4}"/>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068BD1-C685-6389-D540-C647758BB516}"/>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Role Expectations</a:t>
            </a:r>
          </a:p>
        </p:txBody>
      </p:sp>
      <p:pic>
        <p:nvPicPr>
          <p:cNvPr id="7" name="Graphic 4" descr="Compass with solid fill">
            <a:extLst>
              <a:ext uri="{FF2B5EF4-FFF2-40B4-BE49-F238E27FC236}">
                <a16:creationId xmlns:a16="http://schemas.microsoft.com/office/drawing/2014/main" id="{8607429B-CFAF-1320-CDB4-5D71364CEE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pic>
        <p:nvPicPr>
          <p:cNvPr id="3" name="Graphic 5" descr="Users with solid fill">
            <a:extLst>
              <a:ext uri="{FF2B5EF4-FFF2-40B4-BE49-F238E27FC236}">
                <a16:creationId xmlns:a16="http://schemas.microsoft.com/office/drawing/2014/main" id="{F8514D94-8E07-461B-A5ED-7C835354A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80" y="210014"/>
            <a:ext cx="986186" cy="986186"/>
          </a:xfrm>
          <a:prstGeom prst="rect">
            <a:avLst/>
          </a:prstGeom>
        </p:spPr>
      </p:pic>
      <p:pic>
        <p:nvPicPr>
          <p:cNvPr id="4" name="Graphic 5" descr="Users with solid fill">
            <a:extLst>
              <a:ext uri="{FF2B5EF4-FFF2-40B4-BE49-F238E27FC236}">
                <a16:creationId xmlns:a16="http://schemas.microsoft.com/office/drawing/2014/main" id="{2494E6EC-EFA8-FBB0-5083-391CB0D2A9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80" y="1912434"/>
            <a:ext cx="986186" cy="986186"/>
          </a:xfrm>
          <a:prstGeom prst="rect">
            <a:avLst/>
          </a:prstGeom>
        </p:spPr>
      </p:pic>
      <p:pic>
        <p:nvPicPr>
          <p:cNvPr id="6" name="Graphic 5" descr="Users with solid fill">
            <a:extLst>
              <a:ext uri="{FF2B5EF4-FFF2-40B4-BE49-F238E27FC236}">
                <a16:creationId xmlns:a16="http://schemas.microsoft.com/office/drawing/2014/main" id="{C37BD6B1-F384-F992-B087-71FBA51DEF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80" y="4109141"/>
            <a:ext cx="986186" cy="986186"/>
          </a:xfrm>
          <a:prstGeom prst="rect">
            <a:avLst/>
          </a:prstGeom>
        </p:spPr>
      </p:pic>
      <p:sp>
        <p:nvSpPr>
          <p:cNvPr id="8" name="TextBox 7">
            <a:extLst>
              <a:ext uri="{FF2B5EF4-FFF2-40B4-BE49-F238E27FC236}">
                <a16:creationId xmlns:a16="http://schemas.microsoft.com/office/drawing/2014/main" id="{6052C959-4FC0-08C5-75AA-59B84FD332DD}"/>
              </a:ext>
            </a:extLst>
          </p:cNvPr>
          <p:cNvSpPr txBox="1"/>
          <p:nvPr/>
        </p:nvSpPr>
        <p:spPr>
          <a:xfrm>
            <a:off x="1412934" y="276349"/>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Mentor</a:t>
            </a:r>
          </a:p>
        </p:txBody>
      </p:sp>
      <p:sp>
        <p:nvSpPr>
          <p:cNvPr id="10" name="TextBox 9">
            <a:extLst>
              <a:ext uri="{FF2B5EF4-FFF2-40B4-BE49-F238E27FC236}">
                <a16:creationId xmlns:a16="http://schemas.microsoft.com/office/drawing/2014/main" id="{5F8F240D-904D-E92A-A1C8-8BB7E0035BC8}"/>
              </a:ext>
            </a:extLst>
          </p:cNvPr>
          <p:cNvSpPr txBox="1"/>
          <p:nvPr/>
        </p:nvSpPr>
        <p:spPr>
          <a:xfrm>
            <a:off x="1412934" y="2024934"/>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Mentee</a:t>
            </a:r>
          </a:p>
        </p:txBody>
      </p:sp>
      <p:sp>
        <p:nvSpPr>
          <p:cNvPr id="11" name="TextBox 10">
            <a:extLst>
              <a:ext uri="{FF2B5EF4-FFF2-40B4-BE49-F238E27FC236}">
                <a16:creationId xmlns:a16="http://schemas.microsoft.com/office/drawing/2014/main" id="{E1A071B6-4565-9E5A-3BEF-E1FAE54C9874}"/>
              </a:ext>
            </a:extLst>
          </p:cNvPr>
          <p:cNvSpPr txBox="1"/>
          <p:nvPr/>
        </p:nvSpPr>
        <p:spPr>
          <a:xfrm>
            <a:off x="1412934" y="4181970"/>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Leadership (if applicable)</a:t>
            </a:r>
          </a:p>
        </p:txBody>
      </p:sp>
      <p:graphicFrame>
        <p:nvGraphicFramePr>
          <p:cNvPr id="13" name="Table 12">
            <a:extLst>
              <a:ext uri="{FF2B5EF4-FFF2-40B4-BE49-F238E27FC236}">
                <a16:creationId xmlns:a16="http://schemas.microsoft.com/office/drawing/2014/main" id="{0C08FCFC-5E5D-D513-A6D2-68820C91279F}"/>
              </a:ext>
            </a:extLst>
          </p:cNvPr>
          <p:cNvGraphicFramePr>
            <a:graphicFrameLocks noGrp="1"/>
          </p:cNvGraphicFramePr>
          <p:nvPr>
            <p:extLst>
              <p:ext uri="{D42A27DB-BD31-4B8C-83A1-F6EECF244321}">
                <p14:modId xmlns:p14="http://schemas.microsoft.com/office/powerpoint/2010/main" val="3880772267"/>
              </p:ext>
            </p:extLst>
          </p:nvPr>
        </p:nvGraphicFramePr>
        <p:xfrm>
          <a:off x="1412934" y="740567"/>
          <a:ext cx="10678258" cy="915035"/>
        </p:xfrm>
        <a:graphic>
          <a:graphicData uri="http://schemas.openxmlformats.org/drawingml/2006/table">
            <a:tbl>
              <a:tblPr/>
              <a:tblGrid>
                <a:gridCol w="10678258">
                  <a:extLst>
                    <a:ext uri="{9D8B030D-6E8A-4147-A177-3AD203B41FA5}">
                      <a16:colId xmlns:a16="http://schemas.microsoft.com/office/drawing/2014/main" val="3764013914"/>
                    </a:ext>
                  </a:extLst>
                </a:gridCol>
              </a:tblGrid>
              <a:tr h="278765">
                <a:tc>
                  <a:txBody>
                    <a:bodyPr/>
                    <a:lstStyle/>
                    <a:p>
                      <a:pPr algn="l" fontAlgn="ctr"/>
                      <a:r>
                        <a:rPr lang="en-US" sz="1400" b="0" i="0" u="none" strike="noStrike" dirty="0">
                          <a:solidFill>
                            <a:srgbClr val="FFFFFF"/>
                          </a:solidFill>
                          <a:effectLst/>
                          <a:latin typeface="Century Gothic" panose="020B0502020202020204" pitchFamily="34" charset="0"/>
                        </a:rPr>
                        <a:t>Responsibilities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213705940"/>
                  </a:ext>
                </a:extLst>
              </a:tr>
              <a:tr h="636270">
                <a:tc>
                  <a:txBody>
                    <a:bodyPr/>
                    <a:lstStyle/>
                    <a:p>
                      <a:pPr algn="l" fontAlgn="ctr"/>
                      <a:r>
                        <a:rPr lang="en-US" sz="1400" b="0" i="0" u="none" strike="noStrike" dirty="0">
                          <a:solidFill>
                            <a:srgbClr val="595959"/>
                          </a:solidFill>
                          <a:effectLst/>
                          <a:latin typeface="Century Gothic" panose="020B0502020202020204" pitchFamily="34" charset="0"/>
                        </a:rPr>
                        <a:t>Guide leadership, review marketing strategies, and offer feedback on project management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12134700"/>
                  </a:ext>
                </a:extLst>
              </a:tr>
            </a:tbl>
          </a:graphicData>
        </a:graphic>
      </p:graphicFrame>
      <p:graphicFrame>
        <p:nvGraphicFramePr>
          <p:cNvPr id="14" name="Table 13">
            <a:extLst>
              <a:ext uri="{FF2B5EF4-FFF2-40B4-BE49-F238E27FC236}">
                <a16:creationId xmlns:a16="http://schemas.microsoft.com/office/drawing/2014/main" id="{98DF5E2D-8F78-CF6A-F035-06530EBB5235}"/>
              </a:ext>
            </a:extLst>
          </p:cNvPr>
          <p:cNvGraphicFramePr>
            <a:graphicFrameLocks noGrp="1"/>
          </p:cNvGraphicFramePr>
          <p:nvPr>
            <p:extLst>
              <p:ext uri="{D42A27DB-BD31-4B8C-83A1-F6EECF244321}">
                <p14:modId xmlns:p14="http://schemas.microsoft.com/office/powerpoint/2010/main" val="1609334574"/>
              </p:ext>
            </p:extLst>
          </p:nvPr>
        </p:nvGraphicFramePr>
        <p:xfrm>
          <a:off x="1412934" y="2576685"/>
          <a:ext cx="10678258" cy="915035"/>
        </p:xfrm>
        <a:graphic>
          <a:graphicData uri="http://schemas.openxmlformats.org/drawingml/2006/table">
            <a:tbl>
              <a:tblPr/>
              <a:tblGrid>
                <a:gridCol w="10678258">
                  <a:extLst>
                    <a:ext uri="{9D8B030D-6E8A-4147-A177-3AD203B41FA5}">
                      <a16:colId xmlns:a16="http://schemas.microsoft.com/office/drawing/2014/main" val="3764013914"/>
                    </a:ext>
                  </a:extLst>
                </a:gridCol>
              </a:tblGrid>
              <a:tr h="278765">
                <a:tc>
                  <a:txBody>
                    <a:bodyPr/>
                    <a:lstStyle/>
                    <a:p>
                      <a:pPr algn="l" fontAlgn="ctr"/>
                      <a:r>
                        <a:rPr lang="en-US" sz="1400" b="0" i="0" u="none" strike="noStrike" dirty="0">
                          <a:solidFill>
                            <a:srgbClr val="FFFFFF"/>
                          </a:solidFill>
                          <a:effectLst/>
                          <a:latin typeface="Century Gothic" panose="020B0502020202020204" pitchFamily="34" charset="0"/>
                        </a:rPr>
                        <a:t>Responsibilities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213705940"/>
                  </a:ext>
                </a:extLst>
              </a:tr>
              <a:tr h="636270">
                <a:tc>
                  <a:txBody>
                    <a:bodyPr/>
                    <a:lstStyle/>
                    <a:p>
                      <a:pPr algn="l" fontAlgn="ctr"/>
                      <a:r>
                        <a:rPr lang="en-US" sz="1400" b="0" i="0" u="none" strike="noStrike" dirty="0">
                          <a:solidFill>
                            <a:srgbClr val="595959"/>
                          </a:solidFill>
                          <a:effectLst/>
                          <a:latin typeface="Century Gothic" panose="020B0502020202020204" pitchFamily="34" charset="0"/>
                        </a:rPr>
                        <a:t>Actively participate in sessions, apply feedback, and lead a marketing initiative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12134700"/>
                  </a:ext>
                </a:extLst>
              </a:tr>
            </a:tbl>
          </a:graphicData>
        </a:graphic>
      </p:graphicFrame>
      <p:graphicFrame>
        <p:nvGraphicFramePr>
          <p:cNvPr id="15" name="Table 14">
            <a:extLst>
              <a:ext uri="{FF2B5EF4-FFF2-40B4-BE49-F238E27FC236}">
                <a16:creationId xmlns:a16="http://schemas.microsoft.com/office/drawing/2014/main" id="{543D1A25-28D4-8536-BA1F-CF38C09DDB8F}"/>
              </a:ext>
            </a:extLst>
          </p:cNvPr>
          <p:cNvGraphicFramePr>
            <a:graphicFrameLocks noGrp="1"/>
          </p:cNvGraphicFramePr>
          <p:nvPr>
            <p:extLst>
              <p:ext uri="{D42A27DB-BD31-4B8C-83A1-F6EECF244321}">
                <p14:modId xmlns:p14="http://schemas.microsoft.com/office/powerpoint/2010/main" val="152010750"/>
              </p:ext>
            </p:extLst>
          </p:nvPr>
        </p:nvGraphicFramePr>
        <p:xfrm>
          <a:off x="1412934" y="4681710"/>
          <a:ext cx="10678258" cy="915035"/>
        </p:xfrm>
        <a:graphic>
          <a:graphicData uri="http://schemas.openxmlformats.org/drawingml/2006/table">
            <a:tbl>
              <a:tblPr/>
              <a:tblGrid>
                <a:gridCol w="10678258">
                  <a:extLst>
                    <a:ext uri="{9D8B030D-6E8A-4147-A177-3AD203B41FA5}">
                      <a16:colId xmlns:a16="http://schemas.microsoft.com/office/drawing/2014/main" val="3764013914"/>
                    </a:ext>
                  </a:extLst>
                </a:gridCol>
              </a:tblGrid>
              <a:tr h="278765">
                <a:tc>
                  <a:txBody>
                    <a:bodyPr/>
                    <a:lstStyle/>
                    <a:p>
                      <a:pPr algn="l" fontAlgn="ctr"/>
                      <a:r>
                        <a:rPr lang="en-US" sz="1400" b="0" i="0" u="none" strike="noStrike" dirty="0">
                          <a:solidFill>
                            <a:srgbClr val="FFFFFF"/>
                          </a:solidFill>
                          <a:effectLst/>
                          <a:latin typeface="Century Gothic" panose="020B0502020202020204" pitchFamily="34" charset="0"/>
                        </a:rPr>
                        <a:t>Responsibilities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213705940"/>
                  </a:ext>
                </a:extLst>
              </a:tr>
              <a:tr h="636270">
                <a:tc>
                  <a:txBody>
                    <a:bodyPr/>
                    <a:lstStyle/>
                    <a:p>
                      <a:pPr algn="l" fontAlgn="ctr"/>
                      <a:r>
                        <a:rPr lang="en-US" sz="1400" b="0" i="0" u="none" strike="noStrike" dirty="0">
                          <a:solidFill>
                            <a:srgbClr val="595959"/>
                          </a:solidFill>
                          <a:effectLst/>
                          <a:latin typeface="Century Gothic" panose="020B0502020202020204" pitchFamily="34" charset="0"/>
                        </a:rPr>
                        <a:t>Support mentee's growth, provide additional learning opportunities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12134700"/>
                  </a:ext>
                </a:extLst>
              </a:tr>
            </a:tbl>
          </a:graphicData>
        </a:graphic>
      </p:graphicFrame>
    </p:spTree>
    <p:extLst>
      <p:ext uri="{BB962C8B-B14F-4D97-AF65-F5344CB8AC3E}">
        <p14:creationId xmlns:p14="http://schemas.microsoft.com/office/powerpoint/2010/main" val="29261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82023-B972-3994-3C7D-F10C753FBD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FFD083-F197-1430-CB8B-0383D220F1EB}"/>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597CE9-35A3-9E14-5921-5BE1C1526700}"/>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Learning Plan</a:t>
            </a:r>
          </a:p>
        </p:txBody>
      </p:sp>
      <p:pic>
        <p:nvPicPr>
          <p:cNvPr id="7" name="Graphic 4" descr="Compass with solid fill">
            <a:extLst>
              <a:ext uri="{FF2B5EF4-FFF2-40B4-BE49-F238E27FC236}">
                <a16:creationId xmlns:a16="http://schemas.microsoft.com/office/drawing/2014/main" id="{B8ED0BD2-8351-125F-B332-ACDBCCAA6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3" name="Table 2">
            <a:extLst>
              <a:ext uri="{FF2B5EF4-FFF2-40B4-BE49-F238E27FC236}">
                <a16:creationId xmlns:a16="http://schemas.microsoft.com/office/drawing/2014/main" id="{83754F94-BDA0-EFF4-9781-2F33E6C78A2C}"/>
              </a:ext>
            </a:extLst>
          </p:cNvPr>
          <p:cNvGraphicFramePr>
            <a:graphicFrameLocks noGrp="1"/>
          </p:cNvGraphicFramePr>
          <p:nvPr>
            <p:extLst>
              <p:ext uri="{D42A27DB-BD31-4B8C-83A1-F6EECF244321}">
                <p14:modId xmlns:p14="http://schemas.microsoft.com/office/powerpoint/2010/main" val="3775806951"/>
              </p:ext>
            </p:extLst>
          </p:nvPr>
        </p:nvGraphicFramePr>
        <p:xfrm>
          <a:off x="100808" y="244502"/>
          <a:ext cx="11875603" cy="5254670"/>
        </p:xfrm>
        <a:graphic>
          <a:graphicData uri="http://schemas.openxmlformats.org/drawingml/2006/table">
            <a:tbl>
              <a:tblPr/>
              <a:tblGrid>
                <a:gridCol w="4004696">
                  <a:extLst>
                    <a:ext uri="{9D8B030D-6E8A-4147-A177-3AD203B41FA5}">
                      <a16:colId xmlns:a16="http://schemas.microsoft.com/office/drawing/2014/main" val="357754235"/>
                    </a:ext>
                  </a:extLst>
                </a:gridCol>
                <a:gridCol w="3577685">
                  <a:extLst>
                    <a:ext uri="{9D8B030D-6E8A-4147-A177-3AD203B41FA5}">
                      <a16:colId xmlns:a16="http://schemas.microsoft.com/office/drawing/2014/main" val="447706397"/>
                    </a:ext>
                  </a:extLst>
                </a:gridCol>
                <a:gridCol w="1431074">
                  <a:extLst>
                    <a:ext uri="{9D8B030D-6E8A-4147-A177-3AD203B41FA5}">
                      <a16:colId xmlns:a16="http://schemas.microsoft.com/office/drawing/2014/main" val="1381902838"/>
                    </a:ext>
                  </a:extLst>
                </a:gridCol>
                <a:gridCol w="2862148">
                  <a:extLst>
                    <a:ext uri="{9D8B030D-6E8A-4147-A177-3AD203B41FA5}">
                      <a16:colId xmlns:a16="http://schemas.microsoft.com/office/drawing/2014/main" val="2958996365"/>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Activity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Frequency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2846930531"/>
                  </a:ext>
                </a:extLst>
              </a:tr>
              <a:tr h="932062">
                <a:tc>
                  <a:txBody>
                    <a:bodyPr/>
                    <a:lstStyle/>
                    <a:p>
                      <a:pPr algn="l" fontAlgn="ctr"/>
                      <a:r>
                        <a:rPr lang="en-US" sz="1400" b="0" i="0" u="none" strike="noStrike" dirty="0">
                          <a:solidFill>
                            <a:srgbClr val="595959"/>
                          </a:solidFill>
                          <a:effectLst/>
                          <a:latin typeface="Century Gothic" panose="020B0502020202020204" pitchFamily="34" charset="0"/>
                        </a:rPr>
                        <a:t>One-on-One Meetings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Discuss career growth, leadership challenges, and goal progress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Biweekly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Mentor and 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83740188"/>
                  </a:ext>
                </a:extLst>
              </a:tr>
              <a:tr h="932062">
                <a:tc>
                  <a:txBody>
                    <a:bodyPr/>
                    <a:lstStyle/>
                    <a:p>
                      <a:pPr algn="l" fontAlgn="ctr"/>
                      <a:r>
                        <a:rPr lang="en-US" sz="1400" b="0" i="0" u="none" strike="noStrike" dirty="0">
                          <a:solidFill>
                            <a:srgbClr val="595959"/>
                          </a:solidFill>
                          <a:effectLst/>
                          <a:latin typeface="Century Gothic" panose="020B0502020202020204" pitchFamily="34" charset="0"/>
                        </a:rPr>
                        <a:t>Job Shadowing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Observe mentor leading strategy meetings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Monthly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51283881"/>
                  </a:ext>
                </a:extLst>
              </a:tr>
              <a:tr h="932062">
                <a:tc>
                  <a:txBody>
                    <a:bodyPr/>
                    <a:lstStyle/>
                    <a:p>
                      <a:pPr algn="l" fontAlgn="ctr"/>
                      <a:r>
                        <a:rPr lang="en-US" sz="1400" b="0" i="0" u="none" strike="noStrike" dirty="0">
                          <a:solidFill>
                            <a:srgbClr val="595959"/>
                          </a:solidFill>
                          <a:effectLst/>
                          <a:latin typeface="Century Gothic" panose="020B0502020202020204" pitchFamily="34" charset="0"/>
                        </a:rPr>
                        <a:t>Skills Development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Attend leadership and marketing training workshops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Quarterly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41548412"/>
                  </a:ext>
                </a:extLst>
              </a:tr>
              <a:tr h="932062">
                <a:tc>
                  <a:txBody>
                    <a:bodyPr/>
                    <a:lstStyle/>
                    <a:p>
                      <a:pPr algn="l" fontAlgn="ctr"/>
                      <a:r>
                        <a:rPr lang="en-US" sz="1400" b="0" i="0" u="none" strike="noStrike" dirty="0">
                          <a:solidFill>
                            <a:srgbClr val="595959"/>
                          </a:solidFill>
                          <a:effectLst/>
                          <a:latin typeface="Century Gothic" panose="020B0502020202020204" pitchFamily="34" charset="0"/>
                        </a:rPr>
                        <a:t>Networking and Exposure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Engage with senior marketing professionals, attend industry events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Ongoing</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88595248"/>
                  </a:ext>
                </a:extLst>
              </a:tr>
              <a:tr h="932062">
                <a:tc>
                  <a:txBody>
                    <a:bodyPr/>
                    <a:lstStyle/>
                    <a:p>
                      <a:pPr algn="l" fontAlgn="ctr"/>
                      <a:r>
                        <a:rPr lang="en-US" sz="1400" b="0" i="0" u="none" strike="noStrike" dirty="0">
                          <a:solidFill>
                            <a:srgbClr val="595959"/>
                          </a:solidFill>
                          <a:effectLst/>
                          <a:latin typeface="Century Gothic" panose="020B0502020202020204" pitchFamily="34" charset="0"/>
                        </a:rPr>
                        <a:t>Project-Based Learning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Lead a campaign strategy session and present results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595959"/>
                          </a:solidFill>
                          <a:effectLst/>
                          <a:latin typeface="Century Gothic" panose="020B0502020202020204" pitchFamily="34" charset="0"/>
                        </a:rPr>
                        <a:t>One Time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90222001"/>
                  </a:ext>
                </a:extLst>
              </a:tr>
            </a:tbl>
          </a:graphicData>
        </a:graphic>
      </p:graphicFrame>
    </p:spTree>
    <p:extLst>
      <p:ext uri="{BB962C8B-B14F-4D97-AF65-F5344CB8AC3E}">
        <p14:creationId xmlns:p14="http://schemas.microsoft.com/office/powerpoint/2010/main" val="364023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3A968-03F5-CBA6-C31B-8E940985F7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DFBCD7-D758-DDC1-3F74-ED2E098391EC}"/>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4183C7B-C9A0-E3BC-8E97-257207370632}"/>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Learning Investments</a:t>
            </a:r>
          </a:p>
        </p:txBody>
      </p:sp>
      <p:pic>
        <p:nvPicPr>
          <p:cNvPr id="7" name="Graphic 4" descr="Compass with solid fill">
            <a:extLst>
              <a:ext uri="{FF2B5EF4-FFF2-40B4-BE49-F238E27FC236}">
                <a16:creationId xmlns:a16="http://schemas.microsoft.com/office/drawing/2014/main" id="{70ABCE91-9D5E-B07C-3A99-8B6D83CEAF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4" name="Table 3">
            <a:extLst>
              <a:ext uri="{FF2B5EF4-FFF2-40B4-BE49-F238E27FC236}">
                <a16:creationId xmlns:a16="http://schemas.microsoft.com/office/drawing/2014/main" id="{B389D9B0-77C5-871F-2E04-24813481271F}"/>
              </a:ext>
            </a:extLst>
          </p:cNvPr>
          <p:cNvGraphicFramePr>
            <a:graphicFrameLocks noGrp="1"/>
          </p:cNvGraphicFramePr>
          <p:nvPr>
            <p:extLst>
              <p:ext uri="{D42A27DB-BD31-4B8C-83A1-F6EECF244321}">
                <p14:modId xmlns:p14="http://schemas.microsoft.com/office/powerpoint/2010/main" val="1881856828"/>
              </p:ext>
            </p:extLst>
          </p:nvPr>
        </p:nvGraphicFramePr>
        <p:xfrm>
          <a:off x="100808" y="188746"/>
          <a:ext cx="11864450" cy="5362575"/>
        </p:xfrm>
        <a:graphic>
          <a:graphicData uri="http://schemas.openxmlformats.org/drawingml/2006/table">
            <a:tbl>
              <a:tblPr/>
              <a:tblGrid>
                <a:gridCol w="4000935">
                  <a:extLst>
                    <a:ext uri="{9D8B030D-6E8A-4147-A177-3AD203B41FA5}">
                      <a16:colId xmlns:a16="http://schemas.microsoft.com/office/drawing/2014/main" val="1335650368"/>
                    </a:ext>
                  </a:extLst>
                </a:gridCol>
                <a:gridCol w="5718920">
                  <a:extLst>
                    <a:ext uri="{9D8B030D-6E8A-4147-A177-3AD203B41FA5}">
                      <a16:colId xmlns:a16="http://schemas.microsoft.com/office/drawing/2014/main" val="3767764032"/>
                    </a:ext>
                  </a:extLst>
                </a:gridCol>
                <a:gridCol w="2144595">
                  <a:extLst>
                    <a:ext uri="{9D8B030D-6E8A-4147-A177-3AD203B41FA5}">
                      <a16:colId xmlns:a16="http://schemas.microsoft.com/office/drawing/2014/main" val="2874313781"/>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Category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Estimated Cost</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4136181341"/>
                  </a:ext>
                </a:extLst>
              </a:tr>
              <a:tr h="953643">
                <a:tc>
                  <a:txBody>
                    <a:bodyPr/>
                    <a:lstStyle/>
                    <a:p>
                      <a:pPr algn="l" fontAlgn="ctr"/>
                      <a:r>
                        <a:rPr lang="en-US" sz="1400" b="0" i="0" u="none" strike="noStrike" dirty="0">
                          <a:solidFill>
                            <a:srgbClr val="595959"/>
                          </a:solidFill>
                          <a:effectLst/>
                          <a:latin typeface="Century Gothic" panose="020B0502020202020204" pitchFamily="34" charset="0"/>
                        </a:rPr>
                        <a:t>Mentorship-Specific Training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Leadership and communication workshops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595959"/>
                          </a:solidFill>
                          <a:effectLst/>
                          <a:latin typeface="Century Gothic" panose="020B0502020202020204" pitchFamily="34" charset="0"/>
                        </a:rPr>
                        <a:t>$600.00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37194206"/>
                  </a:ext>
                </a:extLst>
              </a:tr>
              <a:tr h="953643">
                <a:tc>
                  <a:txBody>
                    <a:bodyPr/>
                    <a:lstStyle/>
                    <a:p>
                      <a:pPr algn="l" fontAlgn="ctr"/>
                      <a:r>
                        <a:rPr lang="en-US" sz="1400" b="0" i="0" u="none" strike="noStrike" dirty="0">
                          <a:solidFill>
                            <a:srgbClr val="595959"/>
                          </a:solidFill>
                          <a:effectLst/>
                          <a:latin typeface="Century Gothic" panose="020B0502020202020204" pitchFamily="34" charset="0"/>
                        </a:rPr>
                        <a:t>Networking and Relationship-Building Events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Industry networking dinners, professional meetups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595959"/>
                          </a:solidFill>
                          <a:effectLst/>
                          <a:latin typeface="Century Gothic" panose="020B0502020202020204" pitchFamily="34" charset="0"/>
                        </a:rPr>
                        <a:t>$400.00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92441630"/>
                  </a:ext>
                </a:extLst>
              </a:tr>
              <a:tr h="953643">
                <a:tc>
                  <a:txBody>
                    <a:bodyPr/>
                    <a:lstStyle/>
                    <a:p>
                      <a:pPr algn="l" fontAlgn="ctr"/>
                      <a:r>
                        <a:rPr lang="en-US" sz="1400" b="0" i="0" u="none" strike="noStrike" dirty="0">
                          <a:solidFill>
                            <a:srgbClr val="595959"/>
                          </a:solidFill>
                          <a:effectLst/>
                          <a:latin typeface="Century Gothic" panose="020B0502020202020204" pitchFamily="34" charset="0"/>
                        </a:rPr>
                        <a:t>Coaching and Development Programs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Personalized leadership coaching sessions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595959"/>
                          </a:solidFill>
                          <a:effectLst/>
                          <a:latin typeface="Century Gothic" panose="020B0502020202020204" pitchFamily="34" charset="0"/>
                        </a:rPr>
                        <a:t>$1,000.00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85476310"/>
                  </a:ext>
                </a:extLst>
              </a:tr>
              <a:tr h="953643">
                <a:tc>
                  <a:txBody>
                    <a:bodyPr/>
                    <a:lstStyle/>
                    <a:p>
                      <a:pPr algn="l" fontAlgn="ctr"/>
                      <a:r>
                        <a:rPr lang="en-US" sz="1400" b="0" i="0" u="none" strike="noStrike" dirty="0">
                          <a:solidFill>
                            <a:srgbClr val="595959"/>
                          </a:solidFill>
                          <a:effectLst/>
                          <a:latin typeface="Century Gothic" panose="020B0502020202020204" pitchFamily="34" charset="0"/>
                        </a:rPr>
                        <a:t>Conferences and Seminars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Annual marketing leadership summit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595959"/>
                          </a:solidFill>
                          <a:effectLst/>
                          <a:latin typeface="Century Gothic" panose="020B0502020202020204" pitchFamily="34" charset="0"/>
                        </a:rPr>
                        <a:t>$900.00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42172820"/>
                  </a:ext>
                </a:extLst>
              </a:tr>
              <a:tr h="953643">
                <a:tc>
                  <a:txBody>
                    <a:bodyPr/>
                    <a:lstStyle/>
                    <a:p>
                      <a:pPr algn="l" fontAlgn="ctr"/>
                      <a:r>
                        <a:rPr lang="en-US" sz="1400" b="0" i="0" u="none" strike="noStrike" dirty="0">
                          <a:solidFill>
                            <a:srgbClr val="595959"/>
                          </a:solidFill>
                          <a:effectLst/>
                          <a:latin typeface="Century Gothic" panose="020B0502020202020204" pitchFamily="34" charset="0"/>
                        </a:rPr>
                        <a:t>Technology and Tools Needed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Marketing analytics software training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595959"/>
                          </a:solidFill>
                          <a:effectLst/>
                          <a:latin typeface="Century Gothic" panose="020B0502020202020204" pitchFamily="34" charset="0"/>
                        </a:rPr>
                        <a:t>$300.00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10632659"/>
                  </a:ext>
                </a:extLst>
              </a:tr>
            </a:tbl>
          </a:graphicData>
        </a:graphic>
      </p:graphicFrame>
    </p:spTree>
    <p:extLst>
      <p:ext uri="{BB962C8B-B14F-4D97-AF65-F5344CB8AC3E}">
        <p14:creationId xmlns:p14="http://schemas.microsoft.com/office/powerpoint/2010/main" val="244174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AAFF1-FD4B-CE3A-6E9F-0B40155668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ED6DCB-0556-5316-604D-CC8F30DFAD55}"/>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F3CCDBE-5966-4386-3FDE-B34646316CFE}"/>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Action Plan</a:t>
            </a:r>
          </a:p>
        </p:txBody>
      </p:sp>
      <p:pic>
        <p:nvPicPr>
          <p:cNvPr id="7" name="Graphic 4" descr="Compass with solid fill">
            <a:extLst>
              <a:ext uri="{FF2B5EF4-FFF2-40B4-BE49-F238E27FC236}">
                <a16:creationId xmlns:a16="http://schemas.microsoft.com/office/drawing/2014/main" id="{4CF8EADD-12A8-B57A-414F-81012184F5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6" name="Table 5">
            <a:extLst>
              <a:ext uri="{FF2B5EF4-FFF2-40B4-BE49-F238E27FC236}">
                <a16:creationId xmlns:a16="http://schemas.microsoft.com/office/drawing/2014/main" id="{3985AC21-5749-236A-2305-28F2D9383708}"/>
              </a:ext>
            </a:extLst>
          </p:cNvPr>
          <p:cNvGraphicFramePr>
            <a:graphicFrameLocks noGrp="1"/>
          </p:cNvGraphicFramePr>
          <p:nvPr>
            <p:extLst>
              <p:ext uri="{D42A27DB-BD31-4B8C-83A1-F6EECF244321}">
                <p14:modId xmlns:p14="http://schemas.microsoft.com/office/powerpoint/2010/main" val="469272827"/>
              </p:ext>
            </p:extLst>
          </p:nvPr>
        </p:nvGraphicFramePr>
        <p:xfrm>
          <a:off x="100808" y="174482"/>
          <a:ext cx="11990384" cy="3010392"/>
        </p:xfrm>
        <a:graphic>
          <a:graphicData uri="http://schemas.openxmlformats.org/drawingml/2006/table">
            <a:tbl>
              <a:tblPr/>
              <a:tblGrid>
                <a:gridCol w="4043403">
                  <a:extLst>
                    <a:ext uri="{9D8B030D-6E8A-4147-A177-3AD203B41FA5}">
                      <a16:colId xmlns:a16="http://schemas.microsoft.com/office/drawing/2014/main" val="1211755459"/>
                    </a:ext>
                  </a:extLst>
                </a:gridCol>
                <a:gridCol w="2167359">
                  <a:extLst>
                    <a:ext uri="{9D8B030D-6E8A-4147-A177-3AD203B41FA5}">
                      <a16:colId xmlns:a16="http://schemas.microsoft.com/office/drawing/2014/main" val="114659829"/>
                    </a:ext>
                  </a:extLst>
                </a:gridCol>
                <a:gridCol w="2889811">
                  <a:extLst>
                    <a:ext uri="{9D8B030D-6E8A-4147-A177-3AD203B41FA5}">
                      <a16:colId xmlns:a16="http://schemas.microsoft.com/office/drawing/2014/main" val="899768096"/>
                    </a:ext>
                  </a:extLst>
                </a:gridCol>
                <a:gridCol w="2889811">
                  <a:extLst>
                    <a:ext uri="{9D8B030D-6E8A-4147-A177-3AD203B41FA5}">
                      <a16:colId xmlns:a16="http://schemas.microsoft.com/office/drawing/2014/main" val="1902298109"/>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Development Activity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Target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Status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788272795"/>
                  </a:ext>
                </a:extLst>
              </a:tr>
              <a:tr h="402672">
                <a:tc>
                  <a:txBody>
                    <a:bodyPr/>
                    <a:lstStyle/>
                    <a:p>
                      <a:pPr algn="l" fontAlgn="ctr"/>
                      <a:r>
                        <a:rPr lang="en-US" sz="1400" b="0" i="0" u="none" strike="noStrike" dirty="0">
                          <a:solidFill>
                            <a:srgbClr val="595959"/>
                          </a:solidFill>
                          <a:effectLst/>
                          <a:latin typeface="Century Gothic" panose="020B0502020202020204" pitchFamily="34" charset="0"/>
                        </a:rPr>
                        <a:t>Job Shadowing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 Progress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extLst>
                  <a:ext uri="{0D108BD9-81ED-4DB2-BD59-A6C34878D82A}">
                    <a16:rowId xmlns:a16="http://schemas.microsoft.com/office/drawing/2014/main" val="3739773949"/>
                  </a:ext>
                </a:extLst>
              </a:tr>
              <a:tr h="402672">
                <a:tc>
                  <a:txBody>
                    <a:bodyPr/>
                    <a:lstStyle/>
                    <a:p>
                      <a:pPr algn="l" fontAlgn="ctr"/>
                      <a:r>
                        <a:rPr lang="en-US" sz="1400" b="0" i="0" u="none" strike="noStrike" dirty="0">
                          <a:solidFill>
                            <a:srgbClr val="595959"/>
                          </a:solidFill>
                          <a:effectLst/>
                          <a:latin typeface="Century Gothic" panose="020B0502020202020204" pitchFamily="34" charset="0"/>
                        </a:rPr>
                        <a:t>Training / Workshop</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Not Started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61278186"/>
                  </a:ext>
                </a:extLst>
              </a:tr>
              <a:tr h="402672">
                <a:tc>
                  <a:txBody>
                    <a:bodyPr/>
                    <a:lstStyle/>
                    <a:p>
                      <a:pPr algn="l" fontAlgn="ctr"/>
                      <a:r>
                        <a:rPr lang="en-US" sz="1400" b="0" i="0" u="none" strike="noStrike" dirty="0">
                          <a:solidFill>
                            <a:srgbClr val="595959"/>
                          </a:solidFill>
                          <a:effectLst/>
                          <a:latin typeface="Century Gothic" panose="020B0502020202020204" pitchFamily="34" charset="0"/>
                        </a:rPr>
                        <a:t>Network Event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Scheduled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extLst>
                  <a:ext uri="{0D108BD9-81ED-4DB2-BD59-A6C34878D82A}">
                    <a16:rowId xmlns:a16="http://schemas.microsoft.com/office/drawing/2014/main" val="3239626652"/>
                  </a:ext>
                </a:extLst>
              </a:tr>
              <a:tr h="402672">
                <a:tc>
                  <a:txBody>
                    <a:bodyPr/>
                    <a:lstStyle/>
                    <a:p>
                      <a:pPr algn="l" fontAlgn="ctr"/>
                      <a:r>
                        <a:rPr lang="en-US" sz="1400" b="0" i="0" u="none" strike="noStrike" dirty="0">
                          <a:solidFill>
                            <a:srgbClr val="595959"/>
                          </a:solidFill>
                          <a:effectLst/>
                          <a:latin typeface="Century Gothic" panose="020B0502020202020204" pitchFamily="34" charset="0"/>
                        </a:rPr>
                        <a:t>Project Assignment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Not Started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266338083"/>
                  </a:ext>
                </a:extLst>
              </a:tr>
              <a:tr h="402672">
                <a:tc>
                  <a:txBody>
                    <a:bodyPr/>
                    <a:lstStyle/>
                    <a:p>
                      <a:pPr algn="l" fontAlgn="ctr"/>
                      <a:r>
                        <a:rPr lang="en-US" sz="1400" b="0" i="0" u="none" strike="noStrike" dirty="0">
                          <a:solidFill>
                            <a:srgbClr val="595959"/>
                          </a:solidFill>
                          <a:effectLst/>
                          <a:latin typeface="Century Gothic" panose="020B0502020202020204" pitchFamily="34" charset="0"/>
                        </a:rPr>
                        <a:t>Review and Feedback Session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Mentor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Pending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4134980103"/>
                  </a:ext>
                </a:extLst>
              </a:tr>
              <a:tr h="402672">
                <a:tc>
                  <a:txBody>
                    <a:bodyPr/>
                    <a:lstStyle/>
                    <a:p>
                      <a:pPr algn="l" fontAlgn="ctr"/>
                      <a:r>
                        <a:rPr lang="en-US" sz="1400" b="0" i="0" u="none" strike="noStrike" dirty="0">
                          <a:solidFill>
                            <a:srgbClr val="595959"/>
                          </a:solidFill>
                          <a:effectLst/>
                          <a:latin typeface="Century Gothic" panose="020B0502020202020204" pitchFamily="34" charset="0"/>
                        </a:rPr>
                        <a:t>Next Review</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Mentor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Pending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3081041686"/>
                  </a:ext>
                </a:extLst>
              </a:tr>
            </a:tbl>
          </a:graphicData>
        </a:graphic>
      </p:graphicFrame>
      <p:graphicFrame>
        <p:nvGraphicFramePr>
          <p:cNvPr id="8" name="Table 7">
            <a:extLst>
              <a:ext uri="{FF2B5EF4-FFF2-40B4-BE49-F238E27FC236}">
                <a16:creationId xmlns:a16="http://schemas.microsoft.com/office/drawing/2014/main" id="{873298D1-75DF-79A2-19F1-EA7109FE8332}"/>
              </a:ext>
            </a:extLst>
          </p:cNvPr>
          <p:cNvGraphicFramePr>
            <a:graphicFrameLocks noGrp="1"/>
          </p:cNvGraphicFramePr>
          <p:nvPr>
            <p:extLst>
              <p:ext uri="{D42A27DB-BD31-4B8C-83A1-F6EECF244321}">
                <p14:modId xmlns:p14="http://schemas.microsoft.com/office/powerpoint/2010/main" val="1185041202"/>
              </p:ext>
            </p:extLst>
          </p:nvPr>
        </p:nvGraphicFramePr>
        <p:xfrm>
          <a:off x="100807" y="3508039"/>
          <a:ext cx="11990386" cy="2101022"/>
        </p:xfrm>
        <a:graphic>
          <a:graphicData uri="http://schemas.openxmlformats.org/drawingml/2006/table">
            <a:tbl>
              <a:tblPr/>
              <a:tblGrid>
                <a:gridCol w="3298126">
                  <a:extLst>
                    <a:ext uri="{9D8B030D-6E8A-4147-A177-3AD203B41FA5}">
                      <a16:colId xmlns:a16="http://schemas.microsoft.com/office/drawing/2014/main" val="2085635925"/>
                    </a:ext>
                  </a:extLst>
                </a:gridCol>
                <a:gridCol w="724355">
                  <a:extLst>
                    <a:ext uri="{9D8B030D-6E8A-4147-A177-3AD203B41FA5}">
                      <a16:colId xmlns:a16="http://schemas.microsoft.com/office/drawing/2014/main" val="1621926152"/>
                    </a:ext>
                  </a:extLst>
                </a:gridCol>
                <a:gridCol w="724355">
                  <a:extLst>
                    <a:ext uri="{9D8B030D-6E8A-4147-A177-3AD203B41FA5}">
                      <a16:colId xmlns:a16="http://schemas.microsoft.com/office/drawing/2014/main" val="1995678317"/>
                    </a:ext>
                  </a:extLst>
                </a:gridCol>
                <a:gridCol w="724355">
                  <a:extLst>
                    <a:ext uri="{9D8B030D-6E8A-4147-A177-3AD203B41FA5}">
                      <a16:colId xmlns:a16="http://schemas.microsoft.com/office/drawing/2014/main" val="166409236"/>
                    </a:ext>
                  </a:extLst>
                </a:gridCol>
                <a:gridCol w="724355">
                  <a:extLst>
                    <a:ext uri="{9D8B030D-6E8A-4147-A177-3AD203B41FA5}">
                      <a16:colId xmlns:a16="http://schemas.microsoft.com/office/drawing/2014/main" val="1428823939"/>
                    </a:ext>
                  </a:extLst>
                </a:gridCol>
                <a:gridCol w="724355">
                  <a:extLst>
                    <a:ext uri="{9D8B030D-6E8A-4147-A177-3AD203B41FA5}">
                      <a16:colId xmlns:a16="http://schemas.microsoft.com/office/drawing/2014/main" val="3271577330"/>
                    </a:ext>
                  </a:extLst>
                </a:gridCol>
                <a:gridCol w="724355">
                  <a:extLst>
                    <a:ext uri="{9D8B030D-6E8A-4147-A177-3AD203B41FA5}">
                      <a16:colId xmlns:a16="http://schemas.microsoft.com/office/drawing/2014/main" val="2721100058"/>
                    </a:ext>
                  </a:extLst>
                </a:gridCol>
                <a:gridCol w="724355">
                  <a:extLst>
                    <a:ext uri="{9D8B030D-6E8A-4147-A177-3AD203B41FA5}">
                      <a16:colId xmlns:a16="http://schemas.microsoft.com/office/drawing/2014/main" val="2527992709"/>
                    </a:ext>
                  </a:extLst>
                </a:gridCol>
                <a:gridCol w="724355">
                  <a:extLst>
                    <a:ext uri="{9D8B030D-6E8A-4147-A177-3AD203B41FA5}">
                      <a16:colId xmlns:a16="http://schemas.microsoft.com/office/drawing/2014/main" val="3735407852"/>
                    </a:ext>
                  </a:extLst>
                </a:gridCol>
                <a:gridCol w="724355">
                  <a:extLst>
                    <a:ext uri="{9D8B030D-6E8A-4147-A177-3AD203B41FA5}">
                      <a16:colId xmlns:a16="http://schemas.microsoft.com/office/drawing/2014/main" val="1744141113"/>
                    </a:ext>
                  </a:extLst>
                </a:gridCol>
                <a:gridCol w="724355">
                  <a:extLst>
                    <a:ext uri="{9D8B030D-6E8A-4147-A177-3AD203B41FA5}">
                      <a16:colId xmlns:a16="http://schemas.microsoft.com/office/drawing/2014/main" val="4104479701"/>
                    </a:ext>
                  </a:extLst>
                </a:gridCol>
                <a:gridCol w="724355">
                  <a:extLst>
                    <a:ext uri="{9D8B030D-6E8A-4147-A177-3AD203B41FA5}">
                      <a16:colId xmlns:a16="http://schemas.microsoft.com/office/drawing/2014/main" val="1417197245"/>
                    </a:ext>
                  </a:extLst>
                </a:gridCol>
                <a:gridCol w="724355">
                  <a:extLst>
                    <a:ext uri="{9D8B030D-6E8A-4147-A177-3AD203B41FA5}">
                      <a16:colId xmlns:a16="http://schemas.microsoft.com/office/drawing/2014/main" val="3348232141"/>
                    </a:ext>
                  </a:extLst>
                </a:gridCol>
              </a:tblGrid>
              <a:tr h="475452">
                <a:tc>
                  <a:txBody>
                    <a:bodyPr/>
                    <a:lstStyle/>
                    <a:p>
                      <a:pPr algn="l" fontAlgn="ctr"/>
                      <a:r>
                        <a:rPr lang="en-US" sz="1400" b="0" i="0" u="none" strike="noStrike" dirty="0">
                          <a:solidFill>
                            <a:srgbClr val="595959"/>
                          </a:solidFill>
                          <a:effectLst/>
                          <a:latin typeface="Century Gothic" panose="020B0502020202020204" pitchFamily="34" charset="0"/>
                        </a:rPr>
                        <a:t> </a:t>
                      </a:r>
                    </a:p>
                  </a:txBody>
                  <a:tcPr marL="85725" marR="9525" marT="9525"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400" b="1" i="0" u="none" strike="noStrike" dirty="0">
                          <a:solidFill>
                            <a:srgbClr val="FFFFFF"/>
                          </a:solidFill>
                          <a:effectLst/>
                          <a:latin typeface="Century Gothic" panose="020B0502020202020204" pitchFamily="34" charset="0"/>
                        </a:rPr>
                        <a:t>Week 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5</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10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11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12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816052917"/>
                  </a:ext>
                </a:extLst>
              </a:tr>
              <a:tr h="325114">
                <a:tc>
                  <a:txBody>
                    <a:bodyPr/>
                    <a:lstStyle/>
                    <a:p>
                      <a:pPr algn="l" fontAlgn="ctr"/>
                      <a:r>
                        <a:rPr lang="en-US" sz="1400" b="0" i="0" u="none" strike="noStrike" dirty="0">
                          <a:solidFill>
                            <a:srgbClr val="595959"/>
                          </a:solidFill>
                          <a:effectLst/>
                          <a:latin typeface="Century Gothic" panose="020B0502020202020204" pitchFamily="34" charset="0"/>
                        </a:rPr>
                        <a:t>Job Shadowing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96300815"/>
                  </a:ext>
                </a:extLst>
              </a:tr>
              <a:tr h="325114">
                <a:tc>
                  <a:txBody>
                    <a:bodyPr/>
                    <a:lstStyle/>
                    <a:p>
                      <a:pPr algn="l" fontAlgn="ctr"/>
                      <a:r>
                        <a:rPr lang="en-US" sz="1400" b="0" i="0" u="none" strike="noStrike" dirty="0">
                          <a:solidFill>
                            <a:srgbClr val="595959"/>
                          </a:solidFill>
                          <a:effectLst/>
                          <a:latin typeface="Century Gothic" panose="020B0502020202020204" pitchFamily="34" charset="0"/>
                        </a:rPr>
                        <a:t>Training / Workshop</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258083341"/>
                  </a:ext>
                </a:extLst>
              </a:tr>
              <a:tr h="325114">
                <a:tc>
                  <a:txBody>
                    <a:bodyPr/>
                    <a:lstStyle/>
                    <a:p>
                      <a:pPr algn="l" fontAlgn="ctr"/>
                      <a:r>
                        <a:rPr lang="en-US" sz="1400" b="0" i="0" u="none" strike="noStrike" dirty="0">
                          <a:solidFill>
                            <a:srgbClr val="595959"/>
                          </a:solidFill>
                          <a:effectLst/>
                          <a:latin typeface="Century Gothic" panose="020B0502020202020204" pitchFamily="34" charset="0"/>
                        </a:rPr>
                        <a:t>Networking Event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82560569"/>
                  </a:ext>
                </a:extLst>
              </a:tr>
              <a:tr h="325114">
                <a:tc>
                  <a:txBody>
                    <a:bodyPr/>
                    <a:lstStyle/>
                    <a:p>
                      <a:pPr algn="l" fontAlgn="ctr"/>
                      <a:r>
                        <a:rPr lang="en-US" sz="1400" b="0" i="0" u="none" strike="noStrike" dirty="0">
                          <a:solidFill>
                            <a:srgbClr val="595959"/>
                          </a:solidFill>
                          <a:effectLst/>
                          <a:latin typeface="Century Gothic" panose="020B0502020202020204" pitchFamily="34" charset="0"/>
                        </a:rPr>
                        <a:t>Project Assignment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83124647"/>
                  </a:ext>
                </a:extLst>
              </a:tr>
              <a:tr h="325114">
                <a:tc>
                  <a:txBody>
                    <a:bodyPr/>
                    <a:lstStyle/>
                    <a:p>
                      <a:pPr algn="l" fontAlgn="ctr"/>
                      <a:r>
                        <a:rPr lang="en-US" sz="1400" b="0" i="0" u="none" strike="noStrike" dirty="0">
                          <a:solidFill>
                            <a:srgbClr val="595959"/>
                          </a:solidFill>
                          <a:effectLst/>
                          <a:latin typeface="Century Gothic" panose="020B0502020202020204" pitchFamily="34" charset="0"/>
                        </a:rPr>
                        <a:t>Review and Feedback Session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11414119"/>
                  </a:ext>
                </a:extLst>
              </a:tr>
            </a:tbl>
          </a:graphicData>
        </a:graphic>
      </p:graphicFrame>
    </p:spTree>
    <p:extLst>
      <p:ext uri="{BB962C8B-B14F-4D97-AF65-F5344CB8AC3E}">
        <p14:creationId xmlns:p14="http://schemas.microsoft.com/office/powerpoint/2010/main" val="336599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76E3-6C31-614F-07B5-31604610FB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1C7661-134E-3BD3-A493-5204FC7AE27A}"/>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58FE53-6687-6CB9-B92B-216BEED92769}"/>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KPIs</a:t>
            </a:r>
          </a:p>
        </p:txBody>
      </p:sp>
      <p:pic>
        <p:nvPicPr>
          <p:cNvPr id="7" name="Graphic 4" descr="Compass with solid fill">
            <a:extLst>
              <a:ext uri="{FF2B5EF4-FFF2-40B4-BE49-F238E27FC236}">
                <a16:creationId xmlns:a16="http://schemas.microsoft.com/office/drawing/2014/main" id="{009E0C6B-F50F-AE89-EA52-8BE59190C4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3" name="Table 2">
            <a:extLst>
              <a:ext uri="{FF2B5EF4-FFF2-40B4-BE49-F238E27FC236}">
                <a16:creationId xmlns:a16="http://schemas.microsoft.com/office/drawing/2014/main" id="{AEB3EA13-6AEE-E856-B711-C36465A969E7}"/>
              </a:ext>
            </a:extLst>
          </p:cNvPr>
          <p:cNvGraphicFramePr>
            <a:graphicFrameLocks noGrp="1"/>
          </p:cNvGraphicFramePr>
          <p:nvPr>
            <p:extLst>
              <p:ext uri="{D42A27DB-BD31-4B8C-83A1-F6EECF244321}">
                <p14:modId xmlns:p14="http://schemas.microsoft.com/office/powerpoint/2010/main" val="1341779152"/>
              </p:ext>
            </p:extLst>
          </p:nvPr>
        </p:nvGraphicFramePr>
        <p:xfrm>
          <a:off x="185541" y="191859"/>
          <a:ext cx="11701659" cy="5249260"/>
        </p:xfrm>
        <a:graphic>
          <a:graphicData uri="http://schemas.openxmlformats.org/drawingml/2006/table">
            <a:tbl>
              <a:tblPr/>
              <a:tblGrid>
                <a:gridCol w="3946039">
                  <a:extLst>
                    <a:ext uri="{9D8B030D-6E8A-4147-A177-3AD203B41FA5}">
                      <a16:colId xmlns:a16="http://schemas.microsoft.com/office/drawing/2014/main" val="2117317372"/>
                    </a:ext>
                  </a:extLst>
                </a:gridCol>
                <a:gridCol w="3525282">
                  <a:extLst>
                    <a:ext uri="{9D8B030D-6E8A-4147-A177-3AD203B41FA5}">
                      <a16:colId xmlns:a16="http://schemas.microsoft.com/office/drawing/2014/main" val="690169360"/>
                    </a:ext>
                  </a:extLst>
                </a:gridCol>
                <a:gridCol w="4230338">
                  <a:extLst>
                    <a:ext uri="{9D8B030D-6E8A-4147-A177-3AD203B41FA5}">
                      <a16:colId xmlns:a16="http://schemas.microsoft.com/office/drawing/2014/main" val="724944674"/>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KPI</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Measurement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Target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672214742"/>
                  </a:ext>
                </a:extLst>
              </a:tr>
              <a:tr h="1163725">
                <a:tc>
                  <a:txBody>
                    <a:bodyPr/>
                    <a:lstStyle/>
                    <a:p>
                      <a:pPr algn="l" fontAlgn="ctr"/>
                      <a:r>
                        <a:rPr lang="en-US" sz="1400" b="0" i="0" u="none" strike="noStrike" dirty="0">
                          <a:solidFill>
                            <a:srgbClr val="595959"/>
                          </a:solidFill>
                          <a:effectLst/>
                          <a:latin typeface="Century Gothic" panose="020B0502020202020204" pitchFamily="34" charset="0"/>
                        </a:rPr>
                        <a:t>Mentee Session Attendance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Number of scheduled mentor meetings attended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90% or higher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31830153"/>
                  </a:ext>
                </a:extLst>
              </a:tr>
              <a:tr h="1163725">
                <a:tc>
                  <a:txBody>
                    <a:bodyPr/>
                    <a:lstStyle/>
                    <a:p>
                      <a:pPr algn="l" fontAlgn="ctr"/>
                      <a:r>
                        <a:rPr lang="en-US" sz="1400" b="0" i="0" u="none" strike="noStrike" dirty="0">
                          <a:solidFill>
                            <a:srgbClr val="595959"/>
                          </a:solidFill>
                          <a:effectLst/>
                          <a:latin typeface="Century Gothic" panose="020B0502020202020204" pitchFamily="34" charset="0"/>
                        </a:rPr>
                        <a:t>Leadership Skill Development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Successful completion of assigned leadership tasks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100%</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95273207"/>
                  </a:ext>
                </a:extLst>
              </a:tr>
              <a:tr h="1163725">
                <a:tc>
                  <a:txBody>
                    <a:bodyPr/>
                    <a:lstStyle/>
                    <a:p>
                      <a:pPr algn="l" fontAlgn="ctr"/>
                      <a:r>
                        <a:rPr lang="en-US" sz="1400" b="0" i="0" u="none" strike="noStrike" dirty="0">
                          <a:solidFill>
                            <a:srgbClr val="595959"/>
                          </a:solidFill>
                          <a:effectLst/>
                          <a:latin typeface="Century Gothic" panose="020B0502020202020204" pitchFamily="34" charset="0"/>
                        </a:rPr>
                        <a:t>Project Completion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Delivery of assigned mentorship project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On-time completion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55457078"/>
                  </a:ext>
                </a:extLst>
              </a:tr>
              <a:tr h="1163725">
                <a:tc>
                  <a:txBody>
                    <a:bodyPr/>
                    <a:lstStyle/>
                    <a:p>
                      <a:pPr algn="l" fontAlgn="ctr"/>
                      <a:r>
                        <a:rPr lang="en-US" sz="1400" b="0" i="0" u="none" strike="noStrike" dirty="0">
                          <a:solidFill>
                            <a:srgbClr val="595959"/>
                          </a:solidFill>
                          <a:effectLst/>
                          <a:latin typeface="Century Gothic" panose="020B0502020202020204" pitchFamily="34" charset="0"/>
                        </a:rPr>
                        <a:t>Networking Growth</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Number of industry connections made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At least five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96778083"/>
                  </a:ext>
                </a:extLst>
              </a:tr>
            </a:tbl>
          </a:graphicData>
        </a:graphic>
      </p:graphicFrame>
    </p:spTree>
    <p:extLst>
      <p:ext uri="{BB962C8B-B14F-4D97-AF65-F5344CB8AC3E}">
        <p14:creationId xmlns:p14="http://schemas.microsoft.com/office/powerpoint/2010/main" val="122022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F663-E702-4B7B-343D-7A6C9BF785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D43747-2524-BD56-E72A-D3173FF391B7}"/>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4BD824-4B1C-F646-9895-C64885FF6F25}"/>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Post-Mentorship Plan</a:t>
            </a:r>
          </a:p>
        </p:txBody>
      </p:sp>
      <p:pic>
        <p:nvPicPr>
          <p:cNvPr id="7" name="Graphic 4" descr="Compass with solid fill">
            <a:extLst>
              <a:ext uri="{FF2B5EF4-FFF2-40B4-BE49-F238E27FC236}">
                <a16:creationId xmlns:a16="http://schemas.microsoft.com/office/drawing/2014/main" id="{0710465A-F129-A75C-7BA9-5F3F284E0E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4" name="Table 3">
            <a:extLst>
              <a:ext uri="{FF2B5EF4-FFF2-40B4-BE49-F238E27FC236}">
                <a16:creationId xmlns:a16="http://schemas.microsoft.com/office/drawing/2014/main" id="{3076A133-3D23-CAFE-97FA-7D92549A7EE4}"/>
              </a:ext>
            </a:extLst>
          </p:cNvPr>
          <p:cNvGraphicFramePr>
            <a:graphicFrameLocks noGrp="1"/>
          </p:cNvGraphicFramePr>
          <p:nvPr>
            <p:extLst>
              <p:ext uri="{D42A27DB-BD31-4B8C-83A1-F6EECF244321}">
                <p14:modId xmlns:p14="http://schemas.microsoft.com/office/powerpoint/2010/main" val="757858008"/>
              </p:ext>
            </p:extLst>
          </p:nvPr>
        </p:nvGraphicFramePr>
        <p:xfrm>
          <a:off x="252448" y="323168"/>
          <a:ext cx="11657054" cy="4960040"/>
        </p:xfrm>
        <a:graphic>
          <a:graphicData uri="http://schemas.openxmlformats.org/drawingml/2006/table">
            <a:tbl>
              <a:tblPr/>
              <a:tblGrid>
                <a:gridCol w="3930997">
                  <a:extLst>
                    <a:ext uri="{9D8B030D-6E8A-4147-A177-3AD203B41FA5}">
                      <a16:colId xmlns:a16="http://schemas.microsoft.com/office/drawing/2014/main" val="3453854767"/>
                    </a:ext>
                  </a:extLst>
                </a:gridCol>
                <a:gridCol w="3511844">
                  <a:extLst>
                    <a:ext uri="{9D8B030D-6E8A-4147-A177-3AD203B41FA5}">
                      <a16:colId xmlns:a16="http://schemas.microsoft.com/office/drawing/2014/main" val="3834912457"/>
                    </a:ext>
                  </a:extLst>
                </a:gridCol>
                <a:gridCol w="4214213">
                  <a:extLst>
                    <a:ext uri="{9D8B030D-6E8A-4147-A177-3AD203B41FA5}">
                      <a16:colId xmlns:a16="http://schemas.microsoft.com/office/drawing/2014/main" val="2877219158"/>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Category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Next Steps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2889750539"/>
                  </a:ext>
                </a:extLst>
              </a:tr>
              <a:tr h="1091420">
                <a:tc>
                  <a:txBody>
                    <a:bodyPr/>
                    <a:lstStyle/>
                    <a:p>
                      <a:pPr algn="l" fontAlgn="ctr"/>
                      <a:r>
                        <a:rPr lang="en-US" sz="1400" b="0" i="0" u="none" strike="noStrike" dirty="0">
                          <a:solidFill>
                            <a:srgbClr val="595959"/>
                          </a:solidFill>
                          <a:effectLst/>
                          <a:latin typeface="Century Gothic" panose="020B0502020202020204" pitchFamily="34" charset="0"/>
                        </a:rPr>
                        <a:t>Key Achievements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Improved leadership and decision-making skills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Apply skills in future projects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20263154"/>
                  </a:ext>
                </a:extLst>
              </a:tr>
              <a:tr h="1091420">
                <a:tc>
                  <a:txBody>
                    <a:bodyPr/>
                    <a:lstStyle/>
                    <a:p>
                      <a:pPr algn="l" fontAlgn="ctr"/>
                      <a:r>
                        <a:rPr lang="en-US" sz="1400" b="0" i="0" u="none" strike="noStrike" dirty="0">
                          <a:solidFill>
                            <a:srgbClr val="595959"/>
                          </a:solidFill>
                          <a:effectLst/>
                          <a:latin typeface="Century Gothic" panose="020B0502020202020204" pitchFamily="34" charset="0"/>
                        </a:rPr>
                        <a:t>Ongoing Development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Further refinement of strategic planning abilities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Enroll in advanced leadership courses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166951428"/>
                  </a:ext>
                </a:extLst>
              </a:tr>
              <a:tr h="1091420">
                <a:tc>
                  <a:txBody>
                    <a:bodyPr/>
                    <a:lstStyle/>
                    <a:p>
                      <a:pPr algn="l" fontAlgn="ctr"/>
                      <a:r>
                        <a:rPr lang="en-US" sz="1400" b="0" i="0" u="none" strike="noStrike" dirty="0">
                          <a:solidFill>
                            <a:srgbClr val="595959"/>
                          </a:solidFill>
                          <a:effectLst/>
                          <a:latin typeface="Century Gothic" panose="020B0502020202020204" pitchFamily="34" charset="0"/>
                        </a:rPr>
                        <a:t>Networking and Career Growth</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Expanded industry connections and visibility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Continue participating in marketing forums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21040964"/>
                  </a:ext>
                </a:extLst>
              </a:tr>
              <a:tr h="1091420">
                <a:tc>
                  <a:txBody>
                    <a:bodyPr/>
                    <a:lstStyle/>
                    <a:p>
                      <a:pPr algn="l" fontAlgn="ctr"/>
                      <a:r>
                        <a:rPr lang="en-US" sz="1400" b="0" i="0" u="none" strike="noStrike" dirty="0">
                          <a:solidFill>
                            <a:srgbClr val="595959"/>
                          </a:solidFill>
                          <a:effectLst/>
                          <a:latin typeface="Century Gothic" panose="020B0502020202020204" pitchFamily="34" charset="0"/>
                        </a:rPr>
                        <a:t>Future Mentorship Opportunities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Potential to become a mentor in the future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595959"/>
                          </a:solidFill>
                          <a:effectLst/>
                          <a:latin typeface="Century Gothic" panose="020B0502020202020204" pitchFamily="34" charset="0"/>
                        </a:rPr>
                        <a:t>Volunteer for mentorship initiatives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668839935"/>
                  </a:ext>
                </a:extLst>
              </a:tr>
            </a:tbl>
          </a:graphicData>
        </a:graphic>
      </p:graphicFrame>
    </p:spTree>
    <p:extLst>
      <p:ext uri="{BB962C8B-B14F-4D97-AF65-F5344CB8AC3E}">
        <p14:creationId xmlns:p14="http://schemas.microsoft.com/office/powerpoint/2010/main" val="922135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505</TotalTime>
  <Words>682</Words>
  <Application>Microsoft Macintosh PowerPoint</Application>
  <PresentationFormat>Widescreen</PresentationFormat>
  <Paragraphs>247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22</cp:revision>
  <dcterms:created xsi:type="dcterms:W3CDTF">2024-07-31T18:43:37Z</dcterms:created>
  <dcterms:modified xsi:type="dcterms:W3CDTF">2025-03-20T22:03:07Z</dcterms:modified>
</cp:coreProperties>
</file>