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42" r:id="rId2"/>
    <p:sldId id="371" r:id="rId3"/>
    <p:sldId id="377" r:id="rId4"/>
    <p:sldId id="387" r:id="rId5"/>
    <p:sldId id="388" r:id="rId6"/>
    <p:sldId id="389" r:id="rId7"/>
    <p:sldId id="390" r:id="rId8"/>
    <p:sldId id="391" r:id="rId9"/>
    <p:sldId id="392" r:id="rId10"/>
    <p:sldId id="381"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F27A"/>
    <a:srgbClr val="DEE9EE"/>
    <a:srgbClr val="88AFC2"/>
    <a:srgbClr val="FBF46D"/>
    <a:srgbClr val="FEFCCE"/>
    <a:srgbClr val="D1E0E7"/>
    <a:srgbClr val="E8DD06"/>
    <a:srgbClr val="AF4364"/>
    <a:srgbClr val="C56985"/>
    <a:srgbClr val="E7F7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00E7B2-1695-4AE5-9A74-1179C490106C}" v="1" dt="2025-03-19T23:56:1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5846" autoAdjust="0"/>
  </p:normalViewPr>
  <p:slideViewPr>
    <p:cSldViewPr snapToGrid="0">
      <p:cViewPr varScale="1">
        <p:scale>
          <a:sx n="107" d="100"/>
          <a:sy n="107" d="100"/>
        </p:scale>
        <p:origin x="86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6800E7B2-1695-4AE5-9A74-1179C490106C}"/>
    <pc:docChg chg="modSld">
      <pc:chgData name="Bess Dunlevy" userId="dd4b9a8537dbe9d0" providerId="LiveId" clId="{6800E7B2-1695-4AE5-9A74-1179C490106C}" dt="2025-03-19T23:56:21.789" v="15" actId="1076"/>
      <pc:docMkLst>
        <pc:docMk/>
      </pc:docMkLst>
      <pc:sldChg chg="modSp mod">
        <pc:chgData name="Bess Dunlevy" userId="dd4b9a8537dbe9d0" providerId="LiveId" clId="{6800E7B2-1695-4AE5-9A74-1179C490106C}" dt="2025-03-16T17:57:45.748" v="1" actId="6549"/>
        <pc:sldMkLst>
          <pc:docMk/>
          <pc:sldMk cId="1508588292" sldId="342"/>
        </pc:sldMkLst>
        <pc:spChg chg="mod">
          <ac:chgData name="Bess Dunlevy" userId="dd4b9a8537dbe9d0" providerId="LiveId" clId="{6800E7B2-1695-4AE5-9A74-1179C490106C}" dt="2025-03-16T17:57:38.074" v="0" actId="6549"/>
          <ac:spMkLst>
            <pc:docMk/>
            <pc:sldMk cId="1508588292" sldId="342"/>
            <ac:spMk id="33" creationId="{143A449B-AAB7-994A-92CE-8F48E2CA7DF6}"/>
          </ac:spMkLst>
        </pc:spChg>
        <pc:graphicFrameChg chg="modGraphic">
          <ac:chgData name="Bess Dunlevy" userId="dd4b9a8537dbe9d0" providerId="LiveId" clId="{6800E7B2-1695-4AE5-9A74-1179C490106C}" dt="2025-03-16T17:57:45.748" v="1" actId="6549"/>
          <ac:graphicFrameMkLst>
            <pc:docMk/>
            <pc:sldMk cId="1508588292" sldId="342"/>
            <ac:graphicFrameMk id="8" creationId="{C40D9A6C-1C76-CA2A-09EB-EE275174A378}"/>
          </ac:graphicFrameMkLst>
        </pc:graphicFrameChg>
      </pc:sldChg>
      <pc:sldChg chg="modSp mod">
        <pc:chgData name="Bess Dunlevy" userId="dd4b9a8537dbe9d0" providerId="LiveId" clId="{6800E7B2-1695-4AE5-9A74-1179C490106C}" dt="2025-03-16T17:57:49.966" v="2" actId="6549"/>
        <pc:sldMkLst>
          <pc:docMk/>
          <pc:sldMk cId="2961558582" sldId="377"/>
        </pc:sldMkLst>
        <pc:graphicFrameChg chg="modGraphic">
          <ac:chgData name="Bess Dunlevy" userId="dd4b9a8537dbe9d0" providerId="LiveId" clId="{6800E7B2-1695-4AE5-9A74-1179C490106C}" dt="2025-03-16T17:57:49.966" v="2" actId="6549"/>
          <ac:graphicFrameMkLst>
            <pc:docMk/>
            <pc:sldMk cId="2961558582" sldId="377"/>
            <ac:graphicFrameMk id="9" creationId="{5D0A4AD1-5E0C-1269-A5DA-252ED74E3A99}"/>
          </ac:graphicFrameMkLst>
        </pc:graphicFrameChg>
      </pc:sldChg>
      <pc:sldChg chg="addSp modSp mod">
        <pc:chgData name="Bess Dunlevy" userId="dd4b9a8537dbe9d0" providerId="LiveId" clId="{6800E7B2-1695-4AE5-9A74-1179C490106C}" dt="2025-03-19T23:56:21.789" v="15" actId="1076"/>
        <pc:sldMkLst>
          <pc:docMk/>
          <pc:sldMk cId="75587561" sldId="381"/>
        </pc:sldMkLst>
        <pc:spChg chg="add mod">
          <ac:chgData name="Bess Dunlevy" userId="dd4b9a8537dbe9d0" providerId="LiveId" clId="{6800E7B2-1695-4AE5-9A74-1179C490106C}" dt="2025-03-19T23:56:21.789" v="15" actId="1076"/>
          <ac:spMkLst>
            <pc:docMk/>
            <pc:sldMk cId="75587561" sldId="381"/>
            <ac:spMk id="3" creationId="{4906696B-B02D-EEB8-513E-3F84DAC6A553}"/>
          </ac:spMkLst>
        </pc:spChg>
        <pc:graphicFrameChg chg="modGraphic">
          <ac:chgData name="Bess Dunlevy" userId="dd4b9a8537dbe9d0" providerId="LiveId" clId="{6800E7B2-1695-4AE5-9A74-1179C490106C}" dt="2025-03-16T17:58:11.881" v="13" actId="6549"/>
          <ac:graphicFrameMkLst>
            <pc:docMk/>
            <pc:sldMk cId="75587561" sldId="381"/>
            <ac:graphicFrameMk id="7" creationId="{9F551315-1038-9679-5CEA-8DF2275EB6F6}"/>
          </ac:graphicFrameMkLst>
        </pc:graphicFrameChg>
      </pc:sldChg>
      <pc:sldChg chg="modSp mod">
        <pc:chgData name="Bess Dunlevy" userId="dd4b9a8537dbe9d0" providerId="LiveId" clId="{6800E7B2-1695-4AE5-9A74-1179C490106C}" dt="2025-03-16T17:57:55.118" v="5" actId="6549"/>
        <pc:sldMkLst>
          <pc:docMk/>
          <pc:sldMk cId="292613945" sldId="387"/>
        </pc:sldMkLst>
        <pc:graphicFrameChg chg="modGraphic">
          <ac:chgData name="Bess Dunlevy" userId="dd4b9a8537dbe9d0" providerId="LiveId" clId="{6800E7B2-1695-4AE5-9A74-1179C490106C}" dt="2025-03-16T17:57:52.946" v="3" actId="6549"/>
          <ac:graphicFrameMkLst>
            <pc:docMk/>
            <pc:sldMk cId="292613945" sldId="387"/>
            <ac:graphicFrameMk id="13" creationId="{0C08FCFC-5E5D-D513-A6D2-68820C91279F}"/>
          </ac:graphicFrameMkLst>
        </pc:graphicFrameChg>
        <pc:graphicFrameChg chg="modGraphic">
          <ac:chgData name="Bess Dunlevy" userId="dd4b9a8537dbe9d0" providerId="LiveId" clId="{6800E7B2-1695-4AE5-9A74-1179C490106C}" dt="2025-03-16T17:57:54.103" v="4" actId="6549"/>
          <ac:graphicFrameMkLst>
            <pc:docMk/>
            <pc:sldMk cId="292613945" sldId="387"/>
            <ac:graphicFrameMk id="14" creationId="{98DF5E2D-8F78-CF6A-F035-06530EBB5235}"/>
          </ac:graphicFrameMkLst>
        </pc:graphicFrameChg>
        <pc:graphicFrameChg chg="modGraphic">
          <ac:chgData name="Bess Dunlevy" userId="dd4b9a8537dbe9d0" providerId="LiveId" clId="{6800E7B2-1695-4AE5-9A74-1179C490106C}" dt="2025-03-16T17:57:55.118" v="5" actId="6549"/>
          <ac:graphicFrameMkLst>
            <pc:docMk/>
            <pc:sldMk cId="292613945" sldId="387"/>
            <ac:graphicFrameMk id="15" creationId="{543D1A25-28D4-8536-BA1F-CF38C09DDB8F}"/>
          </ac:graphicFrameMkLst>
        </pc:graphicFrameChg>
      </pc:sldChg>
      <pc:sldChg chg="modSp mod">
        <pc:chgData name="Bess Dunlevy" userId="dd4b9a8537dbe9d0" providerId="LiveId" clId="{6800E7B2-1695-4AE5-9A74-1179C490106C}" dt="2025-03-16T17:57:57.537" v="6" actId="6549"/>
        <pc:sldMkLst>
          <pc:docMk/>
          <pc:sldMk cId="3640233336" sldId="388"/>
        </pc:sldMkLst>
        <pc:graphicFrameChg chg="modGraphic">
          <ac:chgData name="Bess Dunlevy" userId="dd4b9a8537dbe9d0" providerId="LiveId" clId="{6800E7B2-1695-4AE5-9A74-1179C490106C}" dt="2025-03-16T17:57:57.537" v="6" actId="6549"/>
          <ac:graphicFrameMkLst>
            <pc:docMk/>
            <pc:sldMk cId="3640233336" sldId="388"/>
            <ac:graphicFrameMk id="3" creationId="{83754F94-BDA0-EFF4-9781-2F33E6C78A2C}"/>
          </ac:graphicFrameMkLst>
        </pc:graphicFrameChg>
      </pc:sldChg>
      <pc:sldChg chg="modSp mod">
        <pc:chgData name="Bess Dunlevy" userId="dd4b9a8537dbe9d0" providerId="LiveId" clId="{6800E7B2-1695-4AE5-9A74-1179C490106C}" dt="2025-03-16T17:57:59.644" v="7" actId="6549"/>
        <pc:sldMkLst>
          <pc:docMk/>
          <pc:sldMk cId="2441743899" sldId="389"/>
        </pc:sldMkLst>
        <pc:graphicFrameChg chg="modGraphic">
          <ac:chgData name="Bess Dunlevy" userId="dd4b9a8537dbe9d0" providerId="LiveId" clId="{6800E7B2-1695-4AE5-9A74-1179C490106C}" dt="2025-03-16T17:57:59.644" v="7" actId="6549"/>
          <ac:graphicFrameMkLst>
            <pc:docMk/>
            <pc:sldMk cId="2441743899" sldId="389"/>
            <ac:graphicFrameMk id="4" creationId="{B389D9B0-77C5-871F-2E04-24813481271F}"/>
          </ac:graphicFrameMkLst>
        </pc:graphicFrameChg>
      </pc:sldChg>
      <pc:sldChg chg="modSp mod">
        <pc:chgData name="Bess Dunlevy" userId="dd4b9a8537dbe9d0" providerId="LiveId" clId="{6800E7B2-1695-4AE5-9A74-1179C490106C}" dt="2025-03-16T17:58:05.155" v="10" actId="6549"/>
        <pc:sldMkLst>
          <pc:docMk/>
          <pc:sldMk cId="3365996145" sldId="390"/>
        </pc:sldMkLst>
        <pc:graphicFrameChg chg="modGraphic">
          <ac:chgData name="Bess Dunlevy" userId="dd4b9a8537dbe9d0" providerId="LiveId" clId="{6800E7B2-1695-4AE5-9A74-1179C490106C}" dt="2025-03-16T17:58:02.143" v="8" actId="6549"/>
          <ac:graphicFrameMkLst>
            <pc:docMk/>
            <pc:sldMk cId="3365996145" sldId="390"/>
            <ac:graphicFrameMk id="6" creationId="{3985AC21-5749-236A-2305-28F2D9383708}"/>
          </ac:graphicFrameMkLst>
        </pc:graphicFrameChg>
        <pc:graphicFrameChg chg="modGraphic">
          <ac:chgData name="Bess Dunlevy" userId="dd4b9a8537dbe9d0" providerId="LiveId" clId="{6800E7B2-1695-4AE5-9A74-1179C490106C}" dt="2025-03-16T17:58:05.155" v="10" actId="6549"/>
          <ac:graphicFrameMkLst>
            <pc:docMk/>
            <pc:sldMk cId="3365996145" sldId="390"/>
            <ac:graphicFrameMk id="8" creationId="{873298D1-75DF-79A2-19F1-EA7109FE8332}"/>
          </ac:graphicFrameMkLst>
        </pc:graphicFrameChg>
      </pc:sldChg>
      <pc:sldChg chg="modSp mod">
        <pc:chgData name="Bess Dunlevy" userId="dd4b9a8537dbe9d0" providerId="LiveId" clId="{6800E7B2-1695-4AE5-9A74-1179C490106C}" dt="2025-03-16T17:58:07.489" v="11" actId="6549"/>
        <pc:sldMkLst>
          <pc:docMk/>
          <pc:sldMk cId="1220226711" sldId="391"/>
        </pc:sldMkLst>
        <pc:graphicFrameChg chg="modGraphic">
          <ac:chgData name="Bess Dunlevy" userId="dd4b9a8537dbe9d0" providerId="LiveId" clId="{6800E7B2-1695-4AE5-9A74-1179C490106C}" dt="2025-03-16T17:58:07.489" v="11" actId="6549"/>
          <ac:graphicFrameMkLst>
            <pc:docMk/>
            <pc:sldMk cId="1220226711" sldId="391"/>
            <ac:graphicFrameMk id="3" creationId="{AEB3EA13-6AEE-E856-B711-C36465A969E7}"/>
          </ac:graphicFrameMkLst>
        </pc:graphicFrameChg>
      </pc:sldChg>
      <pc:sldChg chg="modSp mod">
        <pc:chgData name="Bess Dunlevy" userId="dd4b9a8537dbe9d0" providerId="LiveId" clId="{6800E7B2-1695-4AE5-9A74-1179C490106C}" dt="2025-03-16T17:58:09.301" v="12" actId="6549"/>
        <pc:sldMkLst>
          <pc:docMk/>
          <pc:sldMk cId="922135062" sldId="392"/>
        </pc:sldMkLst>
        <pc:graphicFrameChg chg="modGraphic">
          <ac:chgData name="Bess Dunlevy" userId="dd4b9a8537dbe9d0" providerId="LiveId" clId="{6800E7B2-1695-4AE5-9A74-1179C490106C}" dt="2025-03-16T17:58:09.301" v="12" actId="6549"/>
          <ac:graphicFrameMkLst>
            <pc:docMk/>
            <pc:sldMk cId="922135062" sldId="392"/>
            <ac:graphicFrameMk id="4" creationId="{3076A133-3D23-CAFE-97FA-7D92549A7EE4}"/>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27571-D808-4FBB-8C0A-C0081B300BBE}" type="datetimeFigureOut">
              <a:rPr lang="en-US" smtClean="0"/>
              <a:t>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2988F-0C57-417B-8E60-D088E562541E}" type="slidenum">
              <a:rPr lang="en-US" smtClean="0"/>
              <a:t>‹#›</a:t>
            </a:fld>
            <a:endParaRPr lang="en-US" dirty="0"/>
          </a:p>
        </p:txBody>
      </p:sp>
    </p:spTree>
    <p:extLst>
      <p:ext uri="{BB962C8B-B14F-4D97-AF65-F5344CB8AC3E}">
        <p14:creationId xmlns:p14="http://schemas.microsoft.com/office/powerpoint/2010/main" val="875169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2988F-0C57-417B-8E60-D088E562541E}" type="slidenum">
              <a:rPr lang="en-US" smtClean="0"/>
              <a:t>1</a:t>
            </a:fld>
            <a:endParaRPr lang="en-US" dirty="0"/>
          </a:p>
        </p:txBody>
      </p:sp>
    </p:spTree>
    <p:extLst>
      <p:ext uri="{BB962C8B-B14F-4D97-AF65-F5344CB8AC3E}">
        <p14:creationId xmlns:p14="http://schemas.microsoft.com/office/powerpoint/2010/main" val="254428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20812-7C71-A3A7-0011-268B634D6E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B197C7-2114-B570-BC63-F3D3E68B3D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E22EA3-4A76-03CF-4240-F8BDA449DF0B}"/>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578FB7D4-13BA-9B55-679A-6D030015D8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751910-C6C0-1F6F-322C-FD0FCCBBF4EF}"/>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85557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D24C1-7382-A3DB-626E-97CEDAE4C3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9978FF-7F63-9A03-4FD6-4A01FDD41C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BEF76F-D19A-BD97-8165-CC21CC6BF6D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3269A2AD-4CBB-493E-2F23-702C91C3B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9CD7D9-6314-1AEE-1863-695AF090FFA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304218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18ED0-31CD-1A3F-4141-82DB2E7667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D2B400-EF3A-0C29-A39B-9D3AFA8588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A12A8-FFE3-7296-83AC-87B81F279D1A}"/>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FB0A9CB9-4AF9-46AA-36BB-5ACB42E326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81F243-F8E3-A0DE-8B14-3A004BBF575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0259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35AD1-0D6B-152B-E17F-42C86B335D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70E93-A030-28AE-27F0-4BB8371E10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84C650-E7B8-D0DF-752B-86E4DF37487F}"/>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4E69D9AE-B856-036D-9053-88ABDE3CE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A185DA-CA17-B5D5-FD34-E509C3A0E0BA}"/>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229104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E3C2A-3480-2879-3359-9C42A2EF1B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ABF402-11C1-8CA1-479B-9A1267953B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15E018-9D96-53A1-B54F-9EDEAE89590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BDB34C1A-4AA2-09F1-D02B-C651E4C357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A272E61-F0EA-DAB9-3932-A5AA3A9D96D5}"/>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61918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2768D-5891-E3A1-B70B-7F01AFCE4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CB48B-8B65-4096-A2AF-9BAB76689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13ED66-2FA9-4C39-6B1F-149D5DBD85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15609F-73A4-1EAA-78A0-5284DF16556D}"/>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4BF80492-F326-2038-2498-E53043FF5C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F626204-60EA-D4EA-7018-619664E991D2}"/>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097376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E592F-5199-AF13-8A6D-DB92042109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D85CAE-9E1D-CCFA-0616-FBBC310D9B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232DB9-727C-EA56-35F0-AAEE0837FB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1362160-CF05-6253-0439-1467C2E948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3DB43D-69D6-B016-04DE-C4AA4F0948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A08581-E5B2-AFF9-1A75-9D02B1281323}"/>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8" name="Footer Placeholder 7">
            <a:extLst>
              <a:ext uri="{FF2B5EF4-FFF2-40B4-BE49-F238E27FC236}">
                <a16:creationId xmlns:a16="http://schemas.microsoft.com/office/drawing/2014/main" id="{CB5A6C79-7638-56AC-0B96-AA2E1ECF466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CE8F235-C270-50FA-B0CE-5F6891865F2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17301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3D39-7EA1-9995-8D79-447DD42883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D847B6-C740-F202-A105-3E2C85F53170}"/>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4" name="Footer Placeholder 3">
            <a:extLst>
              <a:ext uri="{FF2B5EF4-FFF2-40B4-BE49-F238E27FC236}">
                <a16:creationId xmlns:a16="http://schemas.microsoft.com/office/drawing/2014/main" id="{C1DDE017-C284-4DE3-D387-0CF7663962C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990540-46F3-48E3-CD2C-CC167474498E}"/>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334705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ED1B23-3E3A-FAA3-54F1-14009208C91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3" name="Footer Placeholder 2">
            <a:extLst>
              <a:ext uri="{FF2B5EF4-FFF2-40B4-BE49-F238E27FC236}">
                <a16:creationId xmlns:a16="http://schemas.microsoft.com/office/drawing/2014/main" id="{3A6572AC-E472-8F0D-4B35-71204B4F07D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B84C465-74DB-8217-A6AC-863D32D29B3B}"/>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108864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DE1-3306-FFE2-2D96-D615E75CF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167A7-D478-C0C9-BAE1-FD8B7E284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892359-B0F9-5EAB-9A48-01DECBDC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FD3968-DAEF-0D82-9B32-46364708ABE2}"/>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58490367-AFB7-AA6F-21DE-B3F2A4F74D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CF83673-0F9F-355E-5480-D217D8001866}"/>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421477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A0BC9-91AA-8E36-A4FC-9AB18FB856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6B6399-F616-AAA2-F28C-06C2EA93F2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5BE99CF-7CD6-DA51-550F-2960523F81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401065-15D2-08B2-7951-228ECDD95758}"/>
              </a:ext>
            </a:extLst>
          </p:cNvPr>
          <p:cNvSpPr>
            <a:spLocks noGrp="1"/>
          </p:cNvSpPr>
          <p:nvPr>
            <p:ph type="dt" sz="half" idx="10"/>
          </p:nvPr>
        </p:nvSpPr>
        <p:spPr/>
        <p:txBody>
          <a:bodyPr/>
          <a:lstStyle/>
          <a:p>
            <a:fld id="{02A4FD56-2863-417B-9B78-D4A7CC70CC8D}" type="datetimeFigureOut">
              <a:rPr lang="en-US" smtClean="0"/>
              <a:t>3/20/25</a:t>
            </a:fld>
            <a:endParaRPr lang="en-US" dirty="0"/>
          </a:p>
        </p:txBody>
      </p:sp>
      <p:sp>
        <p:nvSpPr>
          <p:cNvPr id="6" name="Footer Placeholder 5">
            <a:extLst>
              <a:ext uri="{FF2B5EF4-FFF2-40B4-BE49-F238E27FC236}">
                <a16:creationId xmlns:a16="http://schemas.microsoft.com/office/drawing/2014/main" id="{2C849551-D786-BB7A-D377-01C5ACEBC1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D8CE949-099B-F3F8-FBB8-756C9C37DC1C}"/>
              </a:ext>
            </a:extLst>
          </p:cNvPr>
          <p:cNvSpPr>
            <a:spLocks noGrp="1"/>
          </p:cNvSpPr>
          <p:nvPr>
            <p:ph type="sldNum" sz="quarter" idx="12"/>
          </p:nvPr>
        </p:nvSpPr>
        <p:spPr/>
        <p:txBody>
          <a:bodyPr/>
          <a:lstStyle/>
          <a:p>
            <a:fld id="{49643E1E-FB8D-4230-BCC4-71E52444610E}" type="slidenum">
              <a:rPr lang="en-US" smtClean="0"/>
              <a:t>‹#›</a:t>
            </a:fld>
            <a:endParaRPr lang="en-US" dirty="0"/>
          </a:p>
        </p:txBody>
      </p:sp>
    </p:spTree>
    <p:extLst>
      <p:ext uri="{BB962C8B-B14F-4D97-AF65-F5344CB8AC3E}">
        <p14:creationId xmlns:p14="http://schemas.microsoft.com/office/powerpoint/2010/main" val="55185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A68AA-C2C5-5892-9782-24F8425508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F6E457-EDC9-A132-074C-6E1B04FB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F609C0-D979-0F61-B095-FFF699F31E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A4FD56-2863-417B-9B78-D4A7CC70CC8D}" type="datetimeFigureOut">
              <a:rPr lang="en-US" smtClean="0"/>
              <a:t>3/20/25</a:t>
            </a:fld>
            <a:endParaRPr lang="en-US" dirty="0"/>
          </a:p>
        </p:txBody>
      </p:sp>
      <p:sp>
        <p:nvSpPr>
          <p:cNvPr id="5" name="Footer Placeholder 4">
            <a:extLst>
              <a:ext uri="{FF2B5EF4-FFF2-40B4-BE49-F238E27FC236}">
                <a16:creationId xmlns:a16="http://schemas.microsoft.com/office/drawing/2014/main" id="{C68A6459-ADED-9912-C41C-E2E3527AD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E259C8C9-F461-FEB6-56A3-3AB7A3431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9643E1E-FB8D-4230-BCC4-71E52444610E}" type="slidenum">
              <a:rPr lang="en-US" smtClean="0"/>
              <a:t>‹#›</a:t>
            </a:fld>
            <a:endParaRPr lang="en-US" dirty="0"/>
          </a:p>
        </p:txBody>
      </p:sp>
    </p:spTree>
    <p:extLst>
      <p:ext uri="{BB962C8B-B14F-4D97-AF65-F5344CB8AC3E}">
        <p14:creationId xmlns:p14="http://schemas.microsoft.com/office/powerpoint/2010/main" val="3952242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ippling water reflecting clouds in sky">
            <a:extLst>
              <a:ext uri="{FF2B5EF4-FFF2-40B4-BE49-F238E27FC236}">
                <a16:creationId xmlns:a16="http://schemas.microsoft.com/office/drawing/2014/main" id="{22F9B37D-4CA1-B329-4B24-2726FFE2C142}"/>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7" name="Rectangle 6">
            <a:extLst>
              <a:ext uri="{FF2B5EF4-FFF2-40B4-BE49-F238E27FC236}">
                <a16:creationId xmlns:a16="http://schemas.microsoft.com/office/drawing/2014/main" id="{B0374E89-A3BD-619F-CACF-644D33763172}"/>
              </a:ext>
            </a:extLst>
          </p:cNvPr>
          <p:cNvSpPr/>
          <p:nvPr/>
        </p:nvSpPr>
        <p:spPr>
          <a:xfrm>
            <a:off x="0" y="0"/>
            <a:ext cx="12192000" cy="6858000"/>
          </a:xfrm>
          <a:prstGeom prst="rect">
            <a:avLst/>
          </a:prstGeom>
          <a:solidFill>
            <a:schemeClr val="bg1">
              <a:lumMod val="95000"/>
              <a:alpha val="79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E895120-6374-CE6E-0CB7-85DEB72A6E7B}"/>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43A449B-AAB7-994A-92CE-8F48E2CA7DF6}"/>
              </a:ext>
            </a:extLst>
          </p:cNvPr>
          <p:cNvSpPr txBox="1"/>
          <p:nvPr/>
        </p:nvSpPr>
        <p:spPr>
          <a:xfrm>
            <a:off x="362368" y="330101"/>
            <a:ext cx="7384507" cy="584775"/>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Mentorship Plan Template</a:t>
            </a:r>
          </a:p>
        </p:txBody>
      </p:sp>
      <p:pic>
        <p:nvPicPr>
          <p:cNvPr id="4" name="Picture 3" descr="Black compass on a yellow background">
            <a:extLst>
              <a:ext uri="{FF2B5EF4-FFF2-40B4-BE49-F238E27FC236}">
                <a16:creationId xmlns:a16="http://schemas.microsoft.com/office/drawing/2014/main" id="{C912F098-11A7-DD4C-40DF-D44AE7D54054}"/>
              </a:ext>
            </a:extLst>
          </p:cNvPr>
          <p:cNvPicPr>
            <a:picLocks noChangeAspect="1"/>
          </p:cNvPicPr>
          <p:nvPr/>
        </p:nvPicPr>
        <p:blipFill>
          <a:blip r:embed="rId5">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graphicFrame>
        <p:nvGraphicFramePr>
          <p:cNvPr id="8" name="Table 7">
            <a:extLst>
              <a:ext uri="{FF2B5EF4-FFF2-40B4-BE49-F238E27FC236}">
                <a16:creationId xmlns:a16="http://schemas.microsoft.com/office/drawing/2014/main" id="{C40D9A6C-1C76-CA2A-09EB-EE275174A378}"/>
              </a:ext>
            </a:extLst>
          </p:cNvPr>
          <p:cNvGraphicFramePr>
            <a:graphicFrameLocks noGrp="1"/>
          </p:cNvGraphicFramePr>
          <p:nvPr>
            <p:extLst>
              <p:ext uri="{D42A27DB-BD31-4B8C-83A1-F6EECF244321}">
                <p14:modId xmlns:p14="http://schemas.microsoft.com/office/powerpoint/2010/main" val="836957032"/>
              </p:ext>
            </p:extLst>
          </p:nvPr>
        </p:nvGraphicFramePr>
        <p:xfrm>
          <a:off x="298272" y="4464528"/>
          <a:ext cx="8090256" cy="2038350"/>
        </p:xfrm>
        <a:graphic>
          <a:graphicData uri="http://schemas.openxmlformats.org/drawingml/2006/table">
            <a:tbl>
              <a:tblPr/>
              <a:tblGrid>
                <a:gridCol w="3209111">
                  <a:extLst>
                    <a:ext uri="{9D8B030D-6E8A-4147-A177-3AD203B41FA5}">
                      <a16:colId xmlns:a16="http://schemas.microsoft.com/office/drawing/2014/main" val="3675389749"/>
                    </a:ext>
                  </a:extLst>
                </a:gridCol>
                <a:gridCol w="4881145">
                  <a:extLst>
                    <a:ext uri="{9D8B030D-6E8A-4147-A177-3AD203B41FA5}">
                      <a16:colId xmlns:a16="http://schemas.microsoft.com/office/drawing/2014/main" val="3199316185"/>
                    </a:ext>
                  </a:extLst>
                </a:gridCol>
              </a:tblGrid>
              <a:tr h="407670">
                <a:tc>
                  <a:txBody>
                    <a:bodyPr/>
                    <a:lstStyle/>
                    <a:p>
                      <a:pPr algn="r" fontAlgn="ctr"/>
                      <a:r>
                        <a:rPr lang="en-US" sz="1800" b="0" i="0" u="none" strike="noStrike" dirty="0">
                          <a:solidFill>
                            <a:srgbClr val="595959"/>
                          </a:solidFill>
                          <a:effectLst/>
                          <a:latin typeface="Century Gothic" panose="020B0502020202020204" pitchFamily="34" charset="0"/>
                        </a:rPr>
                        <a:t>Mentee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745025898"/>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156478074"/>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Department / Function</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3563104896"/>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Mentorship Start 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4221743617"/>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Mentorship End 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EE9EE"/>
                    </a:solidFill>
                  </a:tcPr>
                </a:tc>
                <a:extLst>
                  <a:ext uri="{0D108BD9-81ED-4DB2-BD59-A6C34878D82A}">
                    <a16:rowId xmlns:a16="http://schemas.microsoft.com/office/drawing/2014/main" val="1626616823"/>
                  </a:ext>
                </a:extLst>
              </a:tr>
            </a:tbl>
          </a:graphicData>
        </a:graphic>
      </p:graphicFrame>
      <p:sp>
        <p:nvSpPr>
          <p:cNvPr id="3" name="TextBox 4">
            <a:extLst>
              <a:ext uri="{FF2B5EF4-FFF2-40B4-BE49-F238E27FC236}">
                <a16:creationId xmlns:a16="http://schemas.microsoft.com/office/drawing/2014/main" id="{134ABAB5-ABDE-6F56-6F47-92EAB358427F}"/>
              </a:ext>
            </a:extLst>
          </p:cNvPr>
          <p:cNvSpPr txBox="1"/>
          <p:nvPr/>
        </p:nvSpPr>
        <p:spPr>
          <a:xfrm>
            <a:off x="3634972" y="649635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B46B5-70C5-5C6B-7E85-E78A3C4DE3F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80D12C2-5B5B-C286-2405-BFC47BB5A852}"/>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Black compass on a yellow background">
            <a:extLst>
              <a:ext uri="{FF2B5EF4-FFF2-40B4-BE49-F238E27FC236}">
                <a16:creationId xmlns:a16="http://schemas.microsoft.com/office/drawing/2014/main" id="{ADF937CB-2863-7066-8F0C-0514B6DB5F4F}"/>
              </a:ext>
            </a:extLst>
          </p:cNvPr>
          <p:cNvPicPr>
            <a:picLocks noChangeAspect="1"/>
          </p:cNvPicPr>
          <p:nvPr/>
        </p:nvPicPr>
        <p:blipFill>
          <a:blip r:embed="rId2">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graphicFrame>
        <p:nvGraphicFramePr>
          <p:cNvPr id="7" name="Table 6">
            <a:extLst>
              <a:ext uri="{FF2B5EF4-FFF2-40B4-BE49-F238E27FC236}">
                <a16:creationId xmlns:a16="http://schemas.microsoft.com/office/drawing/2014/main" id="{9F551315-1038-9679-5CEA-8DF2275EB6F6}"/>
              </a:ext>
            </a:extLst>
          </p:cNvPr>
          <p:cNvGraphicFramePr>
            <a:graphicFrameLocks noGrp="1"/>
          </p:cNvGraphicFramePr>
          <p:nvPr>
            <p:extLst>
              <p:ext uri="{D42A27DB-BD31-4B8C-83A1-F6EECF244321}">
                <p14:modId xmlns:p14="http://schemas.microsoft.com/office/powerpoint/2010/main" val="2177856007"/>
              </p:ext>
            </p:extLst>
          </p:nvPr>
        </p:nvGraphicFramePr>
        <p:xfrm>
          <a:off x="252450" y="4858637"/>
          <a:ext cx="7308078" cy="1630680"/>
        </p:xfrm>
        <a:graphic>
          <a:graphicData uri="http://schemas.openxmlformats.org/drawingml/2006/table">
            <a:tbl>
              <a:tblPr/>
              <a:tblGrid>
                <a:gridCol w="2025814">
                  <a:extLst>
                    <a:ext uri="{9D8B030D-6E8A-4147-A177-3AD203B41FA5}">
                      <a16:colId xmlns:a16="http://schemas.microsoft.com/office/drawing/2014/main" val="3484818921"/>
                    </a:ext>
                  </a:extLst>
                </a:gridCol>
                <a:gridCol w="5282264">
                  <a:extLst>
                    <a:ext uri="{9D8B030D-6E8A-4147-A177-3AD203B41FA5}">
                      <a16:colId xmlns:a16="http://schemas.microsoft.com/office/drawing/2014/main" val="3997976646"/>
                    </a:ext>
                  </a:extLst>
                </a:gridCol>
              </a:tblGrid>
              <a:tr h="407670">
                <a:tc>
                  <a:txBody>
                    <a:bodyPr/>
                    <a:lstStyle/>
                    <a:p>
                      <a:pPr algn="r" fontAlgn="ctr"/>
                      <a:r>
                        <a:rPr lang="en-US" sz="1800" b="0" i="0" u="none" strike="noStrike" dirty="0">
                          <a:solidFill>
                            <a:srgbClr val="595959"/>
                          </a:solidFill>
                          <a:effectLst/>
                          <a:latin typeface="Century Gothic" panose="020B0502020202020204" pitchFamily="34" charset="0"/>
                        </a:rPr>
                        <a:t>Mentee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34365193"/>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Mentor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277834667"/>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Manager</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893390065"/>
                  </a:ext>
                </a:extLst>
              </a:tr>
              <a:tr h="407670">
                <a:tc>
                  <a:txBody>
                    <a:bodyPr/>
                    <a:lstStyle/>
                    <a:p>
                      <a:pPr algn="r" fontAlgn="ctr"/>
                      <a:r>
                        <a:rPr lang="en-US" sz="1800" b="0" i="0" u="none" strike="noStrike" dirty="0">
                          <a:solidFill>
                            <a:srgbClr val="595959"/>
                          </a:solidFill>
                          <a:effectLst/>
                          <a:latin typeface="Century Gothic" panose="020B0502020202020204" pitchFamily="34" charset="0"/>
                        </a:rPr>
                        <a:t>Date</a:t>
                      </a:r>
                    </a:p>
                  </a:txBody>
                  <a:tcPr marL="9525" marR="857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l" fontAlgn="ctr"/>
                      <a:endParaRPr lang="en-US" sz="18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011332893"/>
                  </a:ext>
                </a:extLst>
              </a:tr>
            </a:tbl>
          </a:graphicData>
        </a:graphic>
      </p:graphicFrame>
      <p:sp>
        <p:nvSpPr>
          <p:cNvPr id="9" name="TextBox 8">
            <a:extLst>
              <a:ext uri="{FF2B5EF4-FFF2-40B4-BE49-F238E27FC236}">
                <a16:creationId xmlns:a16="http://schemas.microsoft.com/office/drawing/2014/main" id="{1C278ADF-EBFE-CC13-EF81-D263E086B403}"/>
              </a:ext>
            </a:extLst>
          </p:cNvPr>
          <p:cNvSpPr txBox="1"/>
          <p:nvPr/>
        </p:nvSpPr>
        <p:spPr>
          <a:xfrm>
            <a:off x="167716" y="84651"/>
            <a:ext cx="851908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Review and Acknowledgement</a:t>
            </a:r>
          </a:p>
        </p:txBody>
      </p:sp>
    </p:spTree>
    <p:extLst>
      <p:ext uri="{BB962C8B-B14F-4D97-AF65-F5344CB8AC3E}">
        <p14:creationId xmlns:p14="http://schemas.microsoft.com/office/powerpoint/2010/main" val="7558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FDFEAA-F643-54D5-EB25-19A2BE208E3D}"/>
              </a:ext>
            </a:extLst>
          </p:cNvPr>
          <p:cNvSpPr txBox="1"/>
          <p:nvPr/>
        </p:nvSpPr>
        <p:spPr>
          <a:xfrm>
            <a:off x="223501" y="54324"/>
            <a:ext cx="3850063"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solidFill>
                  <a:schemeClr val="tx1">
                    <a:lumMod val="65000"/>
                    <a:lumOff val="35000"/>
                  </a:schemeClr>
                </a:solidFill>
                <a:latin typeface="Century Gothic" panose="020B0502020202020204" pitchFamily="34" charset="0"/>
                <a:ea typeface="+mj-ea"/>
                <a:cs typeface="+mj-cs"/>
              </a:rPr>
              <a:t>Contents</a:t>
            </a:r>
          </a:p>
        </p:txBody>
      </p:sp>
      <p:sp>
        <p:nvSpPr>
          <p:cNvPr id="4" name="TextBox 3">
            <a:extLst>
              <a:ext uri="{FF2B5EF4-FFF2-40B4-BE49-F238E27FC236}">
                <a16:creationId xmlns:a16="http://schemas.microsoft.com/office/drawing/2014/main" id="{9E32A4D9-A643-F805-8AAC-53E249D3B71D}"/>
              </a:ext>
            </a:extLst>
          </p:cNvPr>
          <p:cNvSpPr txBox="1"/>
          <p:nvPr/>
        </p:nvSpPr>
        <p:spPr>
          <a:xfrm>
            <a:off x="223501" y="1405067"/>
            <a:ext cx="8463299" cy="5452933"/>
          </a:xfrm>
          <a:prstGeom prst="rect">
            <a:avLst/>
          </a:prstGeom>
        </p:spPr>
        <p:txBody>
          <a:bodyPr vert="horz" lIns="91440" tIns="45720" rIns="91440" bIns="45720" rtlCol="0">
            <a:noAutofit/>
          </a:bodyPr>
          <a:lstStyle/>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Mentorship Goals (SMART)</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Role Expectations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Learning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Learning Investments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Action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Key Performance Indicators (KPIs)</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Post-Mentorship Plan</a:t>
            </a:r>
          </a:p>
          <a:p>
            <a:pPr marL="404813" indent="-342900">
              <a:lnSpc>
                <a:spcPct val="150000"/>
              </a:lnSpc>
              <a:spcAft>
                <a:spcPts val="1200"/>
              </a:spcAft>
              <a:buFont typeface="+mj-lt"/>
              <a:buAutoNum type="arabicPeriod"/>
            </a:pPr>
            <a:r>
              <a:rPr lang="en-US" sz="2200" b="1" dirty="0">
                <a:solidFill>
                  <a:schemeClr val="tx1">
                    <a:lumMod val="50000"/>
                    <a:lumOff val="50000"/>
                  </a:schemeClr>
                </a:solidFill>
                <a:latin typeface="Century Gothic" panose="020B0502020202020204" pitchFamily="34" charset="0"/>
              </a:rPr>
              <a:t>Review and Acknowledgement</a:t>
            </a:r>
          </a:p>
        </p:txBody>
      </p:sp>
      <p:sp>
        <p:nvSpPr>
          <p:cNvPr id="7" name="Rectangle 6">
            <a:extLst>
              <a:ext uri="{FF2B5EF4-FFF2-40B4-BE49-F238E27FC236}">
                <a16:creationId xmlns:a16="http://schemas.microsoft.com/office/drawing/2014/main" id="{7ED5295C-0E10-7B1C-681F-7BA0A43C0CB7}"/>
              </a:ext>
            </a:extLst>
          </p:cNvPr>
          <p:cNvSpPr/>
          <p:nvPr/>
        </p:nvSpPr>
        <p:spPr>
          <a:xfrm>
            <a:off x="8686800" y="0"/>
            <a:ext cx="3505197" cy="6857999"/>
          </a:xfrm>
          <a:prstGeom prst="rect">
            <a:avLst/>
          </a:prstGeom>
          <a:solidFill>
            <a:srgbClr val="EFF27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Black compass on a yellow background">
            <a:extLst>
              <a:ext uri="{FF2B5EF4-FFF2-40B4-BE49-F238E27FC236}">
                <a16:creationId xmlns:a16="http://schemas.microsoft.com/office/drawing/2014/main" id="{2737229B-82AF-FA1D-4E7F-3D7912E4E4DB}"/>
              </a:ext>
            </a:extLst>
          </p:cNvPr>
          <p:cNvPicPr>
            <a:picLocks noChangeAspect="1"/>
          </p:cNvPicPr>
          <p:nvPr/>
        </p:nvPicPr>
        <p:blipFill>
          <a:blip r:embed="rId2">
            <a:extLst>
              <a:ext uri="{28A0092B-C50C-407E-A947-70E740481C1C}">
                <a14:useLocalDpi xmlns:a14="http://schemas.microsoft.com/office/drawing/2010/main" val="0"/>
              </a:ext>
            </a:extLst>
          </a:blip>
          <a:srcRect l="30209" r="28808"/>
          <a:stretch/>
        </p:blipFill>
        <p:spPr>
          <a:xfrm>
            <a:off x="8686800" y="1405067"/>
            <a:ext cx="3505197" cy="5452932"/>
          </a:xfrm>
          <a:prstGeom prst="rect">
            <a:avLst/>
          </a:prstGeom>
        </p:spPr>
      </p:pic>
    </p:spTree>
    <p:extLst>
      <p:ext uri="{BB962C8B-B14F-4D97-AF65-F5344CB8AC3E}">
        <p14:creationId xmlns:p14="http://schemas.microsoft.com/office/powerpoint/2010/main" val="3242929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AD6D2BA-E7B5-BA09-D484-A2A71A159837}"/>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B73512E-2C8E-C651-4EF9-843DC18939DC}"/>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Mentorship Goals (SMART)</a:t>
            </a:r>
          </a:p>
        </p:txBody>
      </p:sp>
      <p:pic>
        <p:nvPicPr>
          <p:cNvPr id="7" name="Graphic 4" descr="Compass with solid fill">
            <a:extLst>
              <a:ext uri="{FF2B5EF4-FFF2-40B4-BE49-F238E27FC236}">
                <a16:creationId xmlns:a16="http://schemas.microsoft.com/office/drawing/2014/main" id="{9C98546F-7B0A-40A0-A785-16D42E48744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9" name="Table 8">
            <a:extLst>
              <a:ext uri="{FF2B5EF4-FFF2-40B4-BE49-F238E27FC236}">
                <a16:creationId xmlns:a16="http://schemas.microsoft.com/office/drawing/2014/main" id="{5D0A4AD1-5E0C-1269-A5DA-252ED74E3A99}"/>
              </a:ext>
            </a:extLst>
          </p:cNvPr>
          <p:cNvGraphicFramePr>
            <a:graphicFrameLocks noGrp="1"/>
          </p:cNvGraphicFramePr>
          <p:nvPr>
            <p:extLst>
              <p:ext uri="{D42A27DB-BD31-4B8C-83A1-F6EECF244321}">
                <p14:modId xmlns:p14="http://schemas.microsoft.com/office/powerpoint/2010/main" val="2267456169"/>
              </p:ext>
            </p:extLst>
          </p:nvPr>
        </p:nvGraphicFramePr>
        <p:xfrm>
          <a:off x="218994" y="204889"/>
          <a:ext cx="11790869" cy="5221946"/>
        </p:xfrm>
        <a:graphic>
          <a:graphicData uri="http://schemas.openxmlformats.org/drawingml/2006/table">
            <a:tbl>
              <a:tblPr/>
              <a:tblGrid>
                <a:gridCol w="3976122">
                  <a:extLst>
                    <a:ext uri="{9D8B030D-6E8A-4147-A177-3AD203B41FA5}">
                      <a16:colId xmlns:a16="http://schemas.microsoft.com/office/drawing/2014/main" val="2303263000"/>
                    </a:ext>
                  </a:extLst>
                </a:gridCol>
                <a:gridCol w="5683452">
                  <a:extLst>
                    <a:ext uri="{9D8B030D-6E8A-4147-A177-3AD203B41FA5}">
                      <a16:colId xmlns:a16="http://schemas.microsoft.com/office/drawing/2014/main" val="3646482894"/>
                    </a:ext>
                  </a:extLst>
                </a:gridCol>
                <a:gridCol w="2131295">
                  <a:extLst>
                    <a:ext uri="{9D8B030D-6E8A-4147-A177-3AD203B41FA5}">
                      <a16:colId xmlns:a16="http://schemas.microsoft.com/office/drawing/2014/main" val="578765714"/>
                    </a:ext>
                  </a:extLst>
                </a:gridCol>
              </a:tblGrid>
              <a:tr h="593151">
                <a:tc>
                  <a:txBody>
                    <a:bodyPr/>
                    <a:lstStyle/>
                    <a:p>
                      <a:pPr algn="l" fontAlgn="ctr"/>
                      <a:r>
                        <a:rPr lang="en-US" sz="1800" b="0" i="0" u="none" strike="noStrike" dirty="0">
                          <a:solidFill>
                            <a:srgbClr val="FFFFFF"/>
                          </a:solidFill>
                          <a:effectLst/>
                          <a:latin typeface="Century Gothic" panose="020B0502020202020204" pitchFamily="34" charset="0"/>
                        </a:rPr>
                        <a:t>SMART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Goal</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Timeframe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961990768"/>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S</a:t>
                      </a:r>
                      <a:r>
                        <a:rPr lang="en-US" sz="1400" b="0" i="0" u="none" strike="noStrike" dirty="0">
                          <a:solidFill>
                            <a:srgbClr val="595959"/>
                          </a:solidFill>
                          <a:effectLst/>
                          <a:latin typeface="Century Gothic" panose="020B0502020202020204" pitchFamily="34" charset="0"/>
                        </a:rPr>
                        <a:t>pecific</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86043330"/>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M</a:t>
                      </a:r>
                      <a:r>
                        <a:rPr lang="en-US" sz="1400" b="0" i="0" u="none" strike="noStrike" dirty="0">
                          <a:solidFill>
                            <a:srgbClr val="595959"/>
                          </a:solidFill>
                          <a:effectLst/>
                          <a:latin typeface="Century Gothic" panose="020B0502020202020204" pitchFamily="34" charset="0"/>
                        </a:rPr>
                        <a:t>easurable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374230415"/>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A</a:t>
                      </a:r>
                      <a:r>
                        <a:rPr lang="en-US" sz="1400" b="0" i="0" u="none" strike="noStrike" dirty="0">
                          <a:solidFill>
                            <a:srgbClr val="595959"/>
                          </a:solidFill>
                          <a:effectLst/>
                          <a:latin typeface="Century Gothic" panose="020B0502020202020204" pitchFamily="34" charset="0"/>
                        </a:rPr>
                        <a:t>chievable</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075793785"/>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R</a:t>
                      </a:r>
                      <a:r>
                        <a:rPr lang="en-US" sz="1400" b="0" i="0" u="none" strike="noStrike" dirty="0">
                          <a:solidFill>
                            <a:srgbClr val="595959"/>
                          </a:solidFill>
                          <a:effectLst/>
                          <a:latin typeface="Century Gothic" panose="020B0502020202020204" pitchFamily="34" charset="0"/>
                        </a:rPr>
                        <a:t>elevant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80548716"/>
                  </a:ext>
                </a:extLst>
              </a:tr>
              <a:tr h="925759">
                <a:tc>
                  <a:txBody>
                    <a:bodyPr/>
                    <a:lstStyle/>
                    <a:p>
                      <a:pPr algn="l" fontAlgn="ctr"/>
                      <a:r>
                        <a:rPr lang="en-US" sz="1400" b="1" i="0" u="none" strike="noStrike" dirty="0">
                          <a:solidFill>
                            <a:srgbClr val="595959"/>
                          </a:solidFill>
                          <a:effectLst/>
                          <a:latin typeface="Century Gothic" panose="020B0502020202020204" pitchFamily="34" charset="0"/>
                        </a:rPr>
                        <a:t>T</a:t>
                      </a:r>
                      <a:r>
                        <a:rPr lang="en-US" sz="1400" b="0" i="0" u="none" strike="noStrike" dirty="0">
                          <a:solidFill>
                            <a:srgbClr val="595959"/>
                          </a:solidFill>
                          <a:effectLst/>
                          <a:latin typeface="Century Gothic" panose="020B0502020202020204" pitchFamily="34" charset="0"/>
                        </a:rPr>
                        <a:t>ime-Bound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14766129"/>
                  </a:ext>
                </a:extLst>
              </a:tr>
            </a:tbl>
          </a:graphicData>
        </a:graphic>
      </p:graphicFrame>
    </p:spTree>
    <p:extLst>
      <p:ext uri="{BB962C8B-B14F-4D97-AF65-F5344CB8AC3E}">
        <p14:creationId xmlns:p14="http://schemas.microsoft.com/office/powerpoint/2010/main" val="2961558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6856C-B8D3-06AB-A95C-9CA657D2D0B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A46BFF-78E0-5A49-339F-518904CC58A4}"/>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F2068BD1-C685-6389-D540-C647758BB516}"/>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Role Expectations</a:t>
            </a:r>
          </a:p>
        </p:txBody>
      </p:sp>
      <p:pic>
        <p:nvPicPr>
          <p:cNvPr id="7" name="Graphic 4" descr="Compass with solid fill">
            <a:extLst>
              <a:ext uri="{FF2B5EF4-FFF2-40B4-BE49-F238E27FC236}">
                <a16:creationId xmlns:a16="http://schemas.microsoft.com/office/drawing/2014/main" id="{8607429B-CFAF-1320-CDB4-5D71364CEE3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pic>
        <p:nvPicPr>
          <p:cNvPr id="3" name="Graphic 5" descr="Users with solid fill">
            <a:extLst>
              <a:ext uri="{FF2B5EF4-FFF2-40B4-BE49-F238E27FC236}">
                <a16:creationId xmlns:a16="http://schemas.microsoft.com/office/drawing/2014/main" id="{F8514D94-8E07-461B-A5ED-7C835354A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210014"/>
            <a:ext cx="986186" cy="986186"/>
          </a:xfrm>
          <a:prstGeom prst="rect">
            <a:avLst/>
          </a:prstGeom>
        </p:spPr>
      </p:pic>
      <p:pic>
        <p:nvPicPr>
          <p:cNvPr id="4" name="Graphic 5" descr="Users with solid fill">
            <a:extLst>
              <a:ext uri="{FF2B5EF4-FFF2-40B4-BE49-F238E27FC236}">
                <a16:creationId xmlns:a16="http://schemas.microsoft.com/office/drawing/2014/main" id="{2494E6EC-EFA8-FBB0-5083-391CB0D2A9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1912434"/>
            <a:ext cx="986186" cy="986186"/>
          </a:xfrm>
          <a:prstGeom prst="rect">
            <a:avLst/>
          </a:prstGeom>
        </p:spPr>
      </p:pic>
      <p:pic>
        <p:nvPicPr>
          <p:cNvPr id="6" name="Graphic 5" descr="Users with solid fill">
            <a:extLst>
              <a:ext uri="{FF2B5EF4-FFF2-40B4-BE49-F238E27FC236}">
                <a16:creationId xmlns:a16="http://schemas.microsoft.com/office/drawing/2014/main" id="{C37BD6B1-F384-F992-B087-71FBA51DEF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8780" y="4109141"/>
            <a:ext cx="986186" cy="986186"/>
          </a:xfrm>
          <a:prstGeom prst="rect">
            <a:avLst/>
          </a:prstGeom>
        </p:spPr>
      </p:pic>
      <p:sp>
        <p:nvSpPr>
          <p:cNvPr id="8" name="TextBox 7">
            <a:extLst>
              <a:ext uri="{FF2B5EF4-FFF2-40B4-BE49-F238E27FC236}">
                <a16:creationId xmlns:a16="http://schemas.microsoft.com/office/drawing/2014/main" id="{6052C959-4FC0-08C5-75AA-59B84FD332DD}"/>
              </a:ext>
            </a:extLst>
          </p:cNvPr>
          <p:cNvSpPr txBox="1"/>
          <p:nvPr/>
        </p:nvSpPr>
        <p:spPr>
          <a:xfrm>
            <a:off x="1412934" y="276349"/>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Mentor</a:t>
            </a:r>
          </a:p>
        </p:txBody>
      </p:sp>
      <p:sp>
        <p:nvSpPr>
          <p:cNvPr id="10" name="TextBox 9">
            <a:extLst>
              <a:ext uri="{FF2B5EF4-FFF2-40B4-BE49-F238E27FC236}">
                <a16:creationId xmlns:a16="http://schemas.microsoft.com/office/drawing/2014/main" id="{5F8F240D-904D-E92A-A1C8-8BB7E0035BC8}"/>
              </a:ext>
            </a:extLst>
          </p:cNvPr>
          <p:cNvSpPr txBox="1"/>
          <p:nvPr/>
        </p:nvSpPr>
        <p:spPr>
          <a:xfrm>
            <a:off x="1412934" y="2024934"/>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Mentee</a:t>
            </a:r>
          </a:p>
        </p:txBody>
      </p:sp>
      <p:sp>
        <p:nvSpPr>
          <p:cNvPr id="11" name="TextBox 10">
            <a:extLst>
              <a:ext uri="{FF2B5EF4-FFF2-40B4-BE49-F238E27FC236}">
                <a16:creationId xmlns:a16="http://schemas.microsoft.com/office/drawing/2014/main" id="{E1A071B6-4565-9E5A-3BEF-E1FAE54C9874}"/>
              </a:ext>
            </a:extLst>
          </p:cNvPr>
          <p:cNvSpPr txBox="1"/>
          <p:nvPr/>
        </p:nvSpPr>
        <p:spPr>
          <a:xfrm>
            <a:off x="1412934" y="4181970"/>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Leadership (if applicable)</a:t>
            </a:r>
          </a:p>
        </p:txBody>
      </p:sp>
      <p:graphicFrame>
        <p:nvGraphicFramePr>
          <p:cNvPr id="13" name="Table 12">
            <a:extLst>
              <a:ext uri="{FF2B5EF4-FFF2-40B4-BE49-F238E27FC236}">
                <a16:creationId xmlns:a16="http://schemas.microsoft.com/office/drawing/2014/main" id="{0C08FCFC-5E5D-D513-A6D2-68820C91279F}"/>
              </a:ext>
            </a:extLst>
          </p:cNvPr>
          <p:cNvGraphicFramePr>
            <a:graphicFrameLocks noGrp="1"/>
          </p:cNvGraphicFramePr>
          <p:nvPr>
            <p:extLst>
              <p:ext uri="{D42A27DB-BD31-4B8C-83A1-F6EECF244321}">
                <p14:modId xmlns:p14="http://schemas.microsoft.com/office/powerpoint/2010/main" val="1206203586"/>
              </p:ext>
            </p:extLst>
          </p:nvPr>
        </p:nvGraphicFramePr>
        <p:xfrm>
          <a:off x="1412934" y="740567"/>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graphicFrame>
        <p:nvGraphicFramePr>
          <p:cNvPr id="14" name="Table 13">
            <a:extLst>
              <a:ext uri="{FF2B5EF4-FFF2-40B4-BE49-F238E27FC236}">
                <a16:creationId xmlns:a16="http://schemas.microsoft.com/office/drawing/2014/main" id="{98DF5E2D-8F78-CF6A-F035-06530EBB5235}"/>
              </a:ext>
            </a:extLst>
          </p:cNvPr>
          <p:cNvGraphicFramePr>
            <a:graphicFrameLocks noGrp="1"/>
          </p:cNvGraphicFramePr>
          <p:nvPr>
            <p:extLst>
              <p:ext uri="{D42A27DB-BD31-4B8C-83A1-F6EECF244321}">
                <p14:modId xmlns:p14="http://schemas.microsoft.com/office/powerpoint/2010/main" val="185714903"/>
              </p:ext>
            </p:extLst>
          </p:nvPr>
        </p:nvGraphicFramePr>
        <p:xfrm>
          <a:off x="1412934" y="2576685"/>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graphicFrame>
        <p:nvGraphicFramePr>
          <p:cNvPr id="15" name="Table 14">
            <a:extLst>
              <a:ext uri="{FF2B5EF4-FFF2-40B4-BE49-F238E27FC236}">
                <a16:creationId xmlns:a16="http://schemas.microsoft.com/office/drawing/2014/main" id="{543D1A25-28D4-8536-BA1F-CF38C09DDB8F}"/>
              </a:ext>
            </a:extLst>
          </p:cNvPr>
          <p:cNvGraphicFramePr>
            <a:graphicFrameLocks noGrp="1"/>
          </p:cNvGraphicFramePr>
          <p:nvPr>
            <p:extLst>
              <p:ext uri="{D42A27DB-BD31-4B8C-83A1-F6EECF244321}">
                <p14:modId xmlns:p14="http://schemas.microsoft.com/office/powerpoint/2010/main" val="18040429"/>
              </p:ext>
            </p:extLst>
          </p:nvPr>
        </p:nvGraphicFramePr>
        <p:xfrm>
          <a:off x="1412934" y="4681710"/>
          <a:ext cx="10678258" cy="915035"/>
        </p:xfrm>
        <a:graphic>
          <a:graphicData uri="http://schemas.openxmlformats.org/drawingml/2006/table">
            <a:tbl>
              <a:tblPr/>
              <a:tblGrid>
                <a:gridCol w="10678258">
                  <a:extLst>
                    <a:ext uri="{9D8B030D-6E8A-4147-A177-3AD203B41FA5}">
                      <a16:colId xmlns:a16="http://schemas.microsoft.com/office/drawing/2014/main" val="3764013914"/>
                    </a:ext>
                  </a:extLst>
                </a:gridCol>
              </a:tblGrid>
              <a:tr h="278765">
                <a:tc>
                  <a:txBody>
                    <a:bodyPr/>
                    <a:lstStyle/>
                    <a:p>
                      <a:pPr algn="l" fontAlgn="ctr"/>
                      <a:r>
                        <a:rPr lang="en-US" sz="1400" b="0" i="0" u="none" strike="noStrike" dirty="0">
                          <a:solidFill>
                            <a:srgbClr val="FFFFFF"/>
                          </a:solidFill>
                          <a:effectLst/>
                          <a:latin typeface="Century Gothic" panose="020B0502020202020204" pitchFamily="34" charset="0"/>
                        </a:rPr>
                        <a:t>Responsibilities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213705940"/>
                  </a:ext>
                </a:extLst>
              </a:tr>
              <a:tr h="63627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912134700"/>
                  </a:ext>
                </a:extLst>
              </a:tr>
            </a:tbl>
          </a:graphicData>
        </a:graphic>
      </p:graphicFrame>
    </p:spTree>
    <p:extLst>
      <p:ext uri="{BB962C8B-B14F-4D97-AF65-F5344CB8AC3E}">
        <p14:creationId xmlns:p14="http://schemas.microsoft.com/office/powerpoint/2010/main" val="292613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82023-B972-3994-3C7D-F10C753FBDE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1FFD083-F197-1430-CB8B-0383D220F1EB}"/>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C597CE9-35A3-9E14-5921-5BE1C1526700}"/>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Learning Plan</a:t>
            </a:r>
          </a:p>
        </p:txBody>
      </p:sp>
      <p:pic>
        <p:nvPicPr>
          <p:cNvPr id="7" name="Graphic 4" descr="Compass with solid fill">
            <a:extLst>
              <a:ext uri="{FF2B5EF4-FFF2-40B4-BE49-F238E27FC236}">
                <a16:creationId xmlns:a16="http://schemas.microsoft.com/office/drawing/2014/main" id="{B8ED0BD2-8351-125F-B332-ACDBCCAA6D4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3" name="Table 2">
            <a:extLst>
              <a:ext uri="{FF2B5EF4-FFF2-40B4-BE49-F238E27FC236}">
                <a16:creationId xmlns:a16="http://schemas.microsoft.com/office/drawing/2014/main" id="{83754F94-BDA0-EFF4-9781-2F33E6C78A2C}"/>
              </a:ext>
            </a:extLst>
          </p:cNvPr>
          <p:cNvGraphicFramePr>
            <a:graphicFrameLocks noGrp="1"/>
          </p:cNvGraphicFramePr>
          <p:nvPr>
            <p:extLst>
              <p:ext uri="{D42A27DB-BD31-4B8C-83A1-F6EECF244321}">
                <p14:modId xmlns:p14="http://schemas.microsoft.com/office/powerpoint/2010/main" val="1084715987"/>
              </p:ext>
            </p:extLst>
          </p:nvPr>
        </p:nvGraphicFramePr>
        <p:xfrm>
          <a:off x="100808" y="244502"/>
          <a:ext cx="11875603" cy="5254670"/>
        </p:xfrm>
        <a:graphic>
          <a:graphicData uri="http://schemas.openxmlformats.org/drawingml/2006/table">
            <a:tbl>
              <a:tblPr/>
              <a:tblGrid>
                <a:gridCol w="4004696">
                  <a:extLst>
                    <a:ext uri="{9D8B030D-6E8A-4147-A177-3AD203B41FA5}">
                      <a16:colId xmlns:a16="http://schemas.microsoft.com/office/drawing/2014/main" val="357754235"/>
                    </a:ext>
                  </a:extLst>
                </a:gridCol>
                <a:gridCol w="3577685">
                  <a:extLst>
                    <a:ext uri="{9D8B030D-6E8A-4147-A177-3AD203B41FA5}">
                      <a16:colId xmlns:a16="http://schemas.microsoft.com/office/drawing/2014/main" val="447706397"/>
                    </a:ext>
                  </a:extLst>
                </a:gridCol>
                <a:gridCol w="1431074">
                  <a:extLst>
                    <a:ext uri="{9D8B030D-6E8A-4147-A177-3AD203B41FA5}">
                      <a16:colId xmlns:a16="http://schemas.microsoft.com/office/drawing/2014/main" val="1381902838"/>
                    </a:ext>
                  </a:extLst>
                </a:gridCol>
                <a:gridCol w="2862148">
                  <a:extLst>
                    <a:ext uri="{9D8B030D-6E8A-4147-A177-3AD203B41FA5}">
                      <a16:colId xmlns:a16="http://schemas.microsoft.com/office/drawing/2014/main" val="2958996365"/>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Activity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Frequency</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2846930531"/>
                  </a:ext>
                </a:extLst>
              </a:tr>
              <a:tr h="93206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783740188"/>
                  </a:ext>
                </a:extLst>
              </a:tr>
              <a:tr h="93206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951283881"/>
                  </a:ext>
                </a:extLst>
              </a:tr>
              <a:tr h="93206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741548412"/>
                  </a:ext>
                </a:extLst>
              </a:tr>
              <a:tr h="93206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88595248"/>
                  </a:ext>
                </a:extLst>
              </a:tr>
              <a:tr h="93206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790222001"/>
                  </a:ext>
                </a:extLst>
              </a:tr>
            </a:tbl>
          </a:graphicData>
        </a:graphic>
      </p:graphicFrame>
    </p:spTree>
    <p:extLst>
      <p:ext uri="{BB962C8B-B14F-4D97-AF65-F5344CB8AC3E}">
        <p14:creationId xmlns:p14="http://schemas.microsoft.com/office/powerpoint/2010/main" val="364023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3A968-03F5-CBA6-C31B-8E940985F76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1DFBCD7-D758-DDC1-3F74-ED2E098391EC}"/>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A4183C7B-C9A0-E3BC-8E97-257207370632}"/>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Learning Investments</a:t>
            </a:r>
          </a:p>
        </p:txBody>
      </p:sp>
      <p:pic>
        <p:nvPicPr>
          <p:cNvPr id="7" name="Graphic 4" descr="Compass with solid fill">
            <a:extLst>
              <a:ext uri="{FF2B5EF4-FFF2-40B4-BE49-F238E27FC236}">
                <a16:creationId xmlns:a16="http://schemas.microsoft.com/office/drawing/2014/main" id="{70ABCE91-9D5E-B07C-3A99-8B6D83CEAF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4" name="Table 3">
            <a:extLst>
              <a:ext uri="{FF2B5EF4-FFF2-40B4-BE49-F238E27FC236}">
                <a16:creationId xmlns:a16="http://schemas.microsoft.com/office/drawing/2014/main" id="{B389D9B0-77C5-871F-2E04-24813481271F}"/>
              </a:ext>
            </a:extLst>
          </p:cNvPr>
          <p:cNvGraphicFramePr>
            <a:graphicFrameLocks noGrp="1"/>
          </p:cNvGraphicFramePr>
          <p:nvPr>
            <p:extLst>
              <p:ext uri="{D42A27DB-BD31-4B8C-83A1-F6EECF244321}">
                <p14:modId xmlns:p14="http://schemas.microsoft.com/office/powerpoint/2010/main" val="280383043"/>
              </p:ext>
            </p:extLst>
          </p:nvPr>
        </p:nvGraphicFramePr>
        <p:xfrm>
          <a:off x="100808" y="188746"/>
          <a:ext cx="11864450" cy="5362575"/>
        </p:xfrm>
        <a:graphic>
          <a:graphicData uri="http://schemas.openxmlformats.org/drawingml/2006/table">
            <a:tbl>
              <a:tblPr/>
              <a:tblGrid>
                <a:gridCol w="4000935">
                  <a:extLst>
                    <a:ext uri="{9D8B030D-6E8A-4147-A177-3AD203B41FA5}">
                      <a16:colId xmlns:a16="http://schemas.microsoft.com/office/drawing/2014/main" val="1335650368"/>
                    </a:ext>
                  </a:extLst>
                </a:gridCol>
                <a:gridCol w="5718920">
                  <a:extLst>
                    <a:ext uri="{9D8B030D-6E8A-4147-A177-3AD203B41FA5}">
                      <a16:colId xmlns:a16="http://schemas.microsoft.com/office/drawing/2014/main" val="3767764032"/>
                    </a:ext>
                  </a:extLst>
                </a:gridCol>
                <a:gridCol w="2144595">
                  <a:extLst>
                    <a:ext uri="{9D8B030D-6E8A-4147-A177-3AD203B41FA5}">
                      <a16:colId xmlns:a16="http://schemas.microsoft.com/office/drawing/2014/main" val="2874313781"/>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Estimated Cost</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4136181341"/>
                  </a:ext>
                </a:extLst>
              </a:tr>
              <a:tr h="95364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37194206"/>
                  </a:ext>
                </a:extLst>
              </a:tr>
              <a:tr h="95364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292441630"/>
                  </a:ext>
                </a:extLst>
              </a:tr>
              <a:tr h="95364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385476310"/>
                  </a:ext>
                </a:extLst>
              </a:tr>
              <a:tr h="95364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742172820"/>
                  </a:ext>
                </a:extLst>
              </a:tr>
              <a:tr h="953643">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210632659"/>
                  </a:ext>
                </a:extLst>
              </a:tr>
            </a:tbl>
          </a:graphicData>
        </a:graphic>
      </p:graphicFrame>
    </p:spTree>
    <p:extLst>
      <p:ext uri="{BB962C8B-B14F-4D97-AF65-F5344CB8AC3E}">
        <p14:creationId xmlns:p14="http://schemas.microsoft.com/office/powerpoint/2010/main" val="244174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AAFF1-FD4B-CE3A-6E9F-0B401556684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1ED6DCB-0556-5316-604D-CC8F30DFAD55}"/>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F3CCDBE-5966-4386-3FDE-B34646316CFE}"/>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Action Plan</a:t>
            </a:r>
          </a:p>
        </p:txBody>
      </p:sp>
      <p:pic>
        <p:nvPicPr>
          <p:cNvPr id="7" name="Graphic 4" descr="Compass with solid fill">
            <a:extLst>
              <a:ext uri="{FF2B5EF4-FFF2-40B4-BE49-F238E27FC236}">
                <a16:creationId xmlns:a16="http://schemas.microsoft.com/office/drawing/2014/main" id="{4CF8EADD-12A8-B57A-414F-81012184F55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6" name="Table 5">
            <a:extLst>
              <a:ext uri="{FF2B5EF4-FFF2-40B4-BE49-F238E27FC236}">
                <a16:creationId xmlns:a16="http://schemas.microsoft.com/office/drawing/2014/main" id="{3985AC21-5749-236A-2305-28F2D9383708}"/>
              </a:ext>
            </a:extLst>
          </p:cNvPr>
          <p:cNvGraphicFramePr>
            <a:graphicFrameLocks noGrp="1"/>
          </p:cNvGraphicFramePr>
          <p:nvPr>
            <p:extLst>
              <p:ext uri="{D42A27DB-BD31-4B8C-83A1-F6EECF244321}">
                <p14:modId xmlns:p14="http://schemas.microsoft.com/office/powerpoint/2010/main" val="2296414277"/>
              </p:ext>
            </p:extLst>
          </p:nvPr>
        </p:nvGraphicFramePr>
        <p:xfrm>
          <a:off x="100808" y="174482"/>
          <a:ext cx="11990384" cy="3010392"/>
        </p:xfrm>
        <a:graphic>
          <a:graphicData uri="http://schemas.openxmlformats.org/drawingml/2006/table">
            <a:tbl>
              <a:tblPr/>
              <a:tblGrid>
                <a:gridCol w="4043403">
                  <a:extLst>
                    <a:ext uri="{9D8B030D-6E8A-4147-A177-3AD203B41FA5}">
                      <a16:colId xmlns:a16="http://schemas.microsoft.com/office/drawing/2014/main" val="1211755459"/>
                    </a:ext>
                  </a:extLst>
                </a:gridCol>
                <a:gridCol w="2167359">
                  <a:extLst>
                    <a:ext uri="{9D8B030D-6E8A-4147-A177-3AD203B41FA5}">
                      <a16:colId xmlns:a16="http://schemas.microsoft.com/office/drawing/2014/main" val="114659829"/>
                    </a:ext>
                  </a:extLst>
                </a:gridCol>
                <a:gridCol w="2889811">
                  <a:extLst>
                    <a:ext uri="{9D8B030D-6E8A-4147-A177-3AD203B41FA5}">
                      <a16:colId xmlns:a16="http://schemas.microsoft.com/office/drawing/2014/main" val="899768096"/>
                    </a:ext>
                  </a:extLst>
                </a:gridCol>
                <a:gridCol w="2889811">
                  <a:extLst>
                    <a:ext uri="{9D8B030D-6E8A-4147-A177-3AD203B41FA5}">
                      <a16:colId xmlns:a16="http://schemas.microsoft.com/office/drawing/2014/main" val="1902298109"/>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Development Activity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800" b="0" i="0" u="none" strike="noStrike" dirty="0">
                          <a:solidFill>
                            <a:srgbClr val="FFFFFF"/>
                          </a:solidFill>
                          <a:effectLst/>
                          <a:latin typeface="Century Gothic" panose="020B0502020202020204" pitchFamily="34" charset="0"/>
                        </a:rPr>
                        <a:t>Target Date</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Owner</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Status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788272795"/>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In Progress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AF2D0"/>
                    </a:solidFill>
                  </a:tcPr>
                </a:tc>
                <a:extLst>
                  <a:ext uri="{0D108BD9-81ED-4DB2-BD59-A6C34878D82A}">
                    <a16:rowId xmlns:a16="http://schemas.microsoft.com/office/drawing/2014/main" val="3739773949"/>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Not Started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161278186"/>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Scheduled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CEEF"/>
                    </a:solidFill>
                  </a:tcPr>
                </a:tc>
                <a:extLst>
                  <a:ext uri="{0D108BD9-81ED-4DB2-BD59-A6C34878D82A}">
                    <a16:rowId xmlns:a16="http://schemas.microsoft.com/office/drawing/2014/main" val="3239626652"/>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Not Started</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266338083"/>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Pending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4134980103"/>
                  </a:ext>
                </a:extLst>
              </a:tr>
              <a:tr h="402672">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endParaRPr lang="en-US" sz="1400" b="0"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l" fontAlgn="ctr"/>
                      <a:r>
                        <a:rPr lang="en-US" sz="1400" b="0" i="0" u="none" strike="noStrike" dirty="0">
                          <a:solidFill>
                            <a:srgbClr val="595959"/>
                          </a:solidFill>
                          <a:effectLst/>
                          <a:latin typeface="Century Gothic" panose="020B0502020202020204" pitchFamily="34" charset="0"/>
                        </a:rPr>
                        <a:t>Pending</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BE2D5"/>
                    </a:solidFill>
                  </a:tcPr>
                </a:tc>
                <a:extLst>
                  <a:ext uri="{0D108BD9-81ED-4DB2-BD59-A6C34878D82A}">
                    <a16:rowId xmlns:a16="http://schemas.microsoft.com/office/drawing/2014/main" val="3081041686"/>
                  </a:ext>
                </a:extLst>
              </a:tr>
            </a:tbl>
          </a:graphicData>
        </a:graphic>
      </p:graphicFrame>
      <p:graphicFrame>
        <p:nvGraphicFramePr>
          <p:cNvPr id="8" name="Table 7">
            <a:extLst>
              <a:ext uri="{FF2B5EF4-FFF2-40B4-BE49-F238E27FC236}">
                <a16:creationId xmlns:a16="http://schemas.microsoft.com/office/drawing/2014/main" id="{873298D1-75DF-79A2-19F1-EA7109FE8332}"/>
              </a:ext>
            </a:extLst>
          </p:cNvPr>
          <p:cNvGraphicFramePr>
            <a:graphicFrameLocks noGrp="1"/>
          </p:cNvGraphicFramePr>
          <p:nvPr>
            <p:extLst>
              <p:ext uri="{D42A27DB-BD31-4B8C-83A1-F6EECF244321}">
                <p14:modId xmlns:p14="http://schemas.microsoft.com/office/powerpoint/2010/main" val="1392974365"/>
              </p:ext>
            </p:extLst>
          </p:nvPr>
        </p:nvGraphicFramePr>
        <p:xfrm>
          <a:off x="100807" y="3508039"/>
          <a:ext cx="11990386" cy="2101022"/>
        </p:xfrm>
        <a:graphic>
          <a:graphicData uri="http://schemas.openxmlformats.org/drawingml/2006/table">
            <a:tbl>
              <a:tblPr/>
              <a:tblGrid>
                <a:gridCol w="3298126">
                  <a:extLst>
                    <a:ext uri="{9D8B030D-6E8A-4147-A177-3AD203B41FA5}">
                      <a16:colId xmlns:a16="http://schemas.microsoft.com/office/drawing/2014/main" val="2085635925"/>
                    </a:ext>
                  </a:extLst>
                </a:gridCol>
                <a:gridCol w="724355">
                  <a:extLst>
                    <a:ext uri="{9D8B030D-6E8A-4147-A177-3AD203B41FA5}">
                      <a16:colId xmlns:a16="http://schemas.microsoft.com/office/drawing/2014/main" val="1621926152"/>
                    </a:ext>
                  </a:extLst>
                </a:gridCol>
                <a:gridCol w="724355">
                  <a:extLst>
                    <a:ext uri="{9D8B030D-6E8A-4147-A177-3AD203B41FA5}">
                      <a16:colId xmlns:a16="http://schemas.microsoft.com/office/drawing/2014/main" val="1995678317"/>
                    </a:ext>
                  </a:extLst>
                </a:gridCol>
                <a:gridCol w="724355">
                  <a:extLst>
                    <a:ext uri="{9D8B030D-6E8A-4147-A177-3AD203B41FA5}">
                      <a16:colId xmlns:a16="http://schemas.microsoft.com/office/drawing/2014/main" val="166409236"/>
                    </a:ext>
                  </a:extLst>
                </a:gridCol>
                <a:gridCol w="724355">
                  <a:extLst>
                    <a:ext uri="{9D8B030D-6E8A-4147-A177-3AD203B41FA5}">
                      <a16:colId xmlns:a16="http://schemas.microsoft.com/office/drawing/2014/main" val="1428823939"/>
                    </a:ext>
                  </a:extLst>
                </a:gridCol>
                <a:gridCol w="724355">
                  <a:extLst>
                    <a:ext uri="{9D8B030D-6E8A-4147-A177-3AD203B41FA5}">
                      <a16:colId xmlns:a16="http://schemas.microsoft.com/office/drawing/2014/main" val="3271577330"/>
                    </a:ext>
                  </a:extLst>
                </a:gridCol>
                <a:gridCol w="724355">
                  <a:extLst>
                    <a:ext uri="{9D8B030D-6E8A-4147-A177-3AD203B41FA5}">
                      <a16:colId xmlns:a16="http://schemas.microsoft.com/office/drawing/2014/main" val="2721100058"/>
                    </a:ext>
                  </a:extLst>
                </a:gridCol>
                <a:gridCol w="724355">
                  <a:extLst>
                    <a:ext uri="{9D8B030D-6E8A-4147-A177-3AD203B41FA5}">
                      <a16:colId xmlns:a16="http://schemas.microsoft.com/office/drawing/2014/main" val="2527992709"/>
                    </a:ext>
                  </a:extLst>
                </a:gridCol>
                <a:gridCol w="724355">
                  <a:extLst>
                    <a:ext uri="{9D8B030D-6E8A-4147-A177-3AD203B41FA5}">
                      <a16:colId xmlns:a16="http://schemas.microsoft.com/office/drawing/2014/main" val="3735407852"/>
                    </a:ext>
                  </a:extLst>
                </a:gridCol>
                <a:gridCol w="724355">
                  <a:extLst>
                    <a:ext uri="{9D8B030D-6E8A-4147-A177-3AD203B41FA5}">
                      <a16:colId xmlns:a16="http://schemas.microsoft.com/office/drawing/2014/main" val="1744141113"/>
                    </a:ext>
                  </a:extLst>
                </a:gridCol>
                <a:gridCol w="724355">
                  <a:extLst>
                    <a:ext uri="{9D8B030D-6E8A-4147-A177-3AD203B41FA5}">
                      <a16:colId xmlns:a16="http://schemas.microsoft.com/office/drawing/2014/main" val="4104479701"/>
                    </a:ext>
                  </a:extLst>
                </a:gridCol>
                <a:gridCol w="724355">
                  <a:extLst>
                    <a:ext uri="{9D8B030D-6E8A-4147-A177-3AD203B41FA5}">
                      <a16:colId xmlns:a16="http://schemas.microsoft.com/office/drawing/2014/main" val="1417197245"/>
                    </a:ext>
                  </a:extLst>
                </a:gridCol>
                <a:gridCol w="724355">
                  <a:extLst>
                    <a:ext uri="{9D8B030D-6E8A-4147-A177-3AD203B41FA5}">
                      <a16:colId xmlns:a16="http://schemas.microsoft.com/office/drawing/2014/main" val="3348232141"/>
                    </a:ext>
                  </a:extLst>
                </a:gridCol>
              </a:tblGrid>
              <a:tr h="475452">
                <a:tc>
                  <a:txBody>
                    <a:bodyPr/>
                    <a:lstStyle/>
                    <a:p>
                      <a:pPr algn="l" fontAlgn="ctr"/>
                      <a:r>
                        <a:rPr lang="en-US" sz="1400" b="0" i="0" u="none" strike="noStrike" dirty="0">
                          <a:solidFill>
                            <a:srgbClr val="595959"/>
                          </a:solidFill>
                          <a:effectLst/>
                          <a:latin typeface="Century Gothic" panose="020B0502020202020204" pitchFamily="34" charset="0"/>
                        </a:rPr>
                        <a:t> </a:t>
                      </a:r>
                    </a:p>
                  </a:txBody>
                  <a:tcPr marL="85725" marR="9525" marT="9525" marB="0" anchor="ctr">
                    <a:lnL>
                      <a:noFill/>
                    </a:lnL>
                    <a:lnR w="6350" cap="flat" cmpd="sng" algn="ctr">
                      <a:solidFill>
                        <a:srgbClr val="BFBFBF"/>
                      </a:solid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noFill/>
                  </a:tcPr>
                </a:tc>
                <a:tc>
                  <a:txBody>
                    <a:bodyPr/>
                    <a:lstStyle/>
                    <a:p>
                      <a:pPr algn="ctr" fontAlgn="ctr"/>
                      <a:r>
                        <a:rPr lang="en-US" sz="1400" b="1" i="0" u="none" strike="noStrike" dirty="0">
                          <a:solidFill>
                            <a:srgbClr val="FFFFFF"/>
                          </a:solidFill>
                          <a:effectLst/>
                          <a:latin typeface="Century Gothic" panose="020B0502020202020204" pitchFamily="34" charset="0"/>
                        </a:rPr>
                        <a:t>Week 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3</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4</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5</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6</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7</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8</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9</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10</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11</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tc>
                  <a:txBody>
                    <a:bodyPr/>
                    <a:lstStyle/>
                    <a:p>
                      <a:pPr algn="ctr" fontAlgn="ctr"/>
                      <a:r>
                        <a:rPr lang="en-US" sz="1400" b="1" i="0" u="none" strike="noStrike" dirty="0">
                          <a:solidFill>
                            <a:srgbClr val="FFFFFF"/>
                          </a:solidFill>
                          <a:effectLst/>
                          <a:latin typeface="Century Gothic" panose="020B0502020202020204" pitchFamily="34" charset="0"/>
                        </a:rPr>
                        <a:t>Week 12</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1816052917"/>
                  </a:ext>
                </a:extLst>
              </a:tr>
              <a:tr h="3251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X</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4096300815"/>
                  </a:ext>
                </a:extLst>
              </a:tr>
              <a:tr h="3251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258083341"/>
                  </a:ext>
                </a:extLst>
              </a:tr>
              <a:tr h="3251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782560569"/>
                  </a:ext>
                </a:extLst>
              </a:tr>
              <a:tr h="3251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583124647"/>
                  </a:ext>
                </a:extLst>
              </a:tr>
              <a:tr h="325114">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ctr" fontAlgn="ctr"/>
                      <a:r>
                        <a:rPr lang="en-US" sz="1400" b="1" i="0" u="none" strike="noStrike" dirty="0">
                          <a:solidFill>
                            <a:srgbClr val="595959"/>
                          </a:solidFill>
                          <a:effectLst/>
                          <a:latin typeface="Century Gothic" panose="020B0502020202020204" pitchFamily="34" charset="0"/>
                        </a:rPr>
                        <a:t> </a:t>
                      </a: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tc>
                  <a:txBody>
                    <a:bodyPr/>
                    <a:lstStyle/>
                    <a:p>
                      <a:pPr algn="ctr" fontAlgn="ctr"/>
                      <a:endParaRPr lang="en-US" sz="1400" b="1" i="0" u="none" strike="noStrike" dirty="0">
                        <a:solidFill>
                          <a:srgbClr val="595959"/>
                        </a:solidFill>
                        <a:effectLst/>
                        <a:latin typeface="Century Gothic" panose="020B0502020202020204" pitchFamily="34" charset="0"/>
                      </a:endParaRPr>
                    </a:p>
                  </a:txBody>
                  <a:tcPr marL="95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211414119"/>
                  </a:ext>
                </a:extLst>
              </a:tr>
            </a:tbl>
          </a:graphicData>
        </a:graphic>
      </p:graphicFrame>
    </p:spTree>
    <p:extLst>
      <p:ext uri="{BB962C8B-B14F-4D97-AF65-F5344CB8AC3E}">
        <p14:creationId xmlns:p14="http://schemas.microsoft.com/office/powerpoint/2010/main" val="3365996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76E3-6C31-614F-07B5-31604610FB3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81C7661-134E-3BD3-A493-5204FC7AE27A}"/>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558FE53-6687-6CB9-B92B-216BEED92769}"/>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KPIs</a:t>
            </a:r>
          </a:p>
        </p:txBody>
      </p:sp>
      <p:pic>
        <p:nvPicPr>
          <p:cNvPr id="7" name="Graphic 4" descr="Compass with solid fill">
            <a:extLst>
              <a:ext uri="{FF2B5EF4-FFF2-40B4-BE49-F238E27FC236}">
                <a16:creationId xmlns:a16="http://schemas.microsoft.com/office/drawing/2014/main" id="{009E0C6B-F50F-AE89-EA52-8BE59190C4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3" name="Table 2">
            <a:extLst>
              <a:ext uri="{FF2B5EF4-FFF2-40B4-BE49-F238E27FC236}">
                <a16:creationId xmlns:a16="http://schemas.microsoft.com/office/drawing/2014/main" id="{AEB3EA13-6AEE-E856-B711-C36465A969E7}"/>
              </a:ext>
            </a:extLst>
          </p:cNvPr>
          <p:cNvGraphicFramePr>
            <a:graphicFrameLocks noGrp="1"/>
          </p:cNvGraphicFramePr>
          <p:nvPr>
            <p:extLst>
              <p:ext uri="{D42A27DB-BD31-4B8C-83A1-F6EECF244321}">
                <p14:modId xmlns:p14="http://schemas.microsoft.com/office/powerpoint/2010/main" val="771429116"/>
              </p:ext>
            </p:extLst>
          </p:nvPr>
        </p:nvGraphicFramePr>
        <p:xfrm>
          <a:off x="185541" y="191859"/>
          <a:ext cx="11701659" cy="5249260"/>
        </p:xfrm>
        <a:graphic>
          <a:graphicData uri="http://schemas.openxmlformats.org/drawingml/2006/table">
            <a:tbl>
              <a:tblPr/>
              <a:tblGrid>
                <a:gridCol w="3946039">
                  <a:extLst>
                    <a:ext uri="{9D8B030D-6E8A-4147-A177-3AD203B41FA5}">
                      <a16:colId xmlns:a16="http://schemas.microsoft.com/office/drawing/2014/main" val="2117317372"/>
                    </a:ext>
                  </a:extLst>
                </a:gridCol>
                <a:gridCol w="3525282">
                  <a:extLst>
                    <a:ext uri="{9D8B030D-6E8A-4147-A177-3AD203B41FA5}">
                      <a16:colId xmlns:a16="http://schemas.microsoft.com/office/drawing/2014/main" val="690169360"/>
                    </a:ext>
                  </a:extLst>
                </a:gridCol>
                <a:gridCol w="4230338">
                  <a:extLst>
                    <a:ext uri="{9D8B030D-6E8A-4147-A177-3AD203B41FA5}">
                      <a16:colId xmlns:a16="http://schemas.microsoft.com/office/drawing/2014/main" val="724944674"/>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KPI</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Measurement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Target</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672214742"/>
                  </a:ext>
                </a:extLst>
              </a:tr>
              <a:tr h="116372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631830153"/>
                  </a:ext>
                </a:extLst>
              </a:tr>
              <a:tr h="116372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595273207"/>
                  </a:ext>
                </a:extLst>
              </a:tr>
              <a:tr h="116372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455457078"/>
                  </a:ext>
                </a:extLst>
              </a:tr>
              <a:tr h="1163725">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2596778083"/>
                  </a:ext>
                </a:extLst>
              </a:tr>
            </a:tbl>
          </a:graphicData>
        </a:graphic>
      </p:graphicFrame>
    </p:spTree>
    <p:extLst>
      <p:ext uri="{BB962C8B-B14F-4D97-AF65-F5344CB8AC3E}">
        <p14:creationId xmlns:p14="http://schemas.microsoft.com/office/powerpoint/2010/main" val="122022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EF663-E702-4B7B-343D-7A6C9BF7856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ED43747-2524-BD56-E72A-D3173FF391B7}"/>
              </a:ext>
            </a:extLst>
          </p:cNvPr>
          <p:cNvSpPr/>
          <p:nvPr/>
        </p:nvSpPr>
        <p:spPr>
          <a:xfrm>
            <a:off x="0" y="5750002"/>
            <a:ext cx="12192000" cy="1107997"/>
          </a:xfrm>
          <a:prstGeom prst="rect">
            <a:avLst/>
          </a:prstGeom>
          <a:solidFill>
            <a:srgbClr val="D1E0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4BD824-4B1C-F646-9895-C64885FF6F25}"/>
              </a:ext>
            </a:extLst>
          </p:cNvPr>
          <p:cNvSpPr txBox="1"/>
          <p:nvPr/>
        </p:nvSpPr>
        <p:spPr>
          <a:xfrm>
            <a:off x="100808" y="6073167"/>
            <a:ext cx="9065494"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Post-Mentorship Plan</a:t>
            </a:r>
          </a:p>
        </p:txBody>
      </p:sp>
      <p:pic>
        <p:nvPicPr>
          <p:cNvPr id="7" name="Graphic 4" descr="Compass with solid fill">
            <a:extLst>
              <a:ext uri="{FF2B5EF4-FFF2-40B4-BE49-F238E27FC236}">
                <a16:creationId xmlns:a16="http://schemas.microsoft.com/office/drawing/2014/main" id="{0710465A-F129-A75C-7BA9-5F3F284E0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991520" y="5758328"/>
            <a:ext cx="1099672" cy="1099672"/>
          </a:xfrm>
          <a:prstGeom prst="rect">
            <a:avLst/>
          </a:prstGeom>
        </p:spPr>
      </p:pic>
      <p:graphicFrame>
        <p:nvGraphicFramePr>
          <p:cNvPr id="4" name="Table 3">
            <a:extLst>
              <a:ext uri="{FF2B5EF4-FFF2-40B4-BE49-F238E27FC236}">
                <a16:creationId xmlns:a16="http://schemas.microsoft.com/office/drawing/2014/main" id="{3076A133-3D23-CAFE-97FA-7D92549A7EE4}"/>
              </a:ext>
            </a:extLst>
          </p:cNvPr>
          <p:cNvGraphicFramePr>
            <a:graphicFrameLocks noGrp="1"/>
          </p:cNvGraphicFramePr>
          <p:nvPr>
            <p:extLst>
              <p:ext uri="{D42A27DB-BD31-4B8C-83A1-F6EECF244321}">
                <p14:modId xmlns:p14="http://schemas.microsoft.com/office/powerpoint/2010/main" val="1755728619"/>
              </p:ext>
            </p:extLst>
          </p:nvPr>
        </p:nvGraphicFramePr>
        <p:xfrm>
          <a:off x="252448" y="323168"/>
          <a:ext cx="11657054" cy="4960040"/>
        </p:xfrm>
        <a:graphic>
          <a:graphicData uri="http://schemas.openxmlformats.org/drawingml/2006/table">
            <a:tbl>
              <a:tblPr/>
              <a:tblGrid>
                <a:gridCol w="3930997">
                  <a:extLst>
                    <a:ext uri="{9D8B030D-6E8A-4147-A177-3AD203B41FA5}">
                      <a16:colId xmlns:a16="http://schemas.microsoft.com/office/drawing/2014/main" val="3453854767"/>
                    </a:ext>
                  </a:extLst>
                </a:gridCol>
                <a:gridCol w="3511844">
                  <a:extLst>
                    <a:ext uri="{9D8B030D-6E8A-4147-A177-3AD203B41FA5}">
                      <a16:colId xmlns:a16="http://schemas.microsoft.com/office/drawing/2014/main" val="3834912457"/>
                    </a:ext>
                  </a:extLst>
                </a:gridCol>
                <a:gridCol w="4214213">
                  <a:extLst>
                    <a:ext uri="{9D8B030D-6E8A-4147-A177-3AD203B41FA5}">
                      <a16:colId xmlns:a16="http://schemas.microsoft.com/office/drawing/2014/main" val="2877219158"/>
                    </a:ext>
                  </a:extLst>
                </a:gridCol>
              </a:tblGrid>
              <a:tr h="594360">
                <a:tc>
                  <a:txBody>
                    <a:bodyPr/>
                    <a:lstStyle/>
                    <a:p>
                      <a:pPr algn="l" fontAlgn="ctr"/>
                      <a:r>
                        <a:rPr lang="en-US" sz="1800" b="0" i="0" u="none" strike="noStrike" dirty="0">
                          <a:solidFill>
                            <a:srgbClr val="FFFFFF"/>
                          </a:solidFill>
                          <a:effectLst/>
                          <a:latin typeface="Century Gothic" panose="020B0502020202020204" pitchFamily="34" charset="0"/>
                        </a:rPr>
                        <a:t>Category</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Description</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tc>
                  <a:txBody>
                    <a:bodyPr/>
                    <a:lstStyle/>
                    <a:p>
                      <a:pPr algn="l" fontAlgn="ctr"/>
                      <a:r>
                        <a:rPr lang="en-US" sz="1800" b="0" i="0" u="none" strike="noStrike" dirty="0">
                          <a:solidFill>
                            <a:srgbClr val="FFFFFF"/>
                          </a:solidFill>
                          <a:effectLst/>
                          <a:latin typeface="Century Gothic" panose="020B0502020202020204" pitchFamily="34" charset="0"/>
                        </a:rPr>
                        <a:t>Next Steps</a:t>
                      </a: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2889750539"/>
                  </a:ext>
                </a:extLst>
              </a:tr>
              <a:tr h="109142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920263154"/>
                  </a:ext>
                </a:extLst>
              </a:tr>
              <a:tr h="109142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1166951428"/>
                  </a:ext>
                </a:extLst>
              </a:tr>
              <a:tr h="109142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3721040964"/>
                  </a:ext>
                </a:extLst>
              </a:tr>
              <a:tr h="1091420">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CAEDFB"/>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tc>
                  <a:txBody>
                    <a:bodyPr/>
                    <a:lstStyle/>
                    <a:p>
                      <a:pPr algn="l" fontAlgn="ctr"/>
                      <a:endParaRPr lang="en-US" sz="1400" b="0" i="0" u="none" strike="noStrike" dirty="0">
                        <a:solidFill>
                          <a:srgbClr val="595959"/>
                        </a:solidFill>
                        <a:effectLst/>
                        <a:latin typeface="Century Gothic" panose="020B0502020202020204" pitchFamily="34" charset="0"/>
                      </a:endParaRPr>
                    </a:p>
                  </a:txBody>
                  <a:tcPr marL="85725" marR="9525" marT="952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FFFFFF"/>
                    </a:solidFill>
                  </a:tcPr>
                </a:tc>
                <a:extLst>
                  <a:ext uri="{0D108BD9-81ED-4DB2-BD59-A6C34878D82A}">
                    <a16:rowId xmlns:a16="http://schemas.microsoft.com/office/drawing/2014/main" val="668839935"/>
                  </a:ext>
                </a:extLst>
              </a:tr>
            </a:tbl>
          </a:graphicData>
        </a:graphic>
      </p:graphicFrame>
    </p:spTree>
    <p:extLst>
      <p:ext uri="{BB962C8B-B14F-4D97-AF65-F5344CB8AC3E}">
        <p14:creationId xmlns:p14="http://schemas.microsoft.com/office/powerpoint/2010/main" val="922135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508</TotalTime>
  <Words>243</Words>
  <Application>Microsoft Macintosh PowerPoint</Application>
  <PresentationFormat>Widescreen</PresentationFormat>
  <Paragraphs>88</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Megan Herchold</cp:lastModifiedBy>
  <cp:revision>23</cp:revision>
  <dcterms:created xsi:type="dcterms:W3CDTF">2024-07-31T18:43:37Z</dcterms:created>
  <dcterms:modified xsi:type="dcterms:W3CDTF">2025-03-20T22:02:45Z</dcterms:modified>
</cp:coreProperties>
</file>