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5C5"/>
    <a:srgbClr val="E8DD06"/>
    <a:srgbClr val="F2F2F2"/>
    <a:srgbClr val="C3BA05"/>
    <a:srgbClr val="647C9C"/>
    <a:srgbClr val="578E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95E2B2-82B3-4CF5-8E6D-2D631F34BE0A}" v="15" dt="2025-03-20T00:02:29.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06" autoAdjust="0"/>
    <p:restoredTop sz="94660"/>
  </p:normalViewPr>
  <p:slideViewPr>
    <p:cSldViewPr snapToGrid="0">
      <p:cViewPr varScale="1">
        <p:scale>
          <a:sx n="112" d="100"/>
          <a:sy n="112" d="100"/>
        </p:scale>
        <p:origin x="7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C995E2B2-82B3-4CF5-8E6D-2D631F34BE0A}"/>
    <pc:docChg chg="undo custSel modSld">
      <pc:chgData name="Bess Dunlevy" userId="dd4b9a8537dbe9d0" providerId="LiveId" clId="{C995E2B2-82B3-4CF5-8E6D-2D631F34BE0A}" dt="2025-03-20T00:02:45.508" v="182" actId="1076"/>
      <pc:docMkLst>
        <pc:docMk/>
      </pc:docMkLst>
      <pc:sldChg chg="addSp delSp modSp mod">
        <pc:chgData name="Bess Dunlevy" userId="dd4b9a8537dbe9d0" providerId="LiveId" clId="{C995E2B2-82B3-4CF5-8E6D-2D631F34BE0A}" dt="2025-03-20T00:02:27.577" v="180" actId="478"/>
        <pc:sldMkLst>
          <pc:docMk/>
          <pc:sldMk cId="1508588292" sldId="342"/>
        </pc:sldMkLst>
        <pc:spChg chg="add mod ord">
          <ac:chgData name="Bess Dunlevy" userId="dd4b9a8537dbe9d0" providerId="LiveId" clId="{C995E2B2-82B3-4CF5-8E6D-2D631F34BE0A}" dt="2025-03-17T23:47:13.009" v="175" actId="14100"/>
          <ac:spMkLst>
            <pc:docMk/>
            <pc:sldMk cId="1508588292" sldId="342"/>
            <ac:spMk id="5" creationId="{48F4C925-BA4B-9AEB-BF2D-F9FB99EAFBCF}"/>
          </ac:spMkLst>
        </pc:spChg>
        <pc:spChg chg="mod">
          <ac:chgData name="Bess Dunlevy" userId="dd4b9a8537dbe9d0" providerId="LiveId" clId="{C995E2B2-82B3-4CF5-8E6D-2D631F34BE0A}" dt="2025-03-17T23:47:26.647" v="178" actId="20577"/>
          <ac:spMkLst>
            <pc:docMk/>
            <pc:sldMk cId="1508588292" sldId="342"/>
            <ac:spMk id="33" creationId="{143A449B-AAB7-994A-92CE-8F48E2CA7DF6}"/>
          </ac:spMkLst>
        </pc:spChg>
        <pc:picChg chg="add mod">
          <ac:chgData name="Bess Dunlevy" userId="dd4b9a8537dbe9d0" providerId="LiveId" clId="{C995E2B2-82B3-4CF5-8E6D-2D631F34BE0A}" dt="2025-03-17T23:47:30.378" v="179" actId="1076"/>
          <ac:picMkLst>
            <pc:docMk/>
            <pc:sldMk cId="1508588292" sldId="342"/>
            <ac:picMk id="4" creationId="{8C4AF6EA-0694-1393-DBA6-0402D8989943}"/>
          </ac:picMkLst>
        </pc:picChg>
        <pc:picChg chg="del">
          <ac:chgData name="Bess Dunlevy" userId="dd4b9a8537dbe9d0" providerId="LiveId" clId="{C995E2B2-82B3-4CF5-8E6D-2D631F34BE0A}" dt="2025-03-20T00:02:27.577" v="180" actId="478"/>
          <ac:picMkLst>
            <pc:docMk/>
            <pc:sldMk cId="1508588292" sldId="342"/>
            <ac:picMk id="16" creationId="{4E5110F8-DB5A-4822-0EFD-607C030AD9DA}"/>
          </ac:picMkLst>
        </pc:picChg>
      </pc:sldChg>
      <pc:sldChg chg="addSp delSp modSp mod setBg">
        <pc:chgData name="Bess Dunlevy" userId="dd4b9a8537dbe9d0" providerId="LiveId" clId="{C995E2B2-82B3-4CF5-8E6D-2D631F34BE0A}" dt="2025-03-20T00:02:45.508" v="182" actId="1076"/>
        <pc:sldMkLst>
          <pc:docMk/>
          <pc:sldMk cId="1227770876" sldId="353"/>
        </pc:sldMkLst>
        <pc:spChg chg="add mod">
          <ac:chgData name="Bess Dunlevy" userId="dd4b9a8537dbe9d0" providerId="LiveId" clId="{C995E2B2-82B3-4CF5-8E6D-2D631F34BE0A}" dt="2025-03-20T00:02:45.508" v="182" actId="1076"/>
          <ac:spMkLst>
            <pc:docMk/>
            <pc:sldMk cId="1227770876" sldId="353"/>
            <ac:spMk id="2" creationId="{4906696B-B02D-EEB8-513E-3F84DAC6A553}"/>
          </ac:spMkLst>
        </pc:spChg>
        <pc:spChg chg="add mod">
          <ac:chgData name="Bess Dunlevy" userId="dd4b9a8537dbe9d0" providerId="LiveId" clId="{C995E2B2-82B3-4CF5-8E6D-2D631F34BE0A}" dt="2025-03-17T23:44:29.971" v="138"/>
          <ac:spMkLst>
            <pc:docMk/>
            <pc:sldMk cId="1227770876" sldId="353"/>
            <ac:spMk id="3" creationId="{562D3A3E-5997-D138-E82D-9B63DA159EAC}"/>
          </ac:spMkLst>
        </pc:spChg>
        <pc:spChg chg="add mod">
          <ac:chgData name="Bess Dunlevy" userId="dd4b9a8537dbe9d0" providerId="LiveId" clId="{C995E2B2-82B3-4CF5-8E6D-2D631F34BE0A}" dt="2025-03-17T23:44:55.615" v="145"/>
          <ac:spMkLst>
            <pc:docMk/>
            <pc:sldMk cId="1227770876" sldId="353"/>
            <ac:spMk id="4" creationId="{430F79E1-8820-B6F7-1E1B-1EFD8DAFCF9E}"/>
          </ac:spMkLst>
        </pc:spChg>
        <pc:spChg chg="add mod">
          <ac:chgData name="Bess Dunlevy" userId="dd4b9a8537dbe9d0" providerId="LiveId" clId="{C995E2B2-82B3-4CF5-8E6D-2D631F34BE0A}" dt="2025-03-17T23:45:13.746" v="150" actId="1076"/>
          <ac:spMkLst>
            <pc:docMk/>
            <pc:sldMk cId="1227770876" sldId="353"/>
            <ac:spMk id="5" creationId="{A7875DF4-9E6B-F8FE-5C7D-7DE286109528}"/>
          </ac:spMkLst>
        </pc:spChg>
        <pc:spChg chg="add mod">
          <ac:chgData name="Bess Dunlevy" userId="dd4b9a8537dbe9d0" providerId="LiveId" clId="{C995E2B2-82B3-4CF5-8E6D-2D631F34BE0A}" dt="2025-03-17T23:45:21.986" v="156" actId="1076"/>
          <ac:spMkLst>
            <pc:docMk/>
            <pc:sldMk cId="1227770876" sldId="353"/>
            <ac:spMk id="6" creationId="{0AAB1B9C-4B65-27DB-73FE-625EB8464AFF}"/>
          </ac:spMkLst>
        </pc:spChg>
        <pc:spChg chg="add mod">
          <ac:chgData name="Bess Dunlevy" userId="dd4b9a8537dbe9d0" providerId="LiveId" clId="{C995E2B2-82B3-4CF5-8E6D-2D631F34BE0A}" dt="2025-03-17T23:45:27.696" v="158" actId="1076"/>
          <ac:spMkLst>
            <pc:docMk/>
            <pc:sldMk cId="1227770876" sldId="353"/>
            <ac:spMk id="7" creationId="{BB7EEA4A-1AE6-0BF9-B11C-0D438913CFD4}"/>
          </ac:spMkLst>
        </pc:spChg>
        <pc:spChg chg="add mod">
          <ac:chgData name="Bess Dunlevy" userId="dd4b9a8537dbe9d0" providerId="LiveId" clId="{C995E2B2-82B3-4CF5-8E6D-2D631F34BE0A}" dt="2025-03-17T23:45:32.129" v="160" actId="1076"/>
          <ac:spMkLst>
            <pc:docMk/>
            <pc:sldMk cId="1227770876" sldId="353"/>
            <ac:spMk id="8" creationId="{59700904-D919-8350-B257-69F259F0024A}"/>
          </ac:spMkLst>
        </pc:spChg>
        <pc:spChg chg="mod">
          <ac:chgData name="Bess Dunlevy" userId="dd4b9a8537dbe9d0" providerId="LiveId" clId="{C995E2B2-82B3-4CF5-8E6D-2D631F34BE0A}" dt="2025-03-17T23:44:12.004" v="133" actId="1076"/>
          <ac:spMkLst>
            <pc:docMk/>
            <pc:sldMk cId="1227770876" sldId="353"/>
            <ac:spMk id="14" creationId="{1BB6C952-ED83-193D-35C7-1A0E156DFC0E}"/>
          </ac:spMkLst>
        </pc:spChg>
        <pc:graphicFrameChg chg="mod modGraphic">
          <ac:chgData name="Bess Dunlevy" userId="dd4b9a8537dbe9d0" providerId="LiveId" clId="{C995E2B2-82B3-4CF5-8E6D-2D631F34BE0A}" dt="2025-03-17T23:43:14.445" v="126" actId="207"/>
          <ac:graphicFrameMkLst>
            <pc:docMk/>
            <pc:sldMk cId="1227770876" sldId="353"/>
            <ac:graphicFrameMk id="23" creationId="{D7662065-D7A0-99F4-E90B-66A20CFA472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3/21/25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3/21/25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3/21/25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3/21/25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3/21/25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3/21/25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3/21/25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3/21/25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3/21/25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3/21/25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3/21/25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3/21/25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3/21/25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8F4C925-BA4B-9AEB-BF2D-F9FB99EAFBCF}"/>
              </a:ext>
            </a:extLst>
          </p:cNvPr>
          <p:cNvSpPr/>
          <p:nvPr/>
        </p:nvSpPr>
        <p:spPr>
          <a:xfrm>
            <a:off x="8521831" y="0"/>
            <a:ext cx="3670169" cy="68580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43A449B-AAB7-994A-92CE-8F48E2CA7DF6}"/>
              </a:ext>
            </a:extLst>
          </p:cNvPr>
          <p:cNvSpPr txBox="1"/>
          <p:nvPr/>
        </p:nvSpPr>
        <p:spPr>
          <a:xfrm>
            <a:off x="202691" y="240740"/>
            <a:ext cx="4246761" cy="1661993"/>
          </a:xfrm>
          <a:prstGeom prst="rect">
            <a:avLst/>
          </a:prstGeom>
          <a:noFill/>
        </p:spPr>
        <p:txBody>
          <a:bodyPr wrap="square" rtlCol="0">
            <a:spAutoFit/>
          </a:bodyPr>
          <a:lstStyle/>
          <a:p>
            <a:r>
              <a:rPr lang="en-US" sz="3400" b="1" dirty="0">
                <a:solidFill>
                  <a:schemeClr val="tx1">
                    <a:lumMod val="65000"/>
                    <a:lumOff val="35000"/>
                  </a:schemeClr>
                </a:solidFill>
                <a:latin typeface="Century Gothic" panose="020B0502020202020204" pitchFamily="34" charset="0"/>
              </a:rPr>
              <a:t>Marketing </a:t>
            </a:r>
            <a:br>
              <a:rPr lang="en-US" sz="3400" b="1" dirty="0">
                <a:solidFill>
                  <a:schemeClr val="tx1">
                    <a:lumMod val="65000"/>
                    <a:lumOff val="35000"/>
                  </a:schemeClr>
                </a:solidFill>
                <a:latin typeface="Century Gothic" panose="020B0502020202020204" pitchFamily="34" charset="0"/>
              </a:rPr>
            </a:br>
            <a:r>
              <a:rPr lang="en-US" sz="3400" b="1" dirty="0">
                <a:solidFill>
                  <a:schemeClr val="tx1">
                    <a:lumMod val="65000"/>
                    <a:lumOff val="35000"/>
                  </a:schemeClr>
                </a:solidFill>
                <a:latin typeface="Century Gothic" panose="020B0502020202020204" pitchFamily="34" charset="0"/>
              </a:rPr>
              <a:t>Content </a:t>
            </a:r>
            <a:br>
              <a:rPr lang="en-US" sz="3400" b="1" dirty="0">
                <a:solidFill>
                  <a:schemeClr val="tx1">
                    <a:lumMod val="65000"/>
                    <a:lumOff val="35000"/>
                  </a:schemeClr>
                </a:solidFill>
                <a:latin typeface="Century Gothic" panose="020B0502020202020204" pitchFamily="34" charset="0"/>
              </a:rPr>
            </a:br>
            <a:r>
              <a:rPr lang="en-US" sz="3400" b="1" dirty="0">
                <a:solidFill>
                  <a:schemeClr val="tx1">
                    <a:lumMod val="65000"/>
                    <a:lumOff val="35000"/>
                  </a:schemeClr>
                </a:solidFill>
                <a:latin typeface="Century Gothic" panose="020B0502020202020204" pitchFamily="34" charset="0"/>
              </a:rPr>
              <a:t>Kanban Board</a:t>
            </a:r>
          </a:p>
        </p:txBody>
      </p:sp>
      <p:pic>
        <p:nvPicPr>
          <p:cNvPr id="4" name="Picture 3" descr="Chart made of arrows">
            <a:extLst>
              <a:ext uri="{FF2B5EF4-FFF2-40B4-BE49-F238E27FC236}">
                <a16:creationId xmlns:a16="http://schemas.microsoft.com/office/drawing/2014/main" id="{8C4AF6EA-0694-1393-DBA6-0402D8989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245" y="236530"/>
            <a:ext cx="7509064" cy="5007760"/>
          </a:xfrm>
          <a:prstGeom prst="rect">
            <a:avLst/>
          </a:prstGeom>
        </p:spPr>
      </p:pic>
      <p:sp>
        <p:nvSpPr>
          <p:cNvPr id="2" name="TextBox 4">
            <a:extLst>
              <a:ext uri="{FF2B5EF4-FFF2-40B4-BE49-F238E27FC236}">
                <a16:creationId xmlns:a16="http://schemas.microsoft.com/office/drawing/2014/main" id="{830F6FDF-1C1E-C105-7E59-40D34EB9CB3A}"/>
              </a:ext>
            </a:extLst>
          </p:cNvPr>
          <p:cNvSpPr txBox="1"/>
          <p:nvPr/>
        </p:nvSpPr>
        <p:spPr>
          <a:xfrm>
            <a:off x="3294032" y="6495534"/>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7030A0"/>
          </a:fgClr>
          <a:bgClr>
            <a:schemeClr val="bg1"/>
          </a:bgClr>
        </a:pattFill>
        <a:effectLst/>
      </p:bgPr>
    </p:bg>
    <p:spTree>
      <p:nvGrpSpPr>
        <p:cNvPr id="1" name="">
          <a:extLst>
            <a:ext uri="{FF2B5EF4-FFF2-40B4-BE49-F238E27FC236}">
              <a16:creationId xmlns:a16="http://schemas.microsoft.com/office/drawing/2014/main" id="{B3DF623F-C54D-C198-6984-1501E2C6A2E2}"/>
            </a:ext>
          </a:extLst>
        </p:cNvPr>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D7662065-D7A0-99F4-E90B-66A20CFA4720}"/>
              </a:ext>
            </a:extLst>
          </p:cNvPr>
          <p:cNvGraphicFramePr>
            <a:graphicFrameLocks noGrp="1"/>
          </p:cNvGraphicFramePr>
          <p:nvPr>
            <p:extLst>
              <p:ext uri="{D42A27DB-BD31-4B8C-83A1-F6EECF244321}">
                <p14:modId xmlns:p14="http://schemas.microsoft.com/office/powerpoint/2010/main" val="4256737336"/>
              </p:ext>
            </p:extLst>
          </p:nvPr>
        </p:nvGraphicFramePr>
        <p:xfrm>
          <a:off x="172952" y="164592"/>
          <a:ext cx="11876809" cy="6490209"/>
        </p:xfrm>
        <a:graphic>
          <a:graphicData uri="http://schemas.openxmlformats.org/drawingml/2006/table">
            <a:tbl>
              <a:tblPr/>
              <a:tblGrid>
                <a:gridCol w="1696687">
                  <a:extLst>
                    <a:ext uri="{9D8B030D-6E8A-4147-A177-3AD203B41FA5}">
                      <a16:colId xmlns:a16="http://schemas.microsoft.com/office/drawing/2014/main" val="2306673246"/>
                    </a:ext>
                  </a:extLst>
                </a:gridCol>
                <a:gridCol w="1696687">
                  <a:extLst>
                    <a:ext uri="{9D8B030D-6E8A-4147-A177-3AD203B41FA5}">
                      <a16:colId xmlns:a16="http://schemas.microsoft.com/office/drawing/2014/main" val="549014586"/>
                    </a:ext>
                  </a:extLst>
                </a:gridCol>
                <a:gridCol w="1696687">
                  <a:extLst>
                    <a:ext uri="{9D8B030D-6E8A-4147-A177-3AD203B41FA5}">
                      <a16:colId xmlns:a16="http://schemas.microsoft.com/office/drawing/2014/main" val="1208924499"/>
                    </a:ext>
                  </a:extLst>
                </a:gridCol>
                <a:gridCol w="1696687">
                  <a:extLst>
                    <a:ext uri="{9D8B030D-6E8A-4147-A177-3AD203B41FA5}">
                      <a16:colId xmlns:a16="http://schemas.microsoft.com/office/drawing/2014/main" val="2473995270"/>
                    </a:ext>
                  </a:extLst>
                </a:gridCol>
                <a:gridCol w="1696687">
                  <a:extLst>
                    <a:ext uri="{9D8B030D-6E8A-4147-A177-3AD203B41FA5}">
                      <a16:colId xmlns:a16="http://schemas.microsoft.com/office/drawing/2014/main" val="2916554957"/>
                    </a:ext>
                  </a:extLst>
                </a:gridCol>
                <a:gridCol w="1696687">
                  <a:extLst>
                    <a:ext uri="{9D8B030D-6E8A-4147-A177-3AD203B41FA5}">
                      <a16:colId xmlns:a16="http://schemas.microsoft.com/office/drawing/2014/main" val="725477293"/>
                    </a:ext>
                  </a:extLst>
                </a:gridCol>
                <a:gridCol w="1696687">
                  <a:extLst>
                    <a:ext uri="{9D8B030D-6E8A-4147-A177-3AD203B41FA5}">
                      <a16:colId xmlns:a16="http://schemas.microsoft.com/office/drawing/2014/main" val="3814218867"/>
                    </a:ext>
                  </a:extLst>
                </a:gridCol>
              </a:tblGrid>
              <a:tr h="622521">
                <a:tc>
                  <a:txBody>
                    <a:bodyPr/>
                    <a:lstStyle/>
                    <a:p>
                      <a:pPr algn="ctr" fontAlgn="ctr"/>
                      <a:endParaRPr lang="en-US" sz="1800" b="0" i="0" u="none" strike="noStrike" dirty="0">
                        <a:solidFill>
                          <a:srgbClr val="E8DD06"/>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tcPr>
                </a:tc>
                <a:tc>
                  <a:txBody>
                    <a:bodyPr/>
                    <a:lstStyle/>
                    <a:p>
                      <a:pPr algn="ctr" fontAlgn="ctr"/>
                      <a:r>
                        <a:rPr lang="en-US" sz="1800" b="1" i="0" u="none" strike="noStrike" dirty="0">
                          <a:solidFill>
                            <a:schemeClr val="bg1"/>
                          </a:solidFill>
                          <a:effectLst/>
                          <a:latin typeface="Century Gothic" panose="020B0502020202020204" pitchFamily="34" charset="0"/>
                        </a:rPr>
                        <a:t>Assigned</a:t>
                      </a: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tcPr>
                </a:tc>
                <a:tc>
                  <a:txBody>
                    <a:bodyPr/>
                    <a:lstStyle/>
                    <a:p>
                      <a:pPr algn="ctr" fontAlgn="ctr"/>
                      <a:r>
                        <a:rPr lang="en-US" sz="1800" b="1" i="0" u="none" strike="noStrike" dirty="0">
                          <a:solidFill>
                            <a:schemeClr val="bg1"/>
                          </a:solidFill>
                          <a:effectLst/>
                          <a:latin typeface="Century Gothic" panose="020B0502020202020204" pitchFamily="34" charset="0"/>
                        </a:rPr>
                        <a:t>Concept</a:t>
                      </a: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tcPr>
                </a:tc>
                <a:tc>
                  <a:txBody>
                    <a:bodyPr/>
                    <a:lstStyle/>
                    <a:p>
                      <a:pPr algn="ctr" fontAlgn="ctr"/>
                      <a:r>
                        <a:rPr lang="en-US" sz="1800" b="1" i="0" u="none" strike="noStrike" dirty="0">
                          <a:solidFill>
                            <a:schemeClr val="bg1"/>
                          </a:solidFill>
                          <a:effectLst/>
                          <a:latin typeface="Century Gothic" panose="020B0502020202020204" pitchFamily="34" charset="0"/>
                        </a:rPr>
                        <a:t>Concept Approval</a:t>
                      </a: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tcPr>
                </a:tc>
                <a:tc>
                  <a:txBody>
                    <a:bodyPr/>
                    <a:lstStyle/>
                    <a:p>
                      <a:pPr algn="ctr" fontAlgn="ctr"/>
                      <a:r>
                        <a:rPr lang="en-US" sz="1800" b="1" i="0" u="none" strike="noStrike" dirty="0">
                          <a:solidFill>
                            <a:schemeClr val="bg1"/>
                          </a:solidFill>
                          <a:effectLst/>
                          <a:latin typeface="Century Gothic" panose="020B0502020202020204" pitchFamily="34" charset="0"/>
                        </a:rPr>
                        <a:t>In Progress</a:t>
                      </a: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tcPr>
                </a:tc>
                <a:tc>
                  <a:txBody>
                    <a:bodyPr/>
                    <a:lstStyle/>
                    <a:p>
                      <a:pPr algn="ctr" fontAlgn="ctr"/>
                      <a:r>
                        <a:rPr lang="en-US" sz="1800" b="1" i="0" u="none" strike="noStrike" dirty="0">
                          <a:solidFill>
                            <a:schemeClr val="bg1"/>
                          </a:solidFill>
                          <a:effectLst/>
                          <a:latin typeface="Century Gothic" panose="020B0502020202020204" pitchFamily="34" charset="0"/>
                        </a:rPr>
                        <a:t>Content Approval</a:t>
                      </a: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tcPr>
                </a:tc>
                <a:tc>
                  <a:txBody>
                    <a:bodyPr/>
                    <a:lstStyle/>
                    <a:p>
                      <a:pPr algn="ctr" fontAlgn="ctr"/>
                      <a:r>
                        <a:rPr lang="en-US" sz="1800" b="1" i="0" u="none" strike="noStrike" dirty="0">
                          <a:solidFill>
                            <a:schemeClr val="bg1"/>
                          </a:solidFill>
                          <a:effectLst/>
                          <a:latin typeface="Century Gothic" panose="020B0502020202020204" pitchFamily="34" charset="0"/>
                        </a:rPr>
                        <a:t>Done</a:t>
                      </a: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tcPr>
                </a:tc>
                <a:extLst>
                  <a:ext uri="{0D108BD9-81ED-4DB2-BD59-A6C34878D82A}">
                    <a16:rowId xmlns:a16="http://schemas.microsoft.com/office/drawing/2014/main" val="2279776142"/>
                  </a:ext>
                </a:extLst>
              </a:tr>
              <a:tr h="1466922">
                <a:tc>
                  <a:txBody>
                    <a:bodyPr/>
                    <a:lstStyle/>
                    <a:p>
                      <a:pPr algn="ctr" fontAlgn="ctr"/>
                      <a:r>
                        <a:rPr lang="en-US" sz="1300" b="0" i="0" u="none" strike="noStrike" dirty="0">
                          <a:solidFill>
                            <a:schemeClr val="tx1">
                              <a:lumMod val="65000"/>
                              <a:lumOff val="35000"/>
                            </a:schemeClr>
                          </a:solidFill>
                          <a:effectLst/>
                          <a:latin typeface="Century Gothic" panose="020B0502020202020204" pitchFamily="34" charset="0"/>
                        </a:rPr>
                        <a:t>Company Blog</a:t>
                      </a: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0165509"/>
                  </a:ext>
                </a:extLst>
              </a:tr>
              <a:tr h="1466922">
                <a:tc>
                  <a:txBody>
                    <a:bodyPr/>
                    <a:lstStyle/>
                    <a:p>
                      <a:pPr algn="ctr" fontAlgn="ctr"/>
                      <a:r>
                        <a:rPr lang="en-US" sz="1300" b="0" i="0" u="none" strike="noStrike" dirty="0">
                          <a:solidFill>
                            <a:schemeClr val="tx1">
                              <a:lumMod val="65000"/>
                              <a:lumOff val="35000"/>
                            </a:schemeClr>
                          </a:solidFill>
                          <a:effectLst/>
                          <a:latin typeface="Century Gothic" panose="020B0502020202020204" pitchFamily="34" charset="0"/>
                        </a:rPr>
                        <a:t>Social Media Platform A</a:t>
                      </a: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59836434"/>
                  </a:ext>
                </a:extLst>
              </a:tr>
              <a:tr h="1466922">
                <a:tc>
                  <a:txBody>
                    <a:bodyPr/>
                    <a:lstStyle/>
                    <a:p>
                      <a:pPr algn="ctr" fontAlgn="ctr"/>
                      <a:r>
                        <a:rPr lang="en-US" sz="1300" b="0" i="0" u="none" strike="noStrike" dirty="0">
                          <a:solidFill>
                            <a:schemeClr val="tx1">
                              <a:lumMod val="65000"/>
                              <a:lumOff val="35000"/>
                            </a:schemeClr>
                          </a:solidFill>
                          <a:effectLst/>
                          <a:latin typeface="Century Gothic" panose="020B0502020202020204" pitchFamily="34" charset="0"/>
                        </a:rPr>
                        <a:t>Social Media Platform B</a:t>
                      </a: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67976360"/>
                  </a:ext>
                </a:extLst>
              </a:tr>
              <a:tr h="14669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chemeClr val="tx1">
                              <a:lumMod val="65000"/>
                              <a:lumOff val="35000"/>
                            </a:schemeClr>
                          </a:solidFill>
                          <a:effectLst/>
                          <a:latin typeface="Century Gothic" panose="020B0502020202020204" pitchFamily="34" charset="0"/>
                        </a:rPr>
                        <a:t>Social Media Platform C</a:t>
                      </a:r>
                    </a:p>
                    <a:p>
                      <a:pPr algn="ctr" fontAlgn="ctr"/>
                      <a:endParaRPr lang="en-US" sz="1300" b="0" i="0" u="none" strike="noStrike" dirty="0">
                        <a:solidFill>
                          <a:schemeClr val="tx1">
                            <a:lumMod val="65000"/>
                            <a:lumOff val="35000"/>
                          </a:schemeClr>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endParaRPr lang="en-US" sz="1300" b="0" i="0" u="none" strike="noStrike" dirty="0">
                        <a:solidFill>
                          <a:srgbClr val="FFFFFF"/>
                        </a:solidFill>
                        <a:effectLst/>
                        <a:latin typeface="Century Gothic" panose="020B0502020202020204" pitchFamily="34" charset="0"/>
                      </a:endParaRPr>
                    </a:p>
                  </a:txBody>
                  <a:tcPr marL="6402" marR="6402" marT="6402"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26101979"/>
                  </a:ext>
                </a:extLst>
              </a:tr>
            </a:tbl>
          </a:graphicData>
        </a:graphic>
      </p:graphicFrame>
      <p:sp>
        <p:nvSpPr>
          <p:cNvPr id="14" name="Snip Single Corner Rectangle 20">
            <a:extLst>
              <a:ext uri="{FF2B5EF4-FFF2-40B4-BE49-F238E27FC236}">
                <a16:creationId xmlns:a16="http://schemas.microsoft.com/office/drawing/2014/main" id="{1BB6C952-ED83-193D-35C7-1A0E156DFC0E}"/>
              </a:ext>
            </a:extLst>
          </p:cNvPr>
          <p:cNvSpPr/>
          <p:nvPr/>
        </p:nvSpPr>
        <p:spPr>
          <a:xfrm>
            <a:off x="3648628" y="899871"/>
            <a:ext cx="1463423" cy="680975"/>
          </a:xfrm>
          <a:prstGeom prst="roundRect">
            <a:avLst/>
          </a:prstGeom>
          <a:solidFill>
            <a:srgbClr val="FFFF00"/>
          </a:solidFill>
          <a:ln>
            <a:noFill/>
          </a:ln>
          <a:effectLst>
            <a:outerShdw blurRad="114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200" kern="1200" baseline="0" dirty="0">
                <a:solidFill>
                  <a:schemeClr val="tx1"/>
                </a:solidFill>
                <a:effectLst/>
                <a:latin typeface="Century Gothic" panose="020B0502020202020204" pitchFamily="34" charset="0"/>
                <a:ea typeface="+mn-ea"/>
                <a:cs typeface="+mn-cs"/>
              </a:rPr>
              <a:t>Thought leadership article</a:t>
            </a:r>
          </a:p>
        </p:txBody>
      </p:sp>
      <p:sp>
        <p:nvSpPr>
          <p:cNvPr id="3" name="Snip Single Corner Rectangle 20">
            <a:extLst>
              <a:ext uri="{FF2B5EF4-FFF2-40B4-BE49-F238E27FC236}">
                <a16:creationId xmlns:a16="http://schemas.microsoft.com/office/drawing/2014/main" id="{562D3A3E-5997-D138-E82D-9B63DA159EAC}"/>
              </a:ext>
            </a:extLst>
          </p:cNvPr>
          <p:cNvSpPr/>
          <p:nvPr/>
        </p:nvSpPr>
        <p:spPr>
          <a:xfrm>
            <a:off x="3648627" y="3777336"/>
            <a:ext cx="1463423" cy="680975"/>
          </a:xfrm>
          <a:prstGeom prst="roundRect">
            <a:avLst/>
          </a:prstGeom>
          <a:solidFill>
            <a:srgbClr val="FFFF00"/>
          </a:solidFill>
          <a:ln>
            <a:noFill/>
          </a:ln>
          <a:effectLst>
            <a:outerShdw blurRad="114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200" kern="1200" baseline="0" dirty="0">
                <a:solidFill>
                  <a:schemeClr val="tx1"/>
                </a:solidFill>
                <a:effectLst/>
                <a:latin typeface="Century Gothic" panose="020B0502020202020204" pitchFamily="34" charset="0"/>
                <a:ea typeface="+mn-ea"/>
                <a:cs typeface="+mn-cs"/>
              </a:rPr>
              <a:t>Influencer collaboration post</a:t>
            </a:r>
          </a:p>
        </p:txBody>
      </p:sp>
      <p:sp>
        <p:nvSpPr>
          <p:cNvPr id="4" name="Snip Single Corner Rectangle 20">
            <a:extLst>
              <a:ext uri="{FF2B5EF4-FFF2-40B4-BE49-F238E27FC236}">
                <a16:creationId xmlns:a16="http://schemas.microsoft.com/office/drawing/2014/main" id="{430F79E1-8820-B6F7-1E1B-1EFD8DAFCF9E}"/>
              </a:ext>
            </a:extLst>
          </p:cNvPr>
          <p:cNvSpPr/>
          <p:nvPr/>
        </p:nvSpPr>
        <p:spPr>
          <a:xfrm>
            <a:off x="7051703" y="5277154"/>
            <a:ext cx="1463423" cy="680975"/>
          </a:xfrm>
          <a:prstGeom prst="roundRect">
            <a:avLst/>
          </a:prstGeom>
          <a:solidFill>
            <a:srgbClr val="FFFF00"/>
          </a:solidFill>
          <a:ln>
            <a:noFill/>
          </a:ln>
          <a:effectLst>
            <a:outerShdw blurRad="114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200" kern="1200" baseline="0" dirty="0">
                <a:solidFill>
                  <a:schemeClr val="tx1"/>
                </a:solidFill>
                <a:effectLst/>
                <a:latin typeface="Century Gothic" panose="020B0502020202020204" pitchFamily="34" charset="0"/>
                <a:ea typeface="+mn-ea"/>
                <a:cs typeface="+mn-cs"/>
              </a:rPr>
              <a:t>Paid post with mega-user</a:t>
            </a:r>
          </a:p>
        </p:txBody>
      </p:sp>
      <p:sp>
        <p:nvSpPr>
          <p:cNvPr id="5" name="Snip Single Corner Rectangle 20">
            <a:extLst>
              <a:ext uri="{FF2B5EF4-FFF2-40B4-BE49-F238E27FC236}">
                <a16:creationId xmlns:a16="http://schemas.microsoft.com/office/drawing/2014/main" id="{A7875DF4-9E6B-F8FE-5C7D-7DE286109528}"/>
              </a:ext>
            </a:extLst>
          </p:cNvPr>
          <p:cNvSpPr/>
          <p:nvPr/>
        </p:nvSpPr>
        <p:spPr>
          <a:xfrm>
            <a:off x="8768952" y="2450685"/>
            <a:ext cx="1463423" cy="1100864"/>
          </a:xfrm>
          <a:prstGeom prst="roundRect">
            <a:avLst/>
          </a:prstGeom>
          <a:solidFill>
            <a:srgbClr val="FFFF00"/>
          </a:solidFill>
          <a:ln>
            <a:noFill/>
          </a:ln>
          <a:effectLst>
            <a:outerShdw blurRad="114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200" kern="1200" baseline="0" dirty="0">
                <a:solidFill>
                  <a:schemeClr val="tx1"/>
                </a:solidFill>
                <a:effectLst/>
                <a:latin typeface="Century Gothic" panose="020B0502020202020204" pitchFamily="34" charset="0"/>
                <a:ea typeface="+mn-ea"/>
                <a:cs typeface="+mn-cs"/>
              </a:rPr>
              <a:t>Post video teasing new influencer collaboration</a:t>
            </a:r>
          </a:p>
        </p:txBody>
      </p:sp>
      <p:sp>
        <p:nvSpPr>
          <p:cNvPr id="6" name="Snip Single Corner Rectangle 20">
            <a:extLst>
              <a:ext uri="{FF2B5EF4-FFF2-40B4-BE49-F238E27FC236}">
                <a16:creationId xmlns:a16="http://schemas.microsoft.com/office/drawing/2014/main" id="{0AAB1B9C-4B65-27DB-73FE-625EB8464AFF}"/>
              </a:ext>
            </a:extLst>
          </p:cNvPr>
          <p:cNvSpPr/>
          <p:nvPr/>
        </p:nvSpPr>
        <p:spPr>
          <a:xfrm>
            <a:off x="7305529" y="5847458"/>
            <a:ext cx="1463423" cy="680975"/>
          </a:xfrm>
          <a:prstGeom prst="roundRect">
            <a:avLst/>
          </a:prstGeom>
          <a:solidFill>
            <a:srgbClr val="FFFF00"/>
          </a:solidFill>
          <a:ln>
            <a:noFill/>
          </a:ln>
          <a:effectLst>
            <a:outerShdw blurRad="114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200" kern="1200" baseline="0" dirty="0">
                <a:solidFill>
                  <a:schemeClr val="tx1"/>
                </a:solidFill>
                <a:effectLst/>
                <a:latin typeface="Century Gothic" panose="020B0502020202020204" pitchFamily="34" charset="0"/>
                <a:ea typeface="+mn-ea"/>
                <a:cs typeface="+mn-cs"/>
              </a:rPr>
              <a:t>Task</a:t>
            </a:r>
          </a:p>
        </p:txBody>
      </p:sp>
      <p:sp>
        <p:nvSpPr>
          <p:cNvPr id="7" name="Snip Single Corner Rectangle 20">
            <a:extLst>
              <a:ext uri="{FF2B5EF4-FFF2-40B4-BE49-F238E27FC236}">
                <a16:creationId xmlns:a16="http://schemas.microsoft.com/office/drawing/2014/main" id="{BB7EEA4A-1AE6-0BF9-B11C-0D438913CFD4}"/>
              </a:ext>
            </a:extLst>
          </p:cNvPr>
          <p:cNvSpPr/>
          <p:nvPr/>
        </p:nvSpPr>
        <p:spPr>
          <a:xfrm>
            <a:off x="1990628" y="2320142"/>
            <a:ext cx="1463423" cy="680975"/>
          </a:xfrm>
          <a:prstGeom prst="roundRect">
            <a:avLst/>
          </a:prstGeom>
          <a:solidFill>
            <a:srgbClr val="FFFF00"/>
          </a:solidFill>
          <a:ln>
            <a:noFill/>
          </a:ln>
          <a:effectLst>
            <a:outerShdw blurRad="114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200" kern="1200" baseline="0" dirty="0">
                <a:solidFill>
                  <a:schemeClr val="tx1"/>
                </a:solidFill>
                <a:effectLst/>
                <a:latin typeface="Century Gothic" panose="020B0502020202020204" pitchFamily="34" charset="0"/>
                <a:ea typeface="+mn-ea"/>
                <a:cs typeface="+mn-cs"/>
              </a:rPr>
              <a:t>Task</a:t>
            </a:r>
          </a:p>
        </p:txBody>
      </p:sp>
      <p:sp>
        <p:nvSpPr>
          <p:cNvPr id="8" name="Snip Single Corner Rectangle 20">
            <a:extLst>
              <a:ext uri="{FF2B5EF4-FFF2-40B4-BE49-F238E27FC236}">
                <a16:creationId xmlns:a16="http://schemas.microsoft.com/office/drawing/2014/main" id="{59700904-D919-8350-B257-69F259F0024A}"/>
              </a:ext>
            </a:extLst>
          </p:cNvPr>
          <p:cNvSpPr/>
          <p:nvPr/>
        </p:nvSpPr>
        <p:spPr>
          <a:xfrm>
            <a:off x="2095894" y="2870574"/>
            <a:ext cx="1463423" cy="680975"/>
          </a:xfrm>
          <a:prstGeom prst="roundRect">
            <a:avLst/>
          </a:prstGeom>
          <a:solidFill>
            <a:srgbClr val="FFFF00"/>
          </a:solidFill>
          <a:ln>
            <a:noFill/>
          </a:ln>
          <a:effectLst>
            <a:outerShdw blurRad="114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200" kern="1200" baseline="0" dirty="0">
                <a:solidFill>
                  <a:schemeClr val="tx1"/>
                </a:solidFill>
                <a:effectLst/>
                <a:latin typeface="Century Gothic" panose="020B0502020202020204" pitchFamily="34" charset="0"/>
                <a:ea typeface="+mn-ea"/>
                <a:cs typeface="+mn-cs"/>
              </a:rPr>
              <a:t>Task</a:t>
            </a:r>
          </a:p>
        </p:txBody>
      </p:sp>
    </p:spTree>
    <p:extLst>
      <p:ext uri="{BB962C8B-B14F-4D97-AF65-F5344CB8AC3E}">
        <p14:creationId xmlns:p14="http://schemas.microsoft.com/office/powerpoint/2010/main" val="122777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113</TotalTime>
  <Words>150</Words>
  <Application>Microsoft Macintosh PowerPoint</Application>
  <PresentationFormat>Widescreen</PresentationFormat>
  <Paragraphs>23</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11</cp:revision>
  <dcterms:created xsi:type="dcterms:W3CDTF">2024-07-31T18:43:37Z</dcterms:created>
  <dcterms:modified xsi:type="dcterms:W3CDTF">2025-03-21T13:59:05Z</dcterms:modified>
</cp:coreProperties>
</file>