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1" r:id="rId2"/>
    <p:sldId id="359" r:id="rId3"/>
    <p:sldId id="3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056"/>
    <a:srgbClr val="39D1EF"/>
    <a:srgbClr val="D3F5F8"/>
    <a:srgbClr val="B88C00"/>
    <a:srgbClr val="DAA600"/>
    <a:srgbClr val="78DFF4"/>
    <a:srgbClr val="A5EAF8"/>
    <a:srgbClr val="001033"/>
    <a:srgbClr val="E3FBFA"/>
    <a:srgbClr val="DCF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AA332-B156-47A1-848B-7E0FDCBBC7BF}" v="93" dt="2025-03-20T00:39:53.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6058"/>
  </p:normalViewPr>
  <p:slideViewPr>
    <p:cSldViewPr snapToGrid="0" snapToObjects="1">
      <p:cViewPr varScale="1">
        <p:scale>
          <a:sx n="112" d="100"/>
          <a:sy n="112" d="100"/>
        </p:scale>
        <p:origin x="600" y="200"/>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104AA332-B156-47A1-848B-7E0FDCBBC7BF}"/>
    <pc:docChg chg="undo custSel modSld">
      <pc:chgData name="Bess Dunlevy" userId="dd4b9a8537dbe9d0" providerId="LiveId" clId="{104AA332-B156-47A1-848B-7E0FDCBBC7BF}" dt="2025-03-20T00:41:51.362" v="655" actId="478"/>
      <pc:docMkLst>
        <pc:docMk/>
      </pc:docMkLst>
      <pc:sldChg chg="addSp delSp modSp mod setBg">
        <pc:chgData name="Bess Dunlevy" userId="dd4b9a8537dbe9d0" providerId="LiveId" clId="{104AA332-B156-47A1-848B-7E0FDCBBC7BF}" dt="2025-03-20T00:39:53.656" v="622"/>
        <pc:sldMkLst>
          <pc:docMk/>
          <pc:sldMk cId="1096222095" sldId="351"/>
        </pc:sldMkLst>
        <pc:spChg chg="del">
          <ac:chgData name="Bess Dunlevy" userId="dd4b9a8537dbe9d0" providerId="LiveId" clId="{104AA332-B156-47A1-848B-7E0FDCBBC7BF}" dt="2025-03-20T00:21:58.132" v="31" actId="478"/>
          <ac:spMkLst>
            <pc:docMk/>
            <pc:sldMk cId="1096222095" sldId="351"/>
            <ac:spMk id="4" creationId="{9C4A3F6F-C504-0794-F297-765D0A78C47C}"/>
          </ac:spMkLst>
        </pc:spChg>
        <pc:spChg chg="del">
          <ac:chgData name="Bess Dunlevy" userId="dd4b9a8537dbe9d0" providerId="LiveId" clId="{104AA332-B156-47A1-848B-7E0FDCBBC7BF}" dt="2025-03-20T00:21:58.132" v="31" actId="478"/>
          <ac:spMkLst>
            <pc:docMk/>
            <pc:sldMk cId="1096222095" sldId="351"/>
            <ac:spMk id="9" creationId="{3841BD43-5889-FB9F-AEA4-5B46E8FB3A19}"/>
          </ac:spMkLst>
        </pc:spChg>
        <pc:spChg chg="del">
          <ac:chgData name="Bess Dunlevy" userId="dd4b9a8537dbe9d0" providerId="LiveId" clId="{104AA332-B156-47A1-848B-7E0FDCBBC7BF}" dt="2025-03-20T00:21:58.132" v="31" actId="478"/>
          <ac:spMkLst>
            <pc:docMk/>
            <pc:sldMk cId="1096222095" sldId="351"/>
            <ac:spMk id="10" creationId="{1515083B-ABF2-F75A-9503-A19CB9736699}"/>
          </ac:spMkLst>
        </pc:spChg>
        <pc:spChg chg="del">
          <ac:chgData name="Bess Dunlevy" userId="dd4b9a8537dbe9d0" providerId="LiveId" clId="{104AA332-B156-47A1-848B-7E0FDCBBC7BF}" dt="2025-03-20T00:21:58.132" v="31" actId="478"/>
          <ac:spMkLst>
            <pc:docMk/>
            <pc:sldMk cId="1096222095" sldId="351"/>
            <ac:spMk id="12" creationId="{725DA49D-F547-A430-A582-DD6DC7E766B9}"/>
          </ac:spMkLst>
        </pc:spChg>
        <pc:spChg chg="del">
          <ac:chgData name="Bess Dunlevy" userId="dd4b9a8537dbe9d0" providerId="LiveId" clId="{104AA332-B156-47A1-848B-7E0FDCBBC7BF}" dt="2025-03-20T00:21:58.132" v="31" actId="478"/>
          <ac:spMkLst>
            <pc:docMk/>
            <pc:sldMk cId="1096222095" sldId="351"/>
            <ac:spMk id="13" creationId="{38CF0EEF-ABA6-6352-E54A-47DE74495CB5}"/>
          </ac:spMkLst>
        </pc:spChg>
        <pc:spChg chg="del">
          <ac:chgData name="Bess Dunlevy" userId="dd4b9a8537dbe9d0" providerId="LiveId" clId="{104AA332-B156-47A1-848B-7E0FDCBBC7BF}" dt="2025-03-20T00:21:58.132" v="31" actId="478"/>
          <ac:spMkLst>
            <pc:docMk/>
            <pc:sldMk cId="1096222095" sldId="351"/>
            <ac:spMk id="14" creationId="{666C9890-D11E-15D8-3076-B712A41584E9}"/>
          </ac:spMkLst>
        </pc:spChg>
        <pc:spChg chg="del">
          <ac:chgData name="Bess Dunlevy" userId="dd4b9a8537dbe9d0" providerId="LiveId" clId="{104AA332-B156-47A1-848B-7E0FDCBBC7BF}" dt="2025-03-20T00:21:58.132" v="31" actId="478"/>
          <ac:spMkLst>
            <pc:docMk/>
            <pc:sldMk cId="1096222095" sldId="351"/>
            <ac:spMk id="15" creationId="{297FE2AE-F7EB-B2A4-8466-E2B3BDEC61EA}"/>
          </ac:spMkLst>
        </pc:spChg>
        <pc:spChg chg="del">
          <ac:chgData name="Bess Dunlevy" userId="dd4b9a8537dbe9d0" providerId="LiveId" clId="{104AA332-B156-47A1-848B-7E0FDCBBC7BF}" dt="2025-03-20T00:21:58.132" v="31" actId="478"/>
          <ac:spMkLst>
            <pc:docMk/>
            <pc:sldMk cId="1096222095" sldId="351"/>
            <ac:spMk id="16" creationId="{23EF4147-DA8B-061A-E44D-CF0F32F1BD1B}"/>
          </ac:spMkLst>
        </pc:spChg>
        <pc:spChg chg="del">
          <ac:chgData name="Bess Dunlevy" userId="dd4b9a8537dbe9d0" providerId="LiveId" clId="{104AA332-B156-47A1-848B-7E0FDCBBC7BF}" dt="2025-03-20T00:21:58.132" v="31" actId="478"/>
          <ac:spMkLst>
            <pc:docMk/>
            <pc:sldMk cId="1096222095" sldId="351"/>
            <ac:spMk id="17" creationId="{20319A5A-74AE-A6B7-B902-ADCABB1DD39C}"/>
          </ac:spMkLst>
        </pc:spChg>
        <pc:spChg chg="mod">
          <ac:chgData name="Bess Dunlevy" userId="dd4b9a8537dbe9d0" providerId="LiveId" clId="{104AA332-B156-47A1-848B-7E0FDCBBC7BF}" dt="2025-03-20T00:39:37.384" v="621" actId="1076"/>
          <ac:spMkLst>
            <pc:docMk/>
            <pc:sldMk cId="1096222095" sldId="351"/>
            <ac:spMk id="105" creationId="{E657F283-8CE8-B1D0-1462-4663337E2661}"/>
          </ac:spMkLst>
        </pc:spChg>
        <pc:spChg chg="del">
          <ac:chgData name="Bess Dunlevy" userId="dd4b9a8537dbe9d0" providerId="LiveId" clId="{104AA332-B156-47A1-848B-7E0FDCBBC7BF}" dt="2025-03-20T00:21:58.132" v="31" actId="478"/>
          <ac:spMkLst>
            <pc:docMk/>
            <pc:sldMk cId="1096222095" sldId="351"/>
            <ac:spMk id="115" creationId="{0977862C-992F-8933-86A5-D797F7E44125}"/>
          </ac:spMkLst>
        </pc:spChg>
        <pc:picChg chg="add mod modCrop">
          <ac:chgData name="Bess Dunlevy" userId="dd4b9a8537dbe9d0" providerId="LiveId" clId="{104AA332-B156-47A1-848B-7E0FDCBBC7BF}" dt="2025-03-20T00:39:33.997" v="620" actId="732"/>
          <ac:picMkLst>
            <pc:docMk/>
            <pc:sldMk cId="1096222095" sldId="351"/>
            <ac:picMk id="3" creationId="{6656E1D5-C1CC-552E-E446-E49ECC290852}"/>
          </ac:picMkLst>
        </pc:picChg>
        <pc:picChg chg="del">
          <ac:chgData name="Bess Dunlevy" userId="dd4b9a8537dbe9d0" providerId="LiveId" clId="{104AA332-B156-47A1-848B-7E0FDCBBC7BF}" dt="2025-03-20T00:21:59.717" v="32" actId="478"/>
          <ac:picMkLst>
            <pc:docMk/>
            <pc:sldMk cId="1096222095" sldId="351"/>
            <ac:picMk id="5" creationId="{58BC65F7-2262-A6D5-4C07-6A0D8AE51039}"/>
          </ac:picMkLst>
        </pc:picChg>
      </pc:sldChg>
      <pc:sldChg chg="addSp delSp modSp mod setBg">
        <pc:chgData name="Bess Dunlevy" userId="dd4b9a8537dbe9d0" providerId="LiveId" clId="{104AA332-B156-47A1-848B-7E0FDCBBC7BF}" dt="2025-03-20T00:41:51.362" v="655" actId="478"/>
        <pc:sldMkLst>
          <pc:docMk/>
          <pc:sldMk cId="1987710010" sldId="359"/>
        </pc:sldMkLst>
        <pc:spChg chg="add del">
          <ac:chgData name="Bess Dunlevy" userId="dd4b9a8537dbe9d0" providerId="LiveId" clId="{104AA332-B156-47A1-848B-7E0FDCBBC7BF}" dt="2025-03-20T00:41:51.362" v="655" actId="478"/>
          <ac:spMkLst>
            <pc:docMk/>
            <pc:sldMk cId="1987710010" sldId="359"/>
            <ac:spMk id="3" creationId="{4906696B-B02D-EEB8-513E-3F84DAC6A553}"/>
          </ac:spMkLst>
        </pc:spChg>
        <pc:spChg chg="add mod">
          <ac:chgData name="Bess Dunlevy" userId="dd4b9a8537dbe9d0" providerId="LiveId" clId="{104AA332-B156-47A1-848B-7E0FDCBBC7BF}" dt="2025-03-20T00:36:27.872" v="538" actId="207"/>
          <ac:spMkLst>
            <pc:docMk/>
            <pc:sldMk cId="1987710010" sldId="359"/>
            <ac:spMk id="5" creationId="{1C930791-089A-0CFD-2E55-1F6F1CAEF785}"/>
          </ac:spMkLst>
        </pc:spChg>
        <pc:spChg chg="add mod">
          <ac:chgData name="Bess Dunlevy" userId="dd4b9a8537dbe9d0" providerId="LiveId" clId="{104AA332-B156-47A1-848B-7E0FDCBBC7BF}" dt="2025-03-20T00:40:42.849" v="643" actId="207"/>
          <ac:spMkLst>
            <pc:docMk/>
            <pc:sldMk cId="1987710010" sldId="359"/>
            <ac:spMk id="6" creationId="{8BBDF047-A057-A544-7838-36057DCF383F}"/>
          </ac:spMkLst>
        </pc:spChg>
        <pc:spChg chg="add mod">
          <ac:chgData name="Bess Dunlevy" userId="dd4b9a8537dbe9d0" providerId="LiveId" clId="{104AA332-B156-47A1-848B-7E0FDCBBC7BF}" dt="2025-03-20T00:41:14.316" v="651" actId="14100"/>
          <ac:spMkLst>
            <pc:docMk/>
            <pc:sldMk cId="1987710010" sldId="359"/>
            <ac:spMk id="10" creationId="{F75E28C0-A320-8ABE-AE26-A8797D03A003}"/>
          </ac:spMkLst>
        </pc:spChg>
        <pc:spChg chg="add mod">
          <ac:chgData name="Bess Dunlevy" userId="dd4b9a8537dbe9d0" providerId="LiveId" clId="{104AA332-B156-47A1-848B-7E0FDCBBC7BF}" dt="2025-03-20T00:41:18.572" v="653" actId="14100"/>
          <ac:spMkLst>
            <pc:docMk/>
            <pc:sldMk cId="1987710010" sldId="359"/>
            <ac:spMk id="11" creationId="{B4EB35B6-B60C-DEDD-521E-C36CB8610A12}"/>
          </ac:spMkLst>
        </pc:spChg>
        <pc:spChg chg="add mod">
          <ac:chgData name="Bess Dunlevy" userId="dd4b9a8537dbe9d0" providerId="LiveId" clId="{104AA332-B156-47A1-848B-7E0FDCBBC7BF}" dt="2025-03-20T00:36:10.237" v="535" actId="207"/>
          <ac:spMkLst>
            <pc:docMk/>
            <pc:sldMk cId="1987710010" sldId="359"/>
            <ac:spMk id="12" creationId="{1491D94A-80D9-EE92-752B-02CEB7F9CE2A}"/>
          </ac:spMkLst>
        </pc:spChg>
        <pc:spChg chg="del">
          <ac:chgData name="Bess Dunlevy" userId="dd4b9a8537dbe9d0" providerId="LiveId" clId="{104AA332-B156-47A1-848B-7E0FDCBBC7BF}" dt="2025-03-20T00:23:05.668" v="103" actId="478"/>
          <ac:spMkLst>
            <pc:docMk/>
            <pc:sldMk cId="1987710010" sldId="359"/>
            <ac:spMk id="15" creationId="{874BA031-DDEE-562E-B052-F37F9045A83C}"/>
          </ac:spMkLst>
        </pc:spChg>
        <pc:spChg chg="add del mod">
          <ac:chgData name="Bess Dunlevy" userId="dd4b9a8537dbe9d0" providerId="LiveId" clId="{104AA332-B156-47A1-848B-7E0FDCBBC7BF}" dt="2025-03-20T00:22:25.192" v="39" actId="478"/>
          <ac:spMkLst>
            <pc:docMk/>
            <pc:sldMk cId="1987710010" sldId="359"/>
            <ac:spMk id="16" creationId="{EB4B6661-803A-AF74-E888-0280F294BB1B}"/>
          </ac:spMkLst>
        </pc:spChg>
        <pc:spChg chg="add del">
          <ac:chgData name="Bess Dunlevy" userId="dd4b9a8537dbe9d0" providerId="LiveId" clId="{104AA332-B156-47A1-848B-7E0FDCBBC7BF}" dt="2025-03-20T00:22:25.192" v="39" actId="478"/>
          <ac:spMkLst>
            <pc:docMk/>
            <pc:sldMk cId="1987710010" sldId="359"/>
            <ac:spMk id="17" creationId="{04750067-84CB-4906-D1C1-8CDF47FAC41B}"/>
          </ac:spMkLst>
        </pc:spChg>
        <pc:spChg chg="del">
          <ac:chgData name="Bess Dunlevy" userId="dd4b9a8537dbe9d0" providerId="LiveId" clId="{104AA332-B156-47A1-848B-7E0FDCBBC7BF}" dt="2025-03-20T00:23:05.668" v="103" actId="478"/>
          <ac:spMkLst>
            <pc:docMk/>
            <pc:sldMk cId="1987710010" sldId="359"/>
            <ac:spMk id="18" creationId="{462C2D95-42EB-8F52-FF1E-EE8B797D5391}"/>
          </ac:spMkLst>
        </pc:spChg>
        <pc:spChg chg="del">
          <ac:chgData name="Bess Dunlevy" userId="dd4b9a8537dbe9d0" providerId="LiveId" clId="{104AA332-B156-47A1-848B-7E0FDCBBC7BF}" dt="2025-03-20T00:23:05.668" v="103" actId="478"/>
          <ac:spMkLst>
            <pc:docMk/>
            <pc:sldMk cId="1987710010" sldId="359"/>
            <ac:spMk id="19" creationId="{ECEA5D65-731A-84EA-FD6B-258026D7A262}"/>
          </ac:spMkLst>
        </pc:spChg>
        <pc:spChg chg="del">
          <ac:chgData name="Bess Dunlevy" userId="dd4b9a8537dbe9d0" providerId="LiveId" clId="{104AA332-B156-47A1-848B-7E0FDCBBC7BF}" dt="2025-03-20T00:23:05.668" v="103" actId="478"/>
          <ac:spMkLst>
            <pc:docMk/>
            <pc:sldMk cId="1987710010" sldId="359"/>
            <ac:spMk id="20" creationId="{0F522EE3-745C-CE6F-D45C-DA1A6FA91A35}"/>
          </ac:spMkLst>
        </pc:spChg>
        <pc:spChg chg="del">
          <ac:chgData name="Bess Dunlevy" userId="dd4b9a8537dbe9d0" providerId="LiveId" clId="{104AA332-B156-47A1-848B-7E0FDCBBC7BF}" dt="2025-03-20T00:23:05.668" v="103" actId="478"/>
          <ac:spMkLst>
            <pc:docMk/>
            <pc:sldMk cId="1987710010" sldId="359"/>
            <ac:spMk id="21" creationId="{469C919A-AFF4-03A7-64FD-C05783F563EA}"/>
          </ac:spMkLst>
        </pc:spChg>
        <pc:spChg chg="del">
          <ac:chgData name="Bess Dunlevy" userId="dd4b9a8537dbe9d0" providerId="LiveId" clId="{104AA332-B156-47A1-848B-7E0FDCBBC7BF}" dt="2025-03-20T00:23:05.668" v="103" actId="478"/>
          <ac:spMkLst>
            <pc:docMk/>
            <pc:sldMk cId="1987710010" sldId="359"/>
            <ac:spMk id="22" creationId="{A4372C87-A497-4A79-76FC-83E6B1733AAE}"/>
          </ac:spMkLst>
        </pc:spChg>
        <pc:spChg chg="add del mod">
          <ac:chgData name="Bess Dunlevy" userId="dd4b9a8537dbe9d0" providerId="LiveId" clId="{104AA332-B156-47A1-848B-7E0FDCBBC7BF}" dt="2025-03-20T00:28:57.590" v="330" actId="478"/>
          <ac:spMkLst>
            <pc:docMk/>
            <pc:sldMk cId="1987710010" sldId="359"/>
            <ac:spMk id="23" creationId="{9BA2E216-2998-DEE3-E7FA-C6FF5298F640}"/>
          </ac:spMkLst>
        </pc:spChg>
        <pc:spChg chg="add del">
          <ac:chgData name="Bess Dunlevy" userId="dd4b9a8537dbe9d0" providerId="LiveId" clId="{104AA332-B156-47A1-848B-7E0FDCBBC7BF}" dt="2025-03-20T00:22:21.159" v="36" actId="478"/>
          <ac:spMkLst>
            <pc:docMk/>
            <pc:sldMk cId="1987710010" sldId="359"/>
            <ac:spMk id="24" creationId="{8E0C9EDE-46BB-F60E-F835-9360AFDA9373}"/>
          </ac:spMkLst>
        </pc:spChg>
        <pc:spChg chg="add del mod">
          <ac:chgData name="Bess Dunlevy" userId="dd4b9a8537dbe9d0" providerId="LiveId" clId="{104AA332-B156-47A1-848B-7E0FDCBBC7BF}" dt="2025-03-20T00:38:29.639" v="611" actId="478"/>
          <ac:spMkLst>
            <pc:docMk/>
            <pc:sldMk cId="1987710010" sldId="359"/>
            <ac:spMk id="25" creationId="{2B7D8BBA-4F9A-4BBD-EFE1-6F8DDE40505F}"/>
          </ac:spMkLst>
        </pc:spChg>
        <pc:spChg chg="add mod">
          <ac:chgData name="Bess Dunlevy" userId="dd4b9a8537dbe9d0" providerId="LiveId" clId="{104AA332-B156-47A1-848B-7E0FDCBBC7BF}" dt="2025-03-20T00:38:31.713" v="612" actId="1076"/>
          <ac:spMkLst>
            <pc:docMk/>
            <pc:sldMk cId="1987710010" sldId="359"/>
            <ac:spMk id="26" creationId="{DB17B5F1-8F6E-26FE-80CE-AB13A1A78AFB}"/>
          </ac:spMkLst>
        </pc:spChg>
        <pc:spChg chg="add mod">
          <ac:chgData name="Bess Dunlevy" userId="dd4b9a8537dbe9d0" providerId="LiveId" clId="{104AA332-B156-47A1-848B-7E0FDCBBC7BF}" dt="2025-03-20T00:38:39.033" v="616" actId="14100"/>
          <ac:spMkLst>
            <pc:docMk/>
            <pc:sldMk cId="1987710010" sldId="359"/>
            <ac:spMk id="27" creationId="{07010DD1-0EF1-5129-0CA1-3C07EC4ED2CE}"/>
          </ac:spMkLst>
        </pc:spChg>
        <pc:spChg chg="add mod">
          <ac:chgData name="Bess Dunlevy" userId="dd4b9a8537dbe9d0" providerId="LiveId" clId="{104AA332-B156-47A1-848B-7E0FDCBBC7BF}" dt="2025-03-20T00:38:19.518" v="605" actId="14100"/>
          <ac:spMkLst>
            <pc:docMk/>
            <pc:sldMk cId="1987710010" sldId="359"/>
            <ac:spMk id="28" creationId="{2ED56C0C-75A3-0A94-7F06-F9C35B993206}"/>
          </ac:spMkLst>
        </pc:spChg>
        <pc:spChg chg="add del mod">
          <ac:chgData name="Bess Dunlevy" userId="dd4b9a8537dbe9d0" providerId="LiveId" clId="{104AA332-B156-47A1-848B-7E0FDCBBC7BF}" dt="2025-03-20T00:38:14.535" v="604" actId="478"/>
          <ac:spMkLst>
            <pc:docMk/>
            <pc:sldMk cId="1987710010" sldId="359"/>
            <ac:spMk id="29" creationId="{B2BA18CF-9DC7-6E4E-694F-64AD62214BF7}"/>
          </ac:spMkLst>
        </pc:spChg>
        <pc:spChg chg="add mod">
          <ac:chgData name="Bess Dunlevy" userId="dd4b9a8537dbe9d0" providerId="LiveId" clId="{104AA332-B156-47A1-848B-7E0FDCBBC7BF}" dt="2025-03-20T00:32:41.791" v="416" actId="1076"/>
          <ac:spMkLst>
            <pc:docMk/>
            <pc:sldMk cId="1987710010" sldId="359"/>
            <ac:spMk id="30" creationId="{E190FC16-A8CE-1508-0E6A-4C2C86D9956E}"/>
          </ac:spMkLst>
        </pc:spChg>
        <pc:spChg chg="add mod">
          <ac:chgData name="Bess Dunlevy" userId="dd4b9a8537dbe9d0" providerId="LiveId" clId="{104AA332-B156-47A1-848B-7E0FDCBBC7BF}" dt="2025-03-20T00:32:44.043" v="417" actId="1076"/>
          <ac:spMkLst>
            <pc:docMk/>
            <pc:sldMk cId="1987710010" sldId="359"/>
            <ac:spMk id="31" creationId="{EFAF4DAD-BA54-12B6-CA07-30EC93A74E16}"/>
          </ac:spMkLst>
        </pc:spChg>
        <pc:spChg chg="add del">
          <ac:chgData name="Bess Dunlevy" userId="dd4b9a8537dbe9d0" providerId="LiveId" clId="{104AA332-B156-47A1-848B-7E0FDCBBC7BF}" dt="2025-03-20T00:22:21.159" v="36" actId="478"/>
          <ac:spMkLst>
            <pc:docMk/>
            <pc:sldMk cId="1987710010" sldId="359"/>
            <ac:spMk id="32" creationId="{22778A4C-457E-7D3E-842F-213A8D657B10}"/>
          </ac:spMkLst>
        </pc:spChg>
        <pc:spChg chg="del">
          <ac:chgData name="Bess Dunlevy" userId="dd4b9a8537dbe9d0" providerId="LiveId" clId="{104AA332-B156-47A1-848B-7E0FDCBBC7BF}" dt="2025-03-20T00:22:21.159" v="36" actId="478"/>
          <ac:spMkLst>
            <pc:docMk/>
            <pc:sldMk cId="1987710010" sldId="359"/>
            <ac:spMk id="33" creationId="{F0D20010-2739-7893-E4D8-36B6692ECD41}"/>
          </ac:spMkLst>
        </pc:spChg>
        <pc:spChg chg="del">
          <ac:chgData name="Bess Dunlevy" userId="dd4b9a8537dbe9d0" providerId="LiveId" clId="{104AA332-B156-47A1-848B-7E0FDCBBC7BF}" dt="2025-03-20T00:22:21.159" v="36" actId="478"/>
          <ac:spMkLst>
            <pc:docMk/>
            <pc:sldMk cId="1987710010" sldId="359"/>
            <ac:spMk id="34" creationId="{714CF1D5-383A-FF17-A5FC-DC3CA8A7A980}"/>
          </ac:spMkLst>
        </pc:spChg>
        <pc:spChg chg="add del mod">
          <ac:chgData name="Bess Dunlevy" userId="dd4b9a8537dbe9d0" providerId="LiveId" clId="{104AA332-B156-47A1-848B-7E0FDCBBC7BF}" dt="2025-03-20T00:38:28.763" v="610" actId="478"/>
          <ac:spMkLst>
            <pc:docMk/>
            <pc:sldMk cId="1987710010" sldId="359"/>
            <ac:spMk id="35" creationId="{1D59CD3E-9032-5A63-D5B2-3297E4895EBC}"/>
          </ac:spMkLst>
        </pc:spChg>
        <pc:spChg chg="del">
          <ac:chgData name="Bess Dunlevy" userId="dd4b9a8537dbe9d0" providerId="LiveId" clId="{104AA332-B156-47A1-848B-7E0FDCBBC7BF}" dt="2025-03-20T00:22:18.325" v="35" actId="478"/>
          <ac:spMkLst>
            <pc:docMk/>
            <pc:sldMk cId="1987710010" sldId="359"/>
            <ac:spMk id="36" creationId="{7E1F1B97-9187-9249-100A-3972FA8BB05C}"/>
          </ac:spMkLst>
        </pc:spChg>
        <pc:spChg chg="del">
          <ac:chgData name="Bess Dunlevy" userId="dd4b9a8537dbe9d0" providerId="LiveId" clId="{104AA332-B156-47A1-848B-7E0FDCBBC7BF}" dt="2025-03-20T00:22:18.325" v="35" actId="478"/>
          <ac:spMkLst>
            <pc:docMk/>
            <pc:sldMk cId="1987710010" sldId="359"/>
            <ac:spMk id="37" creationId="{91F7B602-5781-803B-5BB0-802F4CCBF256}"/>
          </ac:spMkLst>
        </pc:spChg>
        <pc:spChg chg="del">
          <ac:chgData name="Bess Dunlevy" userId="dd4b9a8537dbe9d0" providerId="LiveId" clId="{104AA332-B156-47A1-848B-7E0FDCBBC7BF}" dt="2025-03-20T00:22:18.325" v="35" actId="478"/>
          <ac:spMkLst>
            <pc:docMk/>
            <pc:sldMk cId="1987710010" sldId="359"/>
            <ac:spMk id="38" creationId="{57115B02-969B-FA15-D5BE-A876289D36E6}"/>
          </ac:spMkLst>
        </pc:spChg>
        <pc:spChg chg="del">
          <ac:chgData name="Bess Dunlevy" userId="dd4b9a8537dbe9d0" providerId="LiveId" clId="{104AA332-B156-47A1-848B-7E0FDCBBC7BF}" dt="2025-03-20T00:22:18.325" v="35" actId="478"/>
          <ac:spMkLst>
            <pc:docMk/>
            <pc:sldMk cId="1987710010" sldId="359"/>
            <ac:spMk id="39" creationId="{774A1FCD-8176-3416-F059-2E6A4298A115}"/>
          </ac:spMkLst>
        </pc:spChg>
        <pc:spChg chg="mod">
          <ac:chgData name="Bess Dunlevy" userId="dd4b9a8537dbe9d0" providerId="LiveId" clId="{104AA332-B156-47A1-848B-7E0FDCBBC7BF}" dt="2025-03-20T00:41:10.676" v="649" actId="14100"/>
          <ac:spMkLst>
            <pc:docMk/>
            <pc:sldMk cId="1987710010" sldId="359"/>
            <ac:spMk id="40" creationId="{3AB02B07-8D5F-6C1D-3F65-5556C94F3A09}"/>
          </ac:spMkLst>
        </pc:spChg>
        <pc:spChg chg="del">
          <ac:chgData name="Bess Dunlevy" userId="dd4b9a8537dbe9d0" providerId="LiveId" clId="{104AA332-B156-47A1-848B-7E0FDCBBC7BF}" dt="2025-03-20T00:22:18.325" v="35" actId="478"/>
          <ac:spMkLst>
            <pc:docMk/>
            <pc:sldMk cId="1987710010" sldId="359"/>
            <ac:spMk id="41" creationId="{D3E81040-69BC-7F16-8D26-6324AD08631D}"/>
          </ac:spMkLst>
        </pc:spChg>
        <pc:spChg chg="del">
          <ac:chgData name="Bess Dunlevy" userId="dd4b9a8537dbe9d0" providerId="LiveId" clId="{104AA332-B156-47A1-848B-7E0FDCBBC7BF}" dt="2025-03-20T00:22:18.325" v="35" actId="478"/>
          <ac:spMkLst>
            <pc:docMk/>
            <pc:sldMk cId="1987710010" sldId="359"/>
            <ac:spMk id="42" creationId="{28F34CB8-C421-61A3-E0DE-23B14C166C4F}"/>
          </ac:spMkLst>
        </pc:spChg>
        <pc:spChg chg="del">
          <ac:chgData name="Bess Dunlevy" userId="dd4b9a8537dbe9d0" providerId="LiveId" clId="{104AA332-B156-47A1-848B-7E0FDCBBC7BF}" dt="2025-03-20T00:22:18.325" v="35" actId="478"/>
          <ac:spMkLst>
            <pc:docMk/>
            <pc:sldMk cId="1987710010" sldId="359"/>
            <ac:spMk id="43" creationId="{F4A27E03-4901-B53C-2099-10E8C8C7BA18}"/>
          </ac:spMkLst>
        </pc:spChg>
        <pc:spChg chg="del">
          <ac:chgData name="Bess Dunlevy" userId="dd4b9a8537dbe9d0" providerId="LiveId" clId="{104AA332-B156-47A1-848B-7E0FDCBBC7BF}" dt="2025-03-20T00:22:18.325" v="35" actId="478"/>
          <ac:spMkLst>
            <pc:docMk/>
            <pc:sldMk cId="1987710010" sldId="359"/>
            <ac:spMk id="44" creationId="{7F32DFB5-6198-789F-B0CD-882941C97A42}"/>
          </ac:spMkLst>
        </pc:spChg>
        <pc:spChg chg="del">
          <ac:chgData name="Bess Dunlevy" userId="dd4b9a8537dbe9d0" providerId="LiveId" clId="{104AA332-B156-47A1-848B-7E0FDCBBC7BF}" dt="2025-03-20T00:22:25.192" v="39" actId="478"/>
          <ac:spMkLst>
            <pc:docMk/>
            <pc:sldMk cId="1987710010" sldId="359"/>
            <ac:spMk id="45" creationId="{27EA77FC-3440-784D-8EAC-55D01E87BB34}"/>
          </ac:spMkLst>
        </pc:spChg>
        <pc:spChg chg="del">
          <ac:chgData name="Bess Dunlevy" userId="dd4b9a8537dbe9d0" providerId="LiveId" clId="{104AA332-B156-47A1-848B-7E0FDCBBC7BF}" dt="2025-03-20T00:22:25.192" v="39" actId="478"/>
          <ac:spMkLst>
            <pc:docMk/>
            <pc:sldMk cId="1987710010" sldId="359"/>
            <ac:spMk id="46" creationId="{8C803EA8-8B8D-6844-821C-E85BE7F84BBC}"/>
          </ac:spMkLst>
        </pc:spChg>
        <pc:spChg chg="mod">
          <ac:chgData name="Bess Dunlevy" userId="dd4b9a8537dbe9d0" providerId="LiveId" clId="{104AA332-B156-47A1-848B-7E0FDCBBC7BF}" dt="2025-03-20T00:32:41.791" v="416" actId="1076"/>
          <ac:spMkLst>
            <pc:docMk/>
            <pc:sldMk cId="1987710010" sldId="359"/>
            <ac:spMk id="47" creationId="{D5742960-9FD6-8443-A311-09003D177972}"/>
          </ac:spMkLst>
        </pc:spChg>
        <pc:spChg chg="add del">
          <ac:chgData name="Bess Dunlevy" userId="dd4b9a8537dbe9d0" providerId="LiveId" clId="{104AA332-B156-47A1-848B-7E0FDCBBC7BF}" dt="2025-03-20T00:22:25.192" v="39" actId="478"/>
          <ac:spMkLst>
            <pc:docMk/>
            <pc:sldMk cId="1987710010" sldId="359"/>
            <ac:spMk id="48" creationId="{F00AAE39-312A-464F-A98E-B98C8A3D2E4C}"/>
          </ac:spMkLst>
        </pc:spChg>
        <pc:spChg chg="add mod">
          <ac:chgData name="Bess Dunlevy" userId="dd4b9a8537dbe9d0" providerId="LiveId" clId="{104AA332-B156-47A1-848B-7E0FDCBBC7BF}" dt="2025-03-20T00:38:33.464" v="613" actId="1076"/>
          <ac:spMkLst>
            <pc:docMk/>
            <pc:sldMk cId="1987710010" sldId="359"/>
            <ac:spMk id="50" creationId="{21C86426-B60F-9222-3B24-064FEE830DD7}"/>
          </ac:spMkLst>
        </pc:spChg>
        <pc:spChg chg="del mod">
          <ac:chgData name="Bess Dunlevy" userId="dd4b9a8537dbe9d0" providerId="LiveId" clId="{104AA332-B156-47A1-848B-7E0FDCBBC7BF}" dt="2025-03-20T00:36:32.997" v="539" actId="478"/>
          <ac:spMkLst>
            <pc:docMk/>
            <pc:sldMk cId="1987710010" sldId="359"/>
            <ac:spMk id="51" creationId="{0E348971-D51E-5247-8689-FA2F4E7785A9}"/>
          </ac:spMkLst>
        </pc:spChg>
        <pc:spChg chg="add del mod">
          <ac:chgData name="Bess Dunlevy" userId="dd4b9a8537dbe9d0" providerId="LiveId" clId="{104AA332-B156-47A1-848B-7E0FDCBBC7BF}" dt="2025-03-20T00:38:39.981" v="617" actId="478"/>
          <ac:spMkLst>
            <pc:docMk/>
            <pc:sldMk cId="1987710010" sldId="359"/>
            <ac:spMk id="52" creationId="{8CC8BCB1-679E-78DF-EF71-B0D4734AA4B0}"/>
          </ac:spMkLst>
        </pc:spChg>
        <pc:spChg chg="add del mod">
          <ac:chgData name="Bess Dunlevy" userId="dd4b9a8537dbe9d0" providerId="LiveId" clId="{104AA332-B156-47A1-848B-7E0FDCBBC7BF}" dt="2025-03-20T00:38:14.111" v="603" actId="478"/>
          <ac:spMkLst>
            <pc:docMk/>
            <pc:sldMk cId="1987710010" sldId="359"/>
            <ac:spMk id="53" creationId="{BA4F7780-27D1-2D6B-57B8-71A6CE0A6285}"/>
          </ac:spMkLst>
        </pc:spChg>
        <pc:spChg chg="del">
          <ac:chgData name="Bess Dunlevy" userId="dd4b9a8537dbe9d0" providerId="LiveId" clId="{104AA332-B156-47A1-848B-7E0FDCBBC7BF}" dt="2025-03-20T00:22:18.325" v="35" actId="478"/>
          <ac:spMkLst>
            <pc:docMk/>
            <pc:sldMk cId="1987710010" sldId="359"/>
            <ac:spMk id="54" creationId="{D40EDD33-AFFB-C7E5-6DB5-DE0F87528E88}"/>
          </ac:spMkLst>
        </pc:spChg>
        <pc:spChg chg="add del mod">
          <ac:chgData name="Bess Dunlevy" userId="dd4b9a8537dbe9d0" providerId="LiveId" clId="{104AA332-B156-47A1-848B-7E0FDCBBC7BF}" dt="2025-03-20T00:38:13.506" v="602" actId="478"/>
          <ac:spMkLst>
            <pc:docMk/>
            <pc:sldMk cId="1987710010" sldId="359"/>
            <ac:spMk id="55" creationId="{9A08BAA1-0FE0-5997-A46B-385159978A91}"/>
          </ac:spMkLst>
        </pc:spChg>
        <pc:spChg chg="add mod">
          <ac:chgData name="Bess Dunlevy" userId="dd4b9a8537dbe9d0" providerId="LiveId" clId="{104AA332-B156-47A1-848B-7E0FDCBBC7BF}" dt="2025-03-20T00:38:24.479" v="608" actId="1076"/>
          <ac:spMkLst>
            <pc:docMk/>
            <pc:sldMk cId="1987710010" sldId="359"/>
            <ac:spMk id="56" creationId="{922134A1-694F-F61E-47F4-54907AD20E31}"/>
          </ac:spMkLst>
        </pc:spChg>
        <pc:spChg chg="add del mod">
          <ac:chgData name="Bess Dunlevy" userId="dd4b9a8537dbe9d0" providerId="LiveId" clId="{104AA332-B156-47A1-848B-7E0FDCBBC7BF}" dt="2025-03-20T00:26:56.488" v="233" actId="478"/>
          <ac:spMkLst>
            <pc:docMk/>
            <pc:sldMk cId="1987710010" sldId="359"/>
            <ac:spMk id="57" creationId="{69688117-8D7C-4AE7-B4CB-89006CFB1E4A}"/>
          </ac:spMkLst>
        </pc:spChg>
        <pc:spChg chg="add mod">
          <ac:chgData name="Bess Dunlevy" userId="dd4b9a8537dbe9d0" providerId="LiveId" clId="{104AA332-B156-47A1-848B-7E0FDCBBC7BF}" dt="2025-03-20T00:36:27.872" v="538" actId="207"/>
          <ac:spMkLst>
            <pc:docMk/>
            <pc:sldMk cId="1987710010" sldId="359"/>
            <ac:spMk id="58" creationId="{5F681103-B0C7-7A5A-7E6B-9E826ACB62BE}"/>
          </ac:spMkLst>
        </pc:spChg>
        <pc:spChg chg="add mod">
          <ac:chgData name="Bess Dunlevy" userId="dd4b9a8537dbe9d0" providerId="LiveId" clId="{104AA332-B156-47A1-848B-7E0FDCBBC7BF}" dt="2025-03-20T00:40:45.113" v="644" actId="207"/>
          <ac:spMkLst>
            <pc:docMk/>
            <pc:sldMk cId="1987710010" sldId="359"/>
            <ac:spMk id="59" creationId="{D8FA06AF-BBEA-3023-A55B-1550BAC98A51}"/>
          </ac:spMkLst>
        </pc:spChg>
        <pc:spChg chg="add mod">
          <ac:chgData name="Bess Dunlevy" userId="dd4b9a8537dbe9d0" providerId="LiveId" clId="{104AA332-B156-47A1-848B-7E0FDCBBC7BF}" dt="2025-03-20T00:41:08.604" v="648" actId="14100"/>
          <ac:spMkLst>
            <pc:docMk/>
            <pc:sldMk cId="1987710010" sldId="359"/>
            <ac:spMk id="60" creationId="{BEEE7830-1466-1FD2-AE32-BAA5C4C4E7A7}"/>
          </ac:spMkLst>
        </pc:spChg>
        <pc:spChg chg="add mod">
          <ac:chgData name="Bess Dunlevy" userId="dd4b9a8537dbe9d0" providerId="LiveId" clId="{104AA332-B156-47A1-848B-7E0FDCBBC7BF}" dt="2025-03-20T00:36:13.691" v="536" actId="207"/>
          <ac:spMkLst>
            <pc:docMk/>
            <pc:sldMk cId="1987710010" sldId="359"/>
            <ac:spMk id="62" creationId="{669309DF-44B2-03A1-0318-34AFB3A7D07C}"/>
          </ac:spMkLst>
        </pc:spChg>
        <pc:spChg chg="add mod">
          <ac:chgData name="Bess Dunlevy" userId="dd4b9a8537dbe9d0" providerId="LiveId" clId="{104AA332-B156-47A1-848B-7E0FDCBBC7BF}" dt="2025-03-20T00:41:00.266" v="646" actId="1076"/>
          <ac:spMkLst>
            <pc:docMk/>
            <pc:sldMk cId="1987710010" sldId="359"/>
            <ac:spMk id="63" creationId="{30F35C2D-E3EE-DC9E-827B-3B439A0F10E9}"/>
          </ac:spMkLst>
        </pc:spChg>
        <pc:spChg chg="add mod">
          <ac:chgData name="Bess Dunlevy" userId="dd4b9a8537dbe9d0" providerId="LiveId" clId="{104AA332-B156-47A1-848B-7E0FDCBBC7BF}" dt="2025-03-20T00:36:13.691" v="536" actId="207"/>
          <ac:spMkLst>
            <pc:docMk/>
            <pc:sldMk cId="1987710010" sldId="359"/>
            <ac:spMk id="64" creationId="{D345A9E3-6B2B-6632-1108-F07C7A72B0B2}"/>
          </ac:spMkLst>
        </pc:spChg>
        <pc:spChg chg="add mod">
          <ac:chgData name="Bess Dunlevy" userId="dd4b9a8537dbe9d0" providerId="LiveId" clId="{104AA332-B156-47A1-848B-7E0FDCBBC7BF}" dt="2025-03-20T00:33:23.232" v="425" actId="1076"/>
          <ac:spMkLst>
            <pc:docMk/>
            <pc:sldMk cId="1987710010" sldId="359"/>
            <ac:spMk id="67" creationId="{42A56E95-882B-AB09-D971-4AD23859ACA0}"/>
          </ac:spMkLst>
        </pc:spChg>
        <pc:spChg chg="add del mod">
          <ac:chgData name="Bess Dunlevy" userId="dd4b9a8537dbe9d0" providerId="LiveId" clId="{104AA332-B156-47A1-848B-7E0FDCBBC7BF}" dt="2025-03-20T00:32:32.361" v="413" actId="478"/>
          <ac:spMkLst>
            <pc:docMk/>
            <pc:sldMk cId="1987710010" sldId="359"/>
            <ac:spMk id="68" creationId="{4D69AEA9-51BE-81F2-12CF-92E769B0CE58}"/>
          </ac:spMkLst>
        </pc:spChg>
        <pc:spChg chg="add del mod">
          <ac:chgData name="Bess Dunlevy" userId="dd4b9a8537dbe9d0" providerId="LiveId" clId="{104AA332-B156-47A1-848B-7E0FDCBBC7BF}" dt="2025-03-20T00:32:58.551" v="419" actId="478"/>
          <ac:spMkLst>
            <pc:docMk/>
            <pc:sldMk cId="1987710010" sldId="359"/>
            <ac:spMk id="69" creationId="{1D9AEFC6-3512-2AD7-00D7-DA1413E8DE42}"/>
          </ac:spMkLst>
        </pc:spChg>
        <pc:spChg chg="add mod">
          <ac:chgData name="Bess Dunlevy" userId="dd4b9a8537dbe9d0" providerId="LiveId" clId="{104AA332-B156-47A1-848B-7E0FDCBBC7BF}" dt="2025-03-20T00:37:45.947" v="589" actId="1076"/>
          <ac:spMkLst>
            <pc:docMk/>
            <pc:sldMk cId="1987710010" sldId="359"/>
            <ac:spMk id="70" creationId="{2C2C5EFC-3C15-07CF-3989-F5F98ACBBD7D}"/>
          </ac:spMkLst>
        </pc:spChg>
        <pc:spChg chg="add mod">
          <ac:chgData name="Bess Dunlevy" userId="dd4b9a8537dbe9d0" providerId="LiveId" clId="{104AA332-B156-47A1-848B-7E0FDCBBC7BF}" dt="2025-03-20T00:37:50.077" v="592" actId="1076"/>
          <ac:spMkLst>
            <pc:docMk/>
            <pc:sldMk cId="1987710010" sldId="359"/>
            <ac:spMk id="71" creationId="{881B2546-55A3-32AE-CBFD-4B3F49F10714}"/>
          </ac:spMkLst>
        </pc:spChg>
        <pc:spChg chg="add mod">
          <ac:chgData name="Bess Dunlevy" userId="dd4b9a8537dbe9d0" providerId="LiveId" clId="{104AA332-B156-47A1-848B-7E0FDCBBC7BF}" dt="2025-03-20T00:37:54.028" v="594" actId="1076"/>
          <ac:spMkLst>
            <pc:docMk/>
            <pc:sldMk cId="1987710010" sldId="359"/>
            <ac:spMk id="72" creationId="{030839DF-85FC-A64D-B1B9-BA8738BB291E}"/>
          </ac:spMkLst>
        </pc:spChg>
        <pc:spChg chg="del">
          <ac:chgData name="Bess Dunlevy" userId="dd4b9a8537dbe9d0" providerId="LiveId" clId="{104AA332-B156-47A1-848B-7E0FDCBBC7BF}" dt="2025-03-20T00:30:17.760" v="343" actId="478"/>
          <ac:spMkLst>
            <pc:docMk/>
            <pc:sldMk cId="1987710010" sldId="359"/>
            <ac:spMk id="73" creationId="{630DB46D-CCC8-F7D2-4061-D6DD0D17BEAD}"/>
          </ac:spMkLst>
        </pc:spChg>
        <pc:spChg chg="add del mod">
          <ac:chgData name="Bess Dunlevy" userId="dd4b9a8537dbe9d0" providerId="LiveId" clId="{104AA332-B156-47A1-848B-7E0FDCBBC7BF}" dt="2025-03-20T00:37:56.427" v="595" actId="478"/>
          <ac:spMkLst>
            <pc:docMk/>
            <pc:sldMk cId="1987710010" sldId="359"/>
            <ac:spMk id="74" creationId="{E8034B38-C0BD-44D3-E817-4593B5DD7196}"/>
          </ac:spMkLst>
        </pc:spChg>
        <pc:spChg chg="add mod">
          <ac:chgData name="Bess Dunlevy" userId="dd4b9a8537dbe9d0" providerId="LiveId" clId="{104AA332-B156-47A1-848B-7E0FDCBBC7BF}" dt="2025-03-20T00:38:08.445" v="599" actId="1076"/>
          <ac:spMkLst>
            <pc:docMk/>
            <pc:sldMk cId="1987710010" sldId="359"/>
            <ac:spMk id="75" creationId="{B7CE3136-1720-C6D1-BEB5-41D371A7A6B4}"/>
          </ac:spMkLst>
        </pc:spChg>
        <pc:spChg chg="add del mod">
          <ac:chgData name="Bess Dunlevy" userId="dd4b9a8537dbe9d0" providerId="LiveId" clId="{104AA332-B156-47A1-848B-7E0FDCBBC7BF}" dt="2025-03-20T00:38:00.929" v="597" actId="478"/>
          <ac:spMkLst>
            <pc:docMk/>
            <pc:sldMk cId="1987710010" sldId="359"/>
            <ac:spMk id="76" creationId="{4CA066A9-48BD-3E5B-311B-C7F6C3FA87FD}"/>
          </ac:spMkLst>
        </pc:spChg>
        <pc:spChg chg="add del mod">
          <ac:chgData name="Bess Dunlevy" userId="dd4b9a8537dbe9d0" providerId="LiveId" clId="{104AA332-B156-47A1-848B-7E0FDCBBC7BF}" dt="2025-03-20T00:37:46.982" v="590" actId="478"/>
          <ac:spMkLst>
            <pc:docMk/>
            <pc:sldMk cId="1987710010" sldId="359"/>
            <ac:spMk id="77" creationId="{3D0AB7A4-4772-8E55-450D-41AAA3552D97}"/>
          </ac:spMkLst>
        </pc:spChg>
        <pc:spChg chg="add del mod">
          <ac:chgData name="Bess Dunlevy" userId="dd4b9a8537dbe9d0" providerId="LiveId" clId="{104AA332-B156-47A1-848B-7E0FDCBBC7BF}" dt="2025-03-20T00:37:47.803" v="591" actId="478"/>
          <ac:spMkLst>
            <pc:docMk/>
            <pc:sldMk cId="1987710010" sldId="359"/>
            <ac:spMk id="78" creationId="{44762187-D010-5413-17DC-3C422AD8DAC3}"/>
          </ac:spMkLst>
        </pc:spChg>
        <pc:spChg chg="add mod">
          <ac:chgData name="Bess Dunlevy" userId="dd4b9a8537dbe9d0" providerId="LiveId" clId="{104AA332-B156-47A1-848B-7E0FDCBBC7BF}" dt="2025-03-20T00:37:52.115" v="593" actId="1076"/>
          <ac:spMkLst>
            <pc:docMk/>
            <pc:sldMk cId="1987710010" sldId="359"/>
            <ac:spMk id="79" creationId="{E6F6457B-3C2D-9973-7092-58D14BC357A9}"/>
          </ac:spMkLst>
        </pc:spChg>
        <pc:spChg chg="del">
          <ac:chgData name="Bess Dunlevy" userId="dd4b9a8537dbe9d0" providerId="LiveId" clId="{104AA332-B156-47A1-848B-7E0FDCBBC7BF}" dt="2025-03-20T00:30:18.447" v="344" actId="478"/>
          <ac:spMkLst>
            <pc:docMk/>
            <pc:sldMk cId="1987710010" sldId="359"/>
            <ac:spMk id="80" creationId="{AEEA8D80-1D5C-DA7D-987F-9024DDBA8B3B}"/>
          </ac:spMkLst>
        </pc:spChg>
        <pc:spChg chg="add del mod">
          <ac:chgData name="Bess Dunlevy" userId="dd4b9a8537dbe9d0" providerId="LiveId" clId="{104AA332-B156-47A1-848B-7E0FDCBBC7BF}" dt="2025-03-20T00:37:56.427" v="595" actId="478"/>
          <ac:spMkLst>
            <pc:docMk/>
            <pc:sldMk cId="1987710010" sldId="359"/>
            <ac:spMk id="81" creationId="{18A42DC0-C5ED-CB5C-E0A6-793D4C37FDED}"/>
          </ac:spMkLst>
        </pc:spChg>
        <pc:spChg chg="del">
          <ac:chgData name="Bess Dunlevy" userId="dd4b9a8537dbe9d0" providerId="LiveId" clId="{104AA332-B156-47A1-848B-7E0FDCBBC7BF}" dt="2025-03-20T00:37:57.163" v="596" actId="478"/>
          <ac:spMkLst>
            <pc:docMk/>
            <pc:sldMk cId="1987710010" sldId="359"/>
            <ac:spMk id="82" creationId="{AD19E5C8-D8EE-2AD1-3622-8AB540033F6A}"/>
          </ac:spMkLst>
        </pc:spChg>
        <pc:spChg chg="add mod">
          <ac:chgData name="Bess Dunlevy" userId="dd4b9a8537dbe9d0" providerId="LiveId" clId="{104AA332-B156-47A1-848B-7E0FDCBBC7BF}" dt="2025-03-20T00:37:41.843" v="587" actId="1076"/>
          <ac:spMkLst>
            <pc:docMk/>
            <pc:sldMk cId="1987710010" sldId="359"/>
            <ac:spMk id="83" creationId="{94ED2B7E-6C5C-2CA3-B2F9-EBA7035B96DA}"/>
          </ac:spMkLst>
        </pc:spChg>
        <pc:spChg chg="add mod">
          <ac:chgData name="Bess Dunlevy" userId="dd4b9a8537dbe9d0" providerId="LiveId" clId="{104AA332-B156-47A1-848B-7E0FDCBBC7BF}" dt="2025-03-20T00:37:43.867" v="588" actId="1076"/>
          <ac:spMkLst>
            <pc:docMk/>
            <pc:sldMk cId="1987710010" sldId="359"/>
            <ac:spMk id="84" creationId="{06AE9B5C-333A-AD11-34FA-7C88E4B50D10}"/>
          </ac:spMkLst>
        </pc:spChg>
        <pc:spChg chg="add mod">
          <ac:chgData name="Bess Dunlevy" userId="dd4b9a8537dbe9d0" providerId="LiveId" clId="{104AA332-B156-47A1-848B-7E0FDCBBC7BF}" dt="2025-03-20T00:40:34.784" v="637" actId="14100"/>
          <ac:spMkLst>
            <pc:docMk/>
            <pc:sldMk cId="1987710010" sldId="359"/>
            <ac:spMk id="88" creationId="{E66044A3-DA34-0C3F-E621-6328C2CDA057}"/>
          </ac:spMkLst>
        </pc:spChg>
        <pc:spChg chg="add mod">
          <ac:chgData name="Bess Dunlevy" userId="dd4b9a8537dbe9d0" providerId="LiveId" clId="{104AA332-B156-47A1-848B-7E0FDCBBC7BF}" dt="2025-03-20T00:40:47.177" v="645" actId="207"/>
          <ac:spMkLst>
            <pc:docMk/>
            <pc:sldMk cId="1987710010" sldId="359"/>
            <ac:spMk id="92" creationId="{E273D60E-E360-245F-59F8-5F38D2E06C37}"/>
          </ac:spMkLst>
        </pc:spChg>
        <pc:spChg chg="add del mod">
          <ac:chgData name="Bess Dunlevy" userId="dd4b9a8537dbe9d0" providerId="LiveId" clId="{104AA332-B156-47A1-848B-7E0FDCBBC7BF}" dt="2025-03-20T00:33:40.817" v="436" actId="478"/>
          <ac:spMkLst>
            <pc:docMk/>
            <pc:sldMk cId="1987710010" sldId="359"/>
            <ac:spMk id="93" creationId="{FFB884C9-2533-6193-CCCD-0909BA982BC0}"/>
          </ac:spMkLst>
        </pc:spChg>
        <pc:spChg chg="add mod">
          <ac:chgData name="Bess Dunlevy" userId="dd4b9a8537dbe9d0" providerId="LiveId" clId="{104AA332-B156-47A1-848B-7E0FDCBBC7BF}" dt="2025-03-20T00:36:17.716" v="537" actId="207"/>
          <ac:spMkLst>
            <pc:docMk/>
            <pc:sldMk cId="1987710010" sldId="359"/>
            <ac:spMk id="94" creationId="{64DC71A1-421A-76EB-4018-493D029C2317}"/>
          </ac:spMkLst>
        </pc:spChg>
        <pc:spChg chg="add mod">
          <ac:chgData name="Bess Dunlevy" userId="dd4b9a8537dbe9d0" providerId="LiveId" clId="{104AA332-B156-47A1-848B-7E0FDCBBC7BF}" dt="2025-03-20T00:41:06.234" v="647" actId="1076"/>
          <ac:spMkLst>
            <pc:docMk/>
            <pc:sldMk cId="1987710010" sldId="359"/>
            <ac:spMk id="96" creationId="{8B23CB9F-0B88-5869-A69E-BB6D5098AEBE}"/>
          </ac:spMkLst>
        </pc:spChg>
        <pc:spChg chg="add mod">
          <ac:chgData name="Bess Dunlevy" userId="dd4b9a8537dbe9d0" providerId="LiveId" clId="{104AA332-B156-47A1-848B-7E0FDCBBC7BF}" dt="2025-03-20T00:36:17.716" v="537" actId="207"/>
          <ac:spMkLst>
            <pc:docMk/>
            <pc:sldMk cId="1987710010" sldId="359"/>
            <ac:spMk id="97" creationId="{A607A2B3-F7D0-167E-4FFA-7E7CFC0EAEF8}"/>
          </ac:spMkLst>
        </pc:spChg>
        <pc:spChg chg="add mod">
          <ac:chgData name="Bess Dunlevy" userId="dd4b9a8537dbe9d0" providerId="LiveId" clId="{104AA332-B156-47A1-848B-7E0FDCBBC7BF}" dt="2025-03-20T00:36:17.716" v="537" actId="207"/>
          <ac:spMkLst>
            <pc:docMk/>
            <pc:sldMk cId="1987710010" sldId="359"/>
            <ac:spMk id="98" creationId="{224C66E8-E003-C837-C343-A443BE106380}"/>
          </ac:spMkLst>
        </pc:spChg>
        <pc:spChg chg="add mod">
          <ac:chgData name="Bess Dunlevy" userId="dd4b9a8537dbe9d0" providerId="LiveId" clId="{104AA332-B156-47A1-848B-7E0FDCBBC7BF}" dt="2025-03-20T00:36:17.716" v="537" actId="207"/>
          <ac:spMkLst>
            <pc:docMk/>
            <pc:sldMk cId="1987710010" sldId="359"/>
            <ac:spMk id="101" creationId="{D38E9721-2DF0-1E6A-0F7B-4ED28E8FD335}"/>
          </ac:spMkLst>
        </pc:spChg>
        <pc:spChg chg="add mod">
          <ac:chgData name="Bess Dunlevy" userId="dd4b9a8537dbe9d0" providerId="LiveId" clId="{104AA332-B156-47A1-848B-7E0FDCBBC7BF}" dt="2025-03-20T00:36:17.716" v="537" actId="207"/>
          <ac:spMkLst>
            <pc:docMk/>
            <pc:sldMk cId="1987710010" sldId="359"/>
            <ac:spMk id="104" creationId="{12E1E880-5204-2201-FCAB-BDC4C0CBE95C}"/>
          </ac:spMkLst>
        </pc:spChg>
        <pc:spChg chg="add mod">
          <ac:chgData name="Bess Dunlevy" userId="dd4b9a8537dbe9d0" providerId="LiveId" clId="{104AA332-B156-47A1-848B-7E0FDCBBC7BF}" dt="2025-03-20T00:35:59.593" v="532" actId="207"/>
          <ac:spMkLst>
            <pc:docMk/>
            <pc:sldMk cId="1987710010" sldId="359"/>
            <ac:spMk id="106" creationId="{3845049C-8A62-4BB7-F618-4C5915E9ED6A}"/>
          </ac:spMkLst>
        </pc:spChg>
        <pc:spChg chg="add mod">
          <ac:chgData name="Bess Dunlevy" userId="dd4b9a8537dbe9d0" providerId="LiveId" clId="{104AA332-B156-47A1-848B-7E0FDCBBC7BF}" dt="2025-03-20T00:36:50.466" v="567" actId="20577"/>
          <ac:spMkLst>
            <pc:docMk/>
            <pc:sldMk cId="1987710010" sldId="359"/>
            <ac:spMk id="107" creationId="{A33EF46A-9707-3772-B7CB-079433647156}"/>
          </ac:spMkLst>
        </pc:spChg>
        <pc:spChg chg="add mod">
          <ac:chgData name="Bess Dunlevy" userId="dd4b9a8537dbe9d0" providerId="LiveId" clId="{104AA332-B156-47A1-848B-7E0FDCBBC7BF}" dt="2025-03-20T00:37:15.071" v="578" actId="1076"/>
          <ac:spMkLst>
            <pc:docMk/>
            <pc:sldMk cId="1987710010" sldId="359"/>
            <ac:spMk id="108" creationId="{45FCA8D4-0082-AE49-D6FB-5E9FCEC5C3DA}"/>
          </ac:spMkLst>
        </pc:spChg>
        <pc:spChg chg="add mod">
          <ac:chgData name="Bess Dunlevy" userId="dd4b9a8537dbe9d0" providerId="LiveId" clId="{104AA332-B156-47A1-848B-7E0FDCBBC7BF}" dt="2025-03-20T00:37:15.071" v="578" actId="1076"/>
          <ac:spMkLst>
            <pc:docMk/>
            <pc:sldMk cId="1987710010" sldId="359"/>
            <ac:spMk id="109" creationId="{37C6B07B-4447-9E3A-276F-306491ADC4D1}"/>
          </ac:spMkLst>
        </pc:spChg>
        <pc:spChg chg="add mod">
          <ac:chgData name="Bess Dunlevy" userId="dd4b9a8537dbe9d0" providerId="LiveId" clId="{104AA332-B156-47A1-848B-7E0FDCBBC7BF}" dt="2025-03-20T00:37:09.475" v="577"/>
          <ac:spMkLst>
            <pc:docMk/>
            <pc:sldMk cId="1987710010" sldId="359"/>
            <ac:spMk id="110" creationId="{7B24AB63-8960-1ADF-C4BD-31AB4AC2A1DA}"/>
          </ac:spMkLst>
        </pc:spChg>
        <pc:spChg chg="add mod">
          <ac:chgData name="Bess Dunlevy" userId="dd4b9a8537dbe9d0" providerId="LiveId" clId="{104AA332-B156-47A1-848B-7E0FDCBBC7BF}" dt="2025-03-20T00:37:17.650" v="580" actId="1076"/>
          <ac:spMkLst>
            <pc:docMk/>
            <pc:sldMk cId="1987710010" sldId="359"/>
            <ac:spMk id="111" creationId="{C0412649-422C-EC2A-98DC-B9DCCABB86C1}"/>
          </ac:spMkLst>
        </pc:spChg>
        <pc:spChg chg="add mod">
          <ac:chgData name="Bess Dunlevy" userId="dd4b9a8537dbe9d0" providerId="LiveId" clId="{104AA332-B156-47A1-848B-7E0FDCBBC7BF}" dt="2025-03-20T00:37:17.650" v="580" actId="1076"/>
          <ac:spMkLst>
            <pc:docMk/>
            <pc:sldMk cId="1987710010" sldId="359"/>
            <ac:spMk id="112" creationId="{E4069BD0-075E-07E1-D0A4-C0AE83BC4E06}"/>
          </ac:spMkLst>
        </pc:spChg>
        <pc:spChg chg="add mod">
          <ac:chgData name="Bess Dunlevy" userId="dd4b9a8537dbe9d0" providerId="LiveId" clId="{104AA332-B156-47A1-848B-7E0FDCBBC7BF}" dt="2025-03-20T00:37:23.161" v="582" actId="1076"/>
          <ac:spMkLst>
            <pc:docMk/>
            <pc:sldMk cId="1987710010" sldId="359"/>
            <ac:spMk id="113" creationId="{F19B2B48-93D4-5BC5-8A94-A650EA19C29B}"/>
          </ac:spMkLst>
        </pc:spChg>
        <pc:spChg chg="add mod">
          <ac:chgData name="Bess Dunlevy" userId="dd4b9a8537dbe9d0" providerId="LiveId" clId="{104AA332-B156-47A1-848B-7E0FDCBBC7BF}" dt="2025-03-20T00:37:23.161" v="582" actId="1076"/>
          <ac:spMkLst>
            <pc:docMk/>
            <pc:sldMk cId="1987710010" sldId="359"/>
            <ac:spMk id="114" creationId="{19533DAF-95B0-DE80-FE5F-6EBCAA85FE23}"/>
          </ac:spMkLst>
        </pc:spChg>
        <pc:spChg chg="add mod">
          <ac:chgData name="Bess Dunlevy" userId="dd4b9a8537dbe9d0" providerId="LiveId" clId="{104AA332-B156-47A1-848B-7E0FDCBBC7BF}" dt="2025-03-20T00:38:11.185" v="601" actId="1076"/>
          <ac:spMkLst>
            <pc:docMk/>
            <pc:sldMk cId="1987710010" sldId="359"/>
            <ac:spMk id="115" creationId="{73398BE4-5FC5-0124-7869-90822E8AB096}"/>
          </ac:spMkLst>
        </pc:spChg>
        <pc:spChg chg="add mod">
          <ac:chgData name="Bess Dunlevy" userId="dd4b9a8537dbe9d0" providerId="LiveId" clId="{104AA332-B156-47A1-848B-7E0FDCBBC7BF}" dt="2025-03-20T00:38:22.362" v="607" actId="1076"/>
          <ac:spMkLst>
            <pc:docMk/>
            <pc:sldMk cId="1987710010" sldId="359"/>
            <ac:spMk id="116" creationId="{65E8D112-6F32-4B4F-629A-0C865D32A0EC}"/>
          </ac:spMkLst>
        </pc:spChg>
        <pc:cxnChg chg="del">
          <ac:chgData name="Bess Dunlevy" userId="dd4b9a8537dbe9d0" providerId="LiveId" clId="{104AA332-B156-47A1-848B-7E0FDCBBC7BF}" dt="2025-03-20T00:22:35.744" v="42" actId="478"/>
          <ac:cxnSpMkLst>
            <pc:docMk/>
            <pc:sldMk cId="1987710010" sldId="359"/>
            <ac:cxnSpMk id="2" creationId="{06523677-F1D4-1526-3B68-D7C4F3626C4E}"/>
          </ac:cxnSpMkLst>
        </pc:cxnChg>
        <pc:cxnChg chg="del">
          <ac:chgData name="Bess Dunlevy" userId="dd4b9a8537dbe9d0" providerId="LiveId" clId="{104AA332-B156-47A1-848B-7E0FDCBBC7BF}" dt="2025-03-20T00:22:35.744" v="42" actId="478"/>
          <ac:cxnSpMkLst>
            <pc:docMk/>
            <pc:sldMk cId="1987710010" sldId="359"/>
            <ac:cxnSpMk id="9" creationId="{D619E604-27E9-DA32-1CA1-FBAC451E3247}"/>
          </ac:cxnSpMkLst>
        </pc:cxnChg>
        <pc:cxnChg chg="add mod">
          <ac:chgData name="Bess Dunlevy" userId="dd4b9a8537dbe9d0" providerId="LiveId" clId="{104AA332-B156-47A1-848B-7E0FDCBBC7BF}" dt="2025-03-20T00:31:00.632" v="357" actId="1076"/>
          <ac:cxnSpMkLst>
            <pc:docMk/>
            <pc:sldMk cId="1987710010" sldId="359"/>
            <ac:cxnSpMk id="13" creationId="{CA451BD3-3F37-0F07-A78A-C2091DD11429}"/>
          </ac:cxnSpMkLst>
        </pc:cxnChg>
        <pc:cxnChg chg="add mod">
          <ac:chgData name="Bess Dunlevy" userId="dd4b9a8537dbe9d0" providerId="LiveId" clId="{104AA332-B156-47A1-848B-7E0FDCBBC7BF}" dt="2025-03-20T00:31:00.632" v="357" actId="1076"/>
          <ac:cxnSpMkLst>
            <pc:docMk/>
            <pc:sldMk cId="1987710010" sldId="359"/>
            <ac:cxnSpMk id="14" creationId="{36BF3036-1056-B29F-8AD4-02AC21E86AA3}"/>
          </ac:cxnSpMkLst>
        </pc:cxnChg>
        <pc:cxnChg chg="mod">
          <ac:chgData name="Bess Dunlevy" userId="dd4b9a8537dbe9d0" providerId="LiveId" clId="{104AA332-B156-47A1-848B-7E0FDCBBC7BF}" dt="2025-03-20T00:32:36.831" v="414" actId="1076"/>
          <ac:cxnSpMkLst>
            <pc:docMk/>
            <pc:sldMk cId="1987710010" sldId="359"/>
            <ac:cxnSpMk id="49" creationId="{FECE8632-BFCB-AAD6-B7CF-2591D4CF222F}"/>
          </ac:cxnSpMkLst>
        </pc:cxnChg>
        <pc:cxnChg chg="add mod">
          <ac:chgData name="Bess Dunlevy" userId="dd4b9a8537dbe9d0" providerId="LiveId" clId="{104AA332-B156-47A1-848B-7E0FDCBBC7BF}" dt="2025-03-20T00:33:13.539" v="424" actId="1076"/>
          <ac:cxnSpMkLst>
            <pc:docMk/>
            <pc:sldMk cId="1987710010" sldId="359"/>
            <ac:cxnSpMk id="61" creationId="{8A8830A3-9827-5ACF-8B00-51525280890C}"/>
          </ac:cxnSpMkLst>
        </pc:cxnChg>
        <pc:cxnChg chg="add mod">
          <ac:chgData name="Bess Dunlevy" userId="dd4b9a8537dbe9d0" providerId="LiveId" clId="{104AA332-B156-47A1-848B-7E0FDCBBC7BF}" dt="2025-03-20T00:31:05.256" v="358" actId="1076"/>
          <ac:cxnSpMkLst>
            <pc:docMk/>
            <pc:sldMk cId="1987710010" sldId="359"/>
            <ac:cxnSpMk id="65" creationId="{BF6C74FC-5485-26B3-89FD-DB3CC47B31D7}"/>
          </ac:cxnSpMkLst>
        </pc:cxnChg>
        <pc:cxnChg chg="add mod">
          <ac:chgData name="Bess Dunlevy" userId="dd4b9a8537dbe9d0" providerId="LiveId" clId="{104AA332-B156-47A1-848B-7E0FDCBBC7BF}" dt="2025-03-20T00:31:05.256" v="358" actId="1076"/>
          <ac:cxnSpMkLst>
            <pc:docMk/>
            <pc:sldMk cId="1987710010" sldId="359"/>
            <ac:cxnSpMk id="66" creationId="{DC213C8C-595A-0476-A715-4EBAA3D311AC}"/>
          </ac:cxnSpMkLst>
        </pc:cxnChg>
        <pc:cxnChg chg="del mod">
          <ac:chgData name="Bess Dunlevy" userId="dd4b9a8537dbe9d0" providerId="LiveId" clId="{104AA332-B156-47A1-848B-7E0FDCBBC7BF}" dt="2025-03-20T00:22:35.744" v="42" actId="478"/>
          <ac:cxnSpMkLst>
            <pc:docMk/>
            <pc:sldMk cId="1987710010" sldId="359"/>
            <ac:cxnSpMk id="89" creationId="{8ED6C13F-381A-89BC-4519-549EBB37F64D}"/>
          </ac:cxnSpMkLst>
        </pc:cxnChg>
        <pc:cxnChg chg="del mod">
          <ac:chgData name="Bess Dunlevy" userId="dd4b9a8537dbe9d0" providerId="LiveId" clId="{104AA332-B156-47A1-848B-7E0FDCBBC7BF}" dt="2025-03-20T00:22:35.744" v="42" actId="478"/>
          <ac:cxnSpMkLst>
            <pc:docMk/>
            <pc:sldMk cId="1987710010" sldId="359"/>
            <ac:cxnSpMk id="90" creationId="{B2137FF7-BC08-3C6E-DE4A-1AAE35421A22}"/>
          </ac:cxnSpMkLst>
        </pc:cxnChg>
        <pc:cxnChg chg="del mod">
          <ac:chgData name="Bess Dunlevy" userId="dd4b9a8537dbe9d0" providerId="LiveId" clId="{104AA332-B156-47A1-848B-7E0FDCBBC7BF}" dt="2025-03-20T00:22:35.744" v="42" actId="478"/>
          <ac:cxnSpMkLst>
            <pc:docMk/>
            <pc:sldMk cId="1987710010" sldId="359"/>
            <ac:cxnSpMk id="91" creationId="{931529BA-6D16-B913-8425-45C5E4ACB472}"/>
          </ac:cxnSpMkLst>
        </pc:cxnChg>
        <pc:cxnChg chg="add mod">
          <ac:chgData name="Bess Dunlevy" userId="dd4b9a8537dbe9d0" providerId="LiveId" clId="{104AA332-B156-47A1-848B-7E0FDCBBC7BF}" dt="2025-03-20T00:34:58.147" v="492" actId="1076"/>
          <ac:cxnSpMkLst>
            <pc:docMk/>
            <pc:sldMk cId="1987710010" sldId="359"/>
            <ac:cxnSpMk id="95" creationId="{02647BE9-0BEB-DBA3-5B76-FEBC42D5CD43}"/>
          </ac:cxnSpMkLst>
        </pc:cxnChg>
        <pc:cxnChg chg="add mod">
          <ac:chgData name="Bess Dunlevy" userId="dd4b9a8537dbe9d0" providerId="LiveId" clId="{104AA332-B156-47A1-848B-7E0FDCBBC7BF}" dt="2025-03-20T00:35:03.218" v="494" actId="1076"/>
          <ac:cxnSpMkLst>
            <pc:docMk/>
            <pc:sldMk cId="1987710010" sldId="359"/>
            <ac:cxnSpMk id="99" creationId="{4094438E-3D3C-4509-CCD6-F29AF08AF10C}"/>
          </ac:cxnSpMkLst>
        </pc:cxnChg>
        <pc:cxnChg chg="add mod">
          <ac:chgData name="Bess Dunlevy" userId="dd4b9a8537dbe9d0" providerId="LiveId" clId="{104AA332-B156-47A1-848B-7E0FDCBBC7BF}" dt="2025-03-20T00:35:19.317" v="500" actId="1076"/>
          <ac:cxnSpMkLst>
            <pc:docMk/>
            <pc:sldMk cId="1987710010" sldId="359"/>
            <ac:cxnSpMk id="100" creationId="{D5BD7C0F-1A97-546D-EB08-4AEE9471A1E2}"/>
          </ac:cxnSpMkLst>
        </pc:cxnChg>
        <pc:cxnChg chg="add mod">
          <ac:chgData name="Bess Dunlevy" userId="dd4b9a8537dbe9d0" providerId="LiveId" clId="{104AA332-B156-47A1-848B-7E0FDCBBC7BF}" dt="2025-03-20T00:35:12.901" v="497" actId="14100"/>
          <ac:cxnSpMkLst>
            <pc:docMk/>
            <pc:sldMk cId="1987710010" sldId="359"/>
            <ac:cxnSpMk id="102" creationId="{CE626D17-0E98-BE63-4AB7-74EE2F769BE2}"/>
          </ac:cxnSpMkLst>
        </pc:cxnChg>
        <pc:cxnChg chg="add mod">
          <ac:chgData name="Bess Dunlevy" userId="dd4b9a8537dbe9d0" providerId="LiveId" clId="{104AA332-B156-47A1-848B-7E0FDCBBC7BF}" dt="2025-03-20T00:35:28.455" v="503" actId="1076"/>
          <ac:cxnSpMkLst>
            <pc:docMk/>
            <pc:sldMk cId="1987710010" sldId="359"/>
            <ac:cxnSpMk id="105" creationId="{0F5E1A1B-3A2B-D26D-68DA-C7E8CE69DB1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3/21/25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648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3/21/25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3/21/25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3/21/25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3/21/25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F056"/>
        </a:solidFill>
        <a:effectLst/>
      </p:bgPr>
    </p:bg>
    <p:spTree>
      <p:nvGrpSpPr>
        <p:cNvPr id="1" name=""/>
        <p:cNvGrpSpPr/>
        <p:nvPr/>
      </p:nvGrpSpPr>
      <p:grpSpPr>
        <a:xfrm>
          <a:off x="0" y="0"/>
          <a:ext cx="0" cy="0"/>
          <a:chOff x="0" y="0"/>
          <a:chExt cx="0" cy="0"/>
        </a:xfrm>
      </p:grpSpPr>
      <p:sp>
        <p:nvSpPr>
          <p:cNvPr id="105" name="TextBox 104">
            <a:extLst>
              <a:ext uri="{FF2B5EF4-FFF2-40B4-BE49-F238E27FC236}">
                <a16:creationId xmlns:a16="http://schemas.microsoft.com/office/drawing/2014/main" id="{E657F283-8CE8-B1D0-1462-4663337E2661}"/>
              </a:ext>
            </a:extLst>
          </p:cNvPr>
          <p:cNvSpPr txBox="1"/>
          <p:nvPr/>
        </p:nvSpPr>
        <p:spPr>
          <a:xfrm>
            <a:off x="249647" y="2309722"/>
            <a:ext cx="4501257" cy="1938992"/>
          </a:xfrm>
          <a:prstGeom prst="rect">
            <a:avLst/>
          </a:prstGeom>
          <a:noFill/>
          <a:effectLst/>
        </p:spPr>
        <p:txBody>
          <a:bodyPr wrap="square" rtlCol="0">
            <a:spAutoFit/>
          </a:bodyPr>
          <a:lstStyle/>
          <a:p>
            <a:r>
              <a:rPr lang="en-US" sz="4000" b="1" i="0" u="none" strike="noStrike" dirty="0">
                <a:solidFill>
                  <a:schemeClr val="tx1">
                    <a:lumMod val="65000"/>
                    <a:lumOff val="35000"/>
                  </a:schemeClr>
                </a:solidFill>
                <a:effectLst/>
                <a:latin typeface="Century Gothic" panose="020B0502020202020204" pitchFamily="34" charset="0"/>
              </a:rPr>
              <a:t>Marketing Campaign Kanban Board</a:t>
            </a:r>
            <a:endParaRPr lang="en-US" sz="4000" b="1" dirty="0">
              <a:solidFill>
                <a:schemeClr val="tx1">
                  <a:lumMod val="65000"/>
                  <a:lumOff val="35000"/>
                </a:schemeClr>
              </a:solidFill>
              <a:latin typeface="Century Gothic" panose="020B0502020202020204" pitchFamily="34" charset="0"/>
            </a:endParaRPr>
          </a:p>
        </p:txBody>
      </p:sp>
      <p:pic>
        <p:nvPicPr>
          <p:cNvPr id="3" name="Picture 2" descr="A wall covered with sticky notes.">
            <a:extLst>
              <a:ext uri="{FF2B5EF4-FFF2-40B4-BE49-F238E27FC236}">
                <a16:creationId xmlns:a16="http://schemas.microsoft.com/office/drawing/2014/main" id="{6656E1D5-C1CC-552E-E446-E49ECC290852}"/>
              </a:ext>
            </a:extLst>
          </p:cNvPr>
          <p:cNvPicPr>
            <a:picLocks noChangeAspect="1"/>
          </p:cNvPicPr>
          <p:nvPr/>
        </p:nvPicPr>
        <p:blipFill>
          <a:blip r:embed="rId2"/>
          <a:srcRect l="54775"/>
          <a:stretch/>
        </p:blipFill>
        <p:spPr>
          <a:xfrm>
            <a:off x="7183120" y="0"/>
            <a:ext cx="5008880" cy="6858000"/>
          </a:xfrm>
          <a:prstGeom prst="rect">
            <a:avLst/>
          </a:prstGeom>
        </p:spPr>
      </p:pic>
      <p:sp>
        <p:nvSpPr>
          <p:cNvPr id="2" name="TextBox 4">
            <a:extLst>
              <a:ext uri="{FF2B5EF4-FFF2-40B4-BE49-F238E27FC236}">
                <a16:creationId xmlns:a16="http://schemas.microsoft.com/office/drawing/2014/main" id="{FD3206B9-469F-F5FB-2442-D1409CA78C71}"/>
              </a:ext>
            </a:extLst>
          </p:cNvPr>
          <p:cNvSpPr txBox="1"/>
          <p:nvPr/>
        </p:nvSpPr>
        <p:spPr>
          <a:xfrm>
            <a:off x="2938766" y="6480058"/>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F056">
            <a:alpha val="39000"/>
          </a:srgbClr>
        </a:solidFill>
        <a:effectLst/>
      </p:bgPr>
    </p:bg>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40" name="TextBox 39">
            <a:extLst>
              <a:ext uri="{FF2B5EF4-FFF2-40B4-BE49-F238E27FC236}">
                <a16:creationId xmlns:a16="http://schemas.microsoft.com/office/drawing/2014/main" id="{3AB02B07-8D5F-6C1D-3F65-5556C94F3A09}"/>
              </a:ext>
            </a:extLst>
          </p:cNvPr>
          <p:cNvSpPr txBox="1"/>
          <p:nvPr/>
        </p:nvSpPr>
        <p:spPr>
          <a:xfrm>
            <a:off x="55499" y="393698"/>
            <a:ext cx="3211728" cy="400110"/>
          </a:xfrm>
          <a:prstGeom prst="rect">
            <a:avLst/>
          </a:prstGeom>
          <a:noFill/>
        </p:spPr>
        <p:txBody>
          <a:bodyPr wrap="square" rtlCol="0">
            <a:spAutoFit/>
          </a:bodyPr>
          <a:lstStyle/>
          <a:p>
            <a:pPr algn="ctr"/>
            <a:r>
              <a:rPr lang="en-US" sz="2000" dirty="0">
                <a:solidFill>
                  <a:schemeClr val="tx1">
                    <a:lumMod val="65000"/>
                    <a:lumOff val="35000"/>
                  </a:schemeClr>
                </a:solidFill>
                <a:latin typeface="Century Gothic" panose="020B0502020202020204" pitchFamily="34" charset="0"/>
              </a:rPr>
              <a:t>Research</a:t>
            </a:r>
          </a:p>
        </p:txBody>
      </p:sp>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3248903" y="808674"/>
            <a:ext cx="0" cy="1260071"/>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7" name="Shape 20">
            <a:extLst>
              <a:ext uri="{FF2B5EF4-FFF2-40B4-BE49-F238E27FC236}">
                <a16:creationId xmlns:a16="http://schemas.microsoft.com/office/drawing/2014/main" id="{D5742960-9FD6-8443-A311-09003D177972}"/>
              </a:ext>
            </a:extLst>
          </p:cNvPr>
          <p:cNvSpPr/>
          <p:nvPr/>
        </p:nvSpPr>
        <p:spPr>
          <a:xfrm>
            <a:off x="373195" y="921283"/>
            <a:ext cx="855860" cy="693493"/>
          </a:xfrm>
          <a:prstGeom prst="roundRect">
            <a:avLst>
              <a:gd name="adj" fmla="val 11794"/>
            </a:avLst>
          </a:prstGeom>
          <a:solidFill>
            <a:srgbClr val="D3F5F8"/>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Research potential audiences</a:t>
            </a:r>
          </a:p>
        </p:txBody>
      </p:sp>
      <p:sp>
        <p:nvSpPr>
          <p:cNvPr id="5" name="Rectangle 4">
            <a:extLst>
              <a:ext uri="{FF2B5EF4-FFF2-40B4-BE49-F238E27FC236}">
                <a16:creationId xmlns:a16="http://schemas.microsoft.com/office/drawing/2014/main" id="{1C930791-089A-0CFD-2E55-1F6F1CAEF785}"/>
              </a:ext>
            </a:extLst>
          </p:cNvPr>
          <p:cNvSpPr/>
          <p:nvPr/>
        </p:nvSpPr>
        <p:spPr>
          <a:xfrm>
            <a:off x="0" y="0"/>
            <a:ext cx="12192000" cy="408223"/>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BDF047-A057-A544-7838-36057DCF383F}"/>
              </a:ext>
            </a:extLst>
          </p:cNvPr>
          <p:cNvSpPr txBox="1"/>
          <p:nvPr/>
        </p:nvSpPr>
        <p:spPr>
          <a:xfrm>
            <a:off x="0" y="-13207"/>
            <a:ext cx="4708199" cy="430887"/>
          </a:xfrm>
          <a:prstGeom prst="rect">
            <a:avLst/>
          </a:prstGeom>
          <a:noFill/>
        </p:spPr>
        <p:txBody>
          <a:bodyPr wrap="square" rtlCol="0">
            <a:spAutoFit/>
          </a:bodyPr>
          <a:lstStyle/>
          <a:p>
            <a:r>
              <a:rPr lang="en-US" sz="2200" b="1" dirty="0">
                <a:solidFill>
                  <a:srgbClr val="E9F056"/>
                </a:solidFill>
                <a:latin typeface="Century Gothic" panose="020B0502020202020204" pitchFamily="34" charset="0"/>
              </a:rPr>
              <a:t>Campaigns</a:t>
            </a:r>
          </a:p>
        </p:txBody>
      </p:sp>
      <p:sp>
        <p:nvSpPr>
          <p:cNvPr id="10" name="TextBox 9">
            <a:extLst>
              <a:ext uri="{FF2B5EF4-FFF2-40B4-BE49-F238E27FC236}">
                <a16:creationId xmlns:a16="http://schemas.microsoft.com/office/drawing/2014/main" id="{F75E28C0-A320-8ABE-AE26-A8797D03A003}"/>
              </a:ext>
            </a:extLst>
          </p:cNvPr>
          <p:cNvSpPr txBox="1"/>
          <p:nvPr/>
        </p:nvSpPr>
        <p:spPr>
          <a:xfrm>
            <a:off x="3248904" y="406409"/>
            <a:ext cx="3403600" cy="400110"/>
          </a:xfrm>
          <a:prstGeom prst="rect">
            <a:avLst/>
          </a:prstGeom>
          <a:noFill/>
        </p:spPr>
        <p:txBody>
          <a:bodyPr wrap="square" rtlCol="0">
            <a:spAutoFit/>
          </a:bodyPr>
          <a:lstStyle/>
          <a:p>
            <a:pPr algn="ctr"/>
            <a:r>
              <a:rPr lang="en-US" sz="2000" dirty="0">
                <a:solidFill>
                  <a:schemeClr val="tx1">
                    <a:lumMod val="65000"/>
                    <a:lumOff val="35000"/>
                  </a:schemeClr>
                </a:solidFill>
                <a:latin typeface="Century Gothic" panose="020B0502020202020204" pitchFamily="34" charset="0"/>
              </a:rPr>
              <a:t>Plan Timeline</a:t>
            </a:r>
          </a:p>
        </p:txBody>
      </p:sp>
      <p:sp>
        <p:nvSpPr>
          <p:cNvPr id="11" name="TextBox 10">
            <a:extLst>
              <a:ext uri="{FF2B5EF4-FFF2-40B4-BE49-F238E27FC236}">
                <a16:creationId xmlns:a16="http://schemas.microsoft.com/office/drawing/2014/main" id="{B4EB35B6-B60C-DEDD-521E-C36CB8610A12}"/>
              </a:ext>
            </a:extLst>
          </p:cNvPr>
          <p:cNvSpPr txBox="1"/>
          <p:nvPr/>
        </p:nvSpPr>
        <p:spPr>
          <a:xfrm>
            <a:off x="6634180" y="433099"/>
            <a:ext cx="3211729" cy="400110"/>
          </a:xfrm>
          <a:prstGeom prst="rect">
            <a:avLst/>
          </a:prstGeom>
          <a:noFill/>
        </p:spPr>
        <p:txBody>
          <a:bodyPr wrap="square" rtlCol="0">
            <a:spAutoFit/>
          </a:bodyPr>
          <a:lstStyle/>
          <a:p>
            <a:pPr algn="ctr"/>
            <a:r>
              <a:rPr lang="en-US" sz="2000" dirty="0">
                <a:solidFill>
                  <a:schemeClr val="tx1">
                    <a:lumMod val="65000"/>
                    <a:lumOff val="35000"/>
                  </a:schemeClr>
                </a:solidFill>
                <a:latin typeface="Century Gothic" panose="020B0502020202020204" pitchFamily="34" charset="0"/>
              </a:rPr>
              <a:t>Create</a:t>
            </a:r>
          </a:p>
        </p:txBody>
      </p:sp>
      <p:sp>
        <p:nvSpPr>
          <p:cNvPr id="12" name="TextBox 11">
            <a:extLst>
              <a:ext uri="{FF2B5EF4-FFF2-40B4-BE49-F238E27FC236}">
                <a16:creationId xmlns:a16="http://schemas.microsoft.com/office/drawing/2014/main" id="{1491D94A-80D9-EE92-752B-02CEB7F9CE2A}"/>
              </a:ext>
            </a:extLst>
          </p:cNvPr>
          <p:cNvSpPr txBox="1"/>
          <p:nvPr/>
        </p:nvSpPr>
        <p:spPr>
          <a:xfrm>
            <a:off x="10040328" y="411937"/>
            <a:ext cx="1943717" cy="400110"/>
          </a:xfrm>
          <a:prstGeom prst="rect">
            <a:avLst/>
          </a:prstGeom>
          <a:noFill/>
        </p:spPr>
        <p:txBody>
          <a:bodyPr wrap="square" rtlCol="0">
            <a:spAutoFit/>
          </a:bodyPr>
          <a:lstStyle/>
          <a:p>
            <a:pPr algn="ctr"/>
            <a:r>
              <a:rPr lang="en-US" sz="2000" dirty="0">
                <a:solidFill>
                  <a:schemeClr val="tx1">
                    <a:lumMod val="65000"/>
                    <a:lumOff val="35000"/>
                  </a:schemeClr>
                </a:solidFill>
                <a:latin typeface="Century Gothic" panose="020B0502020202020204" pitchFamily="34" charset="0"/>
              </a:rPr>
              <a:t>Launch</a:t>
            </a:r>
          </a:p>
        </p:txBody>
      </p:sp>
      <p:cxnSp>
        <p:nvCxnSpPr>
          <p:cNvPr id="13" name="Straight Connector 12">
            <a:extLst>
              <a:ext uri="{FF2B5EF4-FFF2-40B4-BE49-F238E27FC236}">
                <a16:creationId xmlns:a16="http://schemas.microsoft.com/office/drawing/2014/main" id="{CA451BD3-3F37-0F07-A78A-C2091DD11429}"/>
              </a:ext>
            </a:extLst>
          </p:cNvPr>
          <p:cNvCxnSpPr>
            <a:cxnSpLocks/>
          </p:cNvCxnSpPr>
          <p:nvPr/>
        </p:nvCxnSpPr>
        <p:spPr>
          <a:xfrm>
            <a:off x="6652503" y="792171"/>
            <a:ext cx="0" cy="1260071"/>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BF3036-1056-B29F-8AD4-02AC21E86AA3}"/>
              </a:ext>
            </a:extLst>
          </p:cNvPr>
          <p:cNvCxnSpPr>
            <a:cxnSpLocks/>
          </p:cNvCxnSpPr>
          <p:nvPr/>
        </p:nvCxnSpPr>
        <p:spPr>
          <a:xfrm>
            <a:off x="9860612" y="837812"/>
            <a:ext cx="0" cy="1260071"/>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 name="Shape 20">
            <a:extLst>
              <a:ext uri="{FF2B5EF4-FFF2-40B4-BE49-F238E27FC236}">
                <a16:creationId xmlns:a16="http://schemas.microsoft.com/office/drawing/2014/main" id="{DB17B5F1-8F6E-26FE-80CE-AB13A1A78AFB}"/>
              </a:ext>
            </a:extLst>
          </p:cNvPr>
          <p:cNvSpPr/>
          <p:nvPr/>
        </p:nvSpPr>
        <p:spPr>
          <a:xfrm>
            <a:off x="3541489" y="863637"/>
            <a:ext cx="855860" cy="693493"/>
          </a:xfrm>
          <a:prstGeom prst="roundRect">
            <a:avLst>
              <a:gd name="adj" fmla="val 11794"/>
            </a:avLst>
          </a:prstGeom>
          <a:solidFill>
            <a:srgbClr val="D3F5F8"/>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27" name="Shape 20">
            <a:extLst>
              <a:ext uri="{FF2B5EF4-FFF2-40B4-BE49-F238E27FC236}">
                <a16:creationId xmlns:a16="http://schemas.microsoft.com/office/drawing/2014/main" id="{07010DD1-0EF1-5129-0CA1-3C07EC4ED2CE}"/>
              </a:ext>
            </a:extLst>
          </p:cNvPr>
          <p:cNvSpPr/>
          <p:nvPr/>
        </p:nvSpPr>
        <p:spPr>
          <a:xfrm>
            <a:off x="4507583" y="893286"/>
            <a:ext cx="1964465" cy="347830"/>
          </a:xfrm>
          <a:prstGeom prst="roundRect">
            <a:avLst>
              <a:gd name="adj" fmla="val 11794"/>
            </a:avLst>
          </a:prstGeom>
          <a:solidFill>
            <a:srgbClr val="D3F5F8"/>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28" name="Shape 20">
            <a:extLst>
              <a:ext uri="{FF2B5EF4-FFF2-40B4-BE49-F238E27FC236}">
                <a16:creationId xmlns:a16="http://schemas.microsoft.com/office/drawing/2014/main" id="{2ED56C0C-75A3-0A94-7F06-F9C35B993206}"/>
              </a:ext>
            </a:extLst>
          </p:cNvPr>
          <p:cNvSpPr/>
          <p:nvPr/>
        </p:nvSpPr>
        <p:spPr>
          <a:xfrm>
            <a:off x="7122294" y="950421"/>
            <a:ext cx="2536801" cy="373669"/>
          </a:xfrm>
          <a:prstGeom prst="roundRect">
            <a:avLst>
              <a:gd name="adj" fmla="val 11794"/>
            </a:avLst>
          </a:prstGeom>
          <a:solidFill>
            <a:srgbClr val="D3F5F8"/>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30" name="Shape 20">
            <a:extLst>
              <a:ext uri="{FF2B5EF4-FFF2-40B4-BE49-F238E27FC236}">
                <a16:creationId xmlns:a16="http://schemas.microsoft.com/office/drawing/2014/main" id="{E190FC16-A8CE-1508-0E6A-4C2C86D9956E}"/>
              </a:ext>
            </a:extLst>
          </p:cNvPr>
          <p:cNvSpPr/>
          <p:nvPr/>
        </p:nvSpPr>
        <p:spPr>
          <a:xfrm>
            <a:off x="10041065" y="946212"/>
            <a:ext cx="855860" cy="693493"/>
          </a:xfrm>
          <a:prstGeom prst="roundRect">
            <a:avLst>
              <a:gd name="adj" fmla="val 11794"/>
            </a:avLst>
          </a:prstGeom>
          <a:solidFill>
            <a:srgbClr val="D3F5F8"/>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31" name="Shape 20">
            <a:extLst>
              <a:ext uri="{FF2B5EF4-FFF2-40B4-BE49-F238E27FC236}">
                <a16:creationId xmlns:a16="http://schemas.microsoft.com/office/drawing/2014/main" id="{EFAF4DAD-BA54-12B6-CA07-30EC93A74E16}"/>
              </a:ext>
            </a:extLst>
          </p:cNvPr>
          <p:cNvSpPr/>
          <p:nvPr/>
        </p:nvSpPr>
        <p:spPr>
          <a:xfrm>
            <a:off x="11129733" y="946212"/>
            <a:ext cx="855860" cy="693493"/>
          </a:xfrm>
          <a:prstGeom prst="roundRect">
            <a:avLst>
              <a:gd name="adj" fmla="val 11794"/>
            </a:avLst>
          </a:prstGeom>
          <a:solidFill>
            <a:srgbClr val="D3F5F8"/>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50" name="Shape 20">
            <a:extLst>
              <a:ext uri="{FF2B5EF4-FFF2-40B4-BE49-F238E27FC236}">
                <a16:creationId xmlns:a16="http://schemas.microsoft.com/office/drawing/2014/main" id="{21C86426-B60F-9222-3B24-064FEE830DD7}"/>
              </a:ext>
            </a:extLst>
          </p:cNvPr>
          <p:cNvSpPr/>
          <p:nvPr/>
        </p:nvSpPr>
        <p:spPr>
          <a:xfrm>
            <a:off x="3563416" y="1614776"/>
            <a:ext cx="855860" cy="693493"/>
          </a:xfrm>
          <a:prstGeom prst="roundRect">
            <a:avLst>
              <a:gd name="adj" fmla="val 11794"/>
            </a:avLst>
          </a:prstGeom>
          <a:solidFill>
            <a:srgbClr val="D3F5F8"/>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56" name="Shape 20">
            <a:extLst>
              <a:ext uri="{FF2B5EF4-FFF2-40B4-BE49-F238E27FC236}">
                <a16:creationId xmlns:a16="http://schemas.microsoft.com/office/drawing/2014/main" id="{922134A1-694F-F61E-47F4-54907AD20E31}"/>
              </a:ext>
            </a:extLst>
          </p:cNvPr>
          <p:cNvSpPr/>
          <p:nvPr/>
        </p:nvSpPr>
        <p:spPr>
          <a:xfrm>
            <a:off x="10040328" y="1725434"/>
            <a:ext cx="855860" cy="693493"/>
          </a:xfrm>
          <a:prstGeom prst="roundRect">
            <a:avLst>
              <a:gd name="adj" fmla="val 11794"/>
            </a:avLst>
          </a:prstGeom>
          <a:solidFill>
            <a:srgbClr val="D3F5F8"/>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58" name="Rectangle 57">
            <a:extLst>
              <a:ext uri="{FF2B5EF4-FFF2-40B4-BE49-F238E27FC236}">
                <a16:creationId xmlns:a16="http://schemas.microsoft.com/office/drawing/2014/main" id="{5F681103-B0C7-7A5A-7E6B-9E826ACB62BE}"/>
              </a:ext>
            </a:extLst>
          </p:cNvPr>
          <p:cNvSpPr/>
          <p:nvPr/>
        </p:nvSpPr>
        <p:spPr>
          <a:xfrm>
            <a:off x="0" y="2543123"/>
            <a:ext cx="12192000" cy="43766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D8FA06AF-BBEA-3023-A55B-1550BAC98A51}"/>
              </a:ext>
            </a:extLst>
          </p:cNvPr>
          <p:cNvSpPr txBox="1"/>
          <p:nvPr/>
        </p:nvSpPr>
        <p:spPr>
          <a:xfrm>
            <a:off x="0" y="2543123"/>
            <a:ext cx="4846992" cy="430887"/>
          </a:xfrm>
          <a:prstGeom prst="rect">
            <a:avLst/>
          </a:prstGeom>
          <a:noFill/>
        </p:spPr>
        <p:txBody>
          <a:bodyPr wrap="square" rtlCol="0">
            <a:spAutoFit/>
          </a:bodyPr>
          <a:lstStyle/>
          <a:p>
            <a:r>
              <a:rPr lang="en-US" sz="2200" b="1" dirty="0">
                <a:solidFill>
                  <a:srgbClr val="E9F056"/>
                </a:solidFill>
                <a:latin typeface="Century Gothic" panose="020B0502020202020204" pitchFamily="34" charset="0"/>
              </a:rPr>
              <a:t>Deliverables</a:t>
            </a:r>
          </a:p>
        </p:txBody>
      </p:sp>
      <p:sp>
        <p:nvSpPr>
          <p:cNvPr id="60" name="TextBox 59">
            <a:extLst>
              <a:ext uri="{FF2B5EF4-FFF2-40B4-BE49-F238E27FC236}">
                <a16:creationId xmlns:a16="http://schemas.microsoft.com/office/drawing/2014/main" id="{BEEE7830-1466-1FD2-AE32-BAA5C4C4E7A7}"/>
              </a:ext>
            </a:extLst>
          </p:cNvPr>
          <p:cNvSpPr txBox="1"/>
          <p:nvPr/>
        </p:nvSpPr>
        <p:spPr>
          <a:xfrm>
            <a:off x="106636" y="3054844"/>
            <a:ext cx="3142267" cy="400110"/>
          </a:xfrm>
          <a:prstGeom prst="rect">
            <a:avLst/>
          </a:prstGeom>
          <a:noFill/>
        </p:spPr>
        <p:txBody>
          <a:bodyPr wrap="square" rtlCol="0">
            <a:spAutoFit/>
          </a:bodyPr>
          <a:lstStyle/>
          <a:p>
            <a:pPr algn="ctr"/>
            <a:r>
              <a:rPr lang="en-US" sz="2000" dirty="0">
                <a:solidFill>
                  <a:schemeClr val="tx1">
                    <a:lumMod val="65000"/>
                    <a:lumOff val="35000"/>
                  </a:schemeClr>
                </a:solidFill>
                <a:latin typeface="Century Gothic" panose="020B0502020202020204" pitchFamily="34" charset="0"/>
              </a:rPr>
              <a:t>Tasks</a:t>
            </a:r>
          </a:p>
        </p:txBody>
      </p:sp>
      <p:cxnSp>
        <p:nvCxnSpPr>
          <p:cNvPr id="61" name="Straight Connector 60">
            <a:extLst>
              <a:ext uri="{FF2B5EF4-FFF2-40B4-BE49-F238E27FC236}">
                <a16:creationId xmlns:a16="http://schemas.microsoft.com/office/drawing/2014/main" id="{8A8830A3-9827-5ACF-8B00-51525280890C}"/>
              </a:ext>
            </a:extLst>
          </p:cNvPr>
          <p:cNvCxnSpPr>
            <a:cxnSpLocks/>
          </p:cNvCxnSpPr>
          <p:nvPr/>
        </p:nvCxnSpPr>
        <p:spPr>
          <a:xfrm>
            <a:off x="3267227" y="3360146"/>
            <a:ext cx="0" cy="1260071"/>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669309DF-44B2-03A1-0318-34AFB3A7D07C}"/>
              </a:ext>
            </a:extLst>
          </p:cNvPr>
          <p:cNvSpPr txBox="1"/>
          <p:nvPr/>
        </p:nvSpPr>
        <p:spPr>
          <a:xfrm>
            <a:off x="3824778" y="3067555"/>
            <a:ext cx="1943717" cy="400110"/>
          </a:xfrm>
          <a:prstGeom prst="rect">
            <a:avLst/>
          </a:prstGeom>
          <a:noFill/>
        </p:spPr>
        <p:txBody>
          <a:bodyPr wrap="square" rtlCol="0">
            <a:spAutoFit/>
          </a:bodyPr>
          <a:lstStyle/>
          <a:p>
            <a:pPr algn="ctr"/>
            <a:r>
              <a:rPr lang="en-US" sz="2000" dirty="0">
                <a:solidFill>
                  <a:schemeClr val="tx1">
                    <a:lumMod val="65000"/>
                    <a:lumOff val="35000"/>
                  </a:schemeClr>
                </a:solidFill>
                <a:latin typeface="Century Gothic" panose="020B0502020202020204" pitchFamily="34" charset="0"/>
              </a:rPr>
              <a:t>In Progress</a:t>
            </a:r>
          </a:p>
        </p:txBody>
      </p:sp>
      <p:sp>
        <p:nvSpPr>
          <p:cNvPr id="63" name="TextBox 62">
            <a:extLst>
              <a:ext uri="{FF2B5EF4-FFF2-40B4-BE49-F238E27FC236}">
                <a16:creationId xmlns:a16="http://schemas.microsoft.com/office/drawing/2014/main" id="{30F35C2D-E3EE-DC9E-827B-3B439A0F10E9}"/>
              </a:ext>
            </a:extLst>
          </p:cNvPr>
          <p:cNvSpPr txBox="1"/>
          <p:nvPr/>
        </p:nvSpPr>
        <p:spPr>
          <a:xfrm>
            <a:off x="7284446" y="3065107"/>
            <a:ext cx="1943717" cy="400110"/>
          </a:xfrm>
          <a:prstGeom prst="rect">
            <a:avLst/>
          </a:prstGeom>
          <a:noFill/>
        </p:spPr>
        <p:txBody>
          <a:bodyPr wrap="square" rtlCol="0">
            <a:spAutoFit/>
          </a:bodyPr>
          <a:lstStyle/>
          <a:p>
            <a:pPr algn="ctr"/>
            <a:r>
              <a:rPr lang="en-US" sz="2000" dirty="0">
                <a:solidFill>
                  <a:schemeClr val="tx1">
                    <a:lumMod val="65000"/>
                    <a:lumOff val="35000"/>
                  </a:schemeClr>
                </a:solidFill>
                <a:latin typeface="Century Gothic" panose="020B0502020202020204" pitchFamily="34" charset="0"/>
              </a:rPr>
              <a:t>Review</a:t>
            </a:r>
          </a:p>
        </p:txBody>
      </p:sp>
      <p:sp>
        <p:nvSpPr>
          <p:cNvPr id="64" name="TextBox 63">
            <a:extLst>
              <a:ext uri="{FF2B5EF4-FFF2-40B4-BE49-F238E27FC236}">
                <a16:creationId xmlns:a16="http://schemas.microsoft.com/office/drawing/2014/main" id="{D345A9E3-6B2B-6632-1108-F07C7A72B0B2}"/>
              </a:ext>
            </a:extLst>
          </p:cNvPr>
          <p:cNvSpPr txBox="1"/>
          <p:nvPr/>
        </p:nvSpPr>
        <p:spPr>
          <a:xfrm>
            <a:off x="10051460" y="3043945"/>
            <a:ext cx="1943717" cy="400110"/>
          </a:xfrm>
          <a:prstGeom prst="rect">
            <a:avLst/>
          </a:prstGeom>
          <a:noFill/>
        </p:spPr>
        <p:txBody>
          <a:bodyPr wrap="square" rtlCol="0">
            <a:spAutoFit/>
          </a:bodyPr>
          <a:lstStyle/>
          <a:p>
            <a:pPr algn="ctr"/>
            <a:r>
              <a:rPr lang="en-US" sz="2000" dirty="0">
                <a:solidFill>
                  <a:schemeClr val="tx1">
                    <a:lumMod val="65000"/>
                    <a:lumOff val="35000"/>
                  </a:schemeClr>
                </a:solidFill>
                <a:latin typeface="Century Gothic" panose="020B0502020202020204" pitchFamily="34" charset="0"/>
              </a:rPr>
              <a:t>Complete</a:t>
            </a:r>
          </a:p>
        </p:txBody>
      </p:sp>
      <p:cxnSp>
        <p:nvCxnSpPr>
          <p:cNvPr id="65" name="Straight Connector 64">
            <a:extLst>
              <a:ext uri="{FF2B5EF4-FFF2-40B4-BE49-F238E27FC236}">
                <a16:creationId xmlns:a16="http://schemas.microsoft.com/office/drawing/2014/main" id="{BF6C74FC-5485-26B3-89FD-DB3CC47B31D7}"/>
              </a:ext>
            </a:extLst>
          </p:cNvPr>
          <p:cNvCxnSpPr>
            <a:cxnSpLocks/>
          </p:cNvCxnSpPr>
          <p:nvPr/>
        </p:nvCxnSpPr>
        <p:spPr>
          <a:xfrm>
            <a:off x="6640864" y="3314505"/>
            <a:ext cx="0" cy="1260071"/>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C213C8C-595A-0476-A715-4EBAA3D311AC}"/>
              </a:ext>
            </a:extLst>
          </p:cNvPr>
          <p:cNvCxnSpPr>
            <a:cxnSpLocks/>
          </p:cNvCxnSpPr>
          <p:nvPr/>
        </p:nvCxnSpPr>
        <p:spPr>
          <a:xfrm>
            <a:off x="9871744" y="3360146"/>
            <a:ext cx="0" cy="1260071"/>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7" name="Shape 20">
            <a:extLst>
              <a:ext uri="{FF2B5EF4-FFF2-40B4-BE49-F238E27FC236}">
                <a16:creationId xmlns:a16="http://schemas.microsoft.com/office/drawing/2014/main" id="{42A56E95-882B-AB09-D971-4AD23859ACA0}"/>
              </a:ext>
            </a:extLst>
          </p:cNvPr>
          <p:cNvSpPr/>
          <p:nvPr/>
        </p:nvSpPr>
        <p:spPr>
          <a:xfrm>
            <a:off x="6862019" y="3542448"/>
            <a:ext cx="855860" cy="693493"/>
          </a:xfrm>
          <a:prstGeom prst="roundRect">
            <a:avLst>
              <a:gd name="adj" fmla="val 11794"/>
            </a:avLst>
          </a:prstGeom>
          <a:solidFill>
            <a:srgbClr val="FFFF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Newsletter draft</a:t>
            </a:r>
          </a:p>
        </p:txBody>
      </p:sp>
      <p:sp>
        <p:nvSpPr>
          <p:cNvPr id="70" name="Shape 20">
            <a:extLst>
              <a:ext uri="{FF2B5EF4-FFF2-40B4-BE49-F238E27FC236}">
                <a16:creationId xmlns:a16="http://schemas.microsoft.com/office/drawing/2014/main" id="{2C2C5EFC-3C15-07CF-3989-F5F98ACBBD7D}"/>
              </a:ext>
            </a:extLst>
          </p:cNvPr>
          <p:cNvSpPr/>
          <p:nvPr/>
        </p:nvSpPr>
        <p:spPr>
          <a:xfrm>
            <a:off x="1152479" y="3884751"/>
            <a:ext cx="855860" cy="693493"/>
          </a:xfrm>
          <a:prstGeom prst="roundRect">
            <a:avLst>
              <a:gd name="adj" fmla="val 11794"/>
            </a:avLst>
          </a:prstGeom>
          <a:solidFill>
            <a:srgbClr val="FFFF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71" name="Shape 20">
            <a:extLst>
              <a:ext uri="{FF2B5EF4-FFF2-40B4-BE49-F238E27FC236}">
                <a16:creationId xmlns:a16="http://schemas.microsoft.com/office/drawing/2014/main" id="{881B2546-55A3-32AE-CBFD-4B3F49F10714}"/>
              </a:ext>
            </a:extLst>
          </p:cNvPr>
          <p:cNvSpPr/>
          <p:nvPr/>
        </p:nvSpPr>
        <p:spPr>
          <a:xfrm>
            <a:off x="3541489" y="3471670"/>
            <a:ext cx="855860" cy="693493"/>
          </a:xfrm>
          <a:prstGeom prst="roundRect">
            <a:avLst>
              <a:gd name="adj" fmla="val 11794"/>
            </a:avLst>
          </a:prstGeom>
          <a:solidFill>
            <a:srgbClr val="FFFF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72" name="Shape 20">
            <a:extLst>
              <a:ext uri="{FF2B5EF4-FFF2-40B4-BE49-F238E27FC236}">
                <a16:creationId xmlns:a16="http://schemas.microsoft.com/office/drawing/2014/main" id="{030839DF-85FC-A64D-B1B9-BA8738BB291E}"/>
              </a:ext>
            </a:extLst>
          </p:cNvPr>
          <p:cNvSpPr/>
          <p:nvPr/>
        </p:nvSpPr>
        <p:spPr>
          <a:xfrm>
            <a:off x="5575316" y="3493212"/>
            <a:ext cx="855860" cy="693493"/>
          </a:xfrm>
          <a:prstGeom prst="roundRect">
            <a:avLst>
              <a:gd name="adj" fmla="val 11794"/>
            </a:avLst>
          </a:prstGeom>
          <a:solidFill>
            <a:srgbClr val="FFFF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75" name="Shape 20">
            <a:extLst>
              <a:ext uri="{FF2B5EF4-FFF2-40B4-BE49-F238E27FC236}">
                <a16:creationId xmlns:a16="http://schemas.microsoft.com/office/drawing/2014/main" id="{B7CE3136-1720-C6D1-BEB5-41D371A7A6B4}"/>
              </a:ext>
            </a:extLst>
          </p:cNvPr>
          <p:cNvSpPr/>
          <p:nvPr/>
        </p:nvSpPr>
        <p:spPr>
          <a:xfrm>
            <a:off x="10040328" y="3427497"/>
            <a:ext cx="2076723" cy="332786"/>
          </a:xfrm>
          <a:prstGeom prst="roundRect">
            <a:avLst>
              <a:gd name="adj" fmla="val 11794"/>
            </a:avLst>
          </a:prstGeom>
          <a:solidFill>
            <a:srgbClr val="FFFF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79" name="Shape 20">
            <a:extLst>
              <a:ext uri="{FF2B5EF4-FFF2-40B4-BE49-F238E27FC236}">
                <a16:creationId xmlns:a16="http://schemas.microsoft.com/office/drawing/2014/main" id="{E6F6457B-3C2D-9973-7092-58D14BC357A9}"/>
              </a:ext>
            </a:extLst>
          </p:cNvPr>
          <p:cNvSpPr/>
          <p:nvPr/>
        </p:nvSpPr>
        <p:spPr>
          <a:xfrm>
            <a:off x="4509769" y="3491161"/>
            <a:ext cx="855860" cy="693493"/>
          </a:xfrm>
          <a:prstGeom prst="roundRect">
            <a:avLst>
              <a:gd name="adj" fmla="val 11794"/>
            </a:avLst>
          </a:prstGeom>
          <a:solidFill>
            <a:srgbClr val="FFFF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83" name="Shape 20">
            <a:extLst>
              <a:ext uri="{FF2B5EF4-FFF2-40B4-BE49-F238E27FC236}">
                <a16:creationId xmlns:a16="http://schemas.microsoft.com/office/drawing/2014/main" id="{94ED2B7E-6C5C-2CA3-B2F9-EBA7035B96DA}"/>
              </a:ext>
            </a:extLst>
          </p:cNvPr>
          <p:cNvSpPr/>
          <p:nvPr/>
        </p:nvSpPr>
        <p:spPr>
          <a:xfrm>
            <a:off x="196823" y="3440930"/>
            <a:ext cx="2994383" cy="361116"/>
          </a:xfrm>
          <a:prstGeom prst="roundRect">
            <a:avLst>
              <a:gd name="adj" fmla="val 11794"/>
            </a:avLst>
          </a:prstGeom>
          <a:solidFill>
            <a:srgbClr val="FFFF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84" name="Shape 20">
            <a:extLst>
              <a:ext uri="{FF2B5EF4-FFF2-40B4-BE49-F238E27FC236}">
                <a16:creationId xmlns:a16="http://schemas.microsoft.com/office/drawing/2014/main" id="{06AE9B5C-333A-AD11-34FA-7C88E4B50D10}"/>
              </a:ext>
            </a:extLst>
          </p:cNvPr>
          <p:cNvSpPr/>
          <p:nvPr/>
        </p:nvSpPr>
        <p:spPr>
          <a:xfrm>
            <a:off x="197797" y="3874345"/>
            <a:ext cx="855860" cy="693493"/>
          </a:xfrm>
          <a:prstGeom prst="roundRect">
            <a:avLst>
              <a:gd name="adj" fmla="val 11794"/>
            </a:avLst>
          </a:prstGeom>
          <a:solidFill>
            <a:srgbClr val="FFFF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88" name="Rectangle 87">
            <a:extLst>
              <a:ext uri="{FF2B5EF4-FFF2-40B4-BE49-F238E27FC236}">
                <a16:creationId xmlns:a16="http://schemas.microsoft.com/office/drawing/2014/main" id="{E66044A3-DA34-0C3F-E621-6328C2CDA057}"/>
              </a:ext>
            </a:extLst>
          </p:cNvPr>
          <p:cNvSpPr/>
          <p:nvPr/>
        </p:nvSpPr>
        <p:spPr>
          <a:xfrm>
            <a:off x="-1" y="4837793"/>
            <a:ext cx="12192000" cy="454659"/>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E273D60E-E360-245F-59F8-5F38D2E06C37}"/>
              </a:ext>
            </a:extLst>
          </p:cNvPr>
          <p:cNvSpPr txBox="1"/>
          <p:nvPr/>
        </p:nvSpPr>
        <p:spPr>
          <a:xfrm>
            <a:off x="1" y="4838140"/>
            <a:ext cx="4846992" cy="430887"/>
          </a:xfrm>
          <a:prstGeom prst="rect">
            <a:avLst/>
          </a:prstGeom>
          <a:noFill/>
        </p:spPr>
        <p:txBody>
          <a:bodyPr wrap="square" rtlCol="0">
            <a:spAutoFit/>
          </a:bodyPr>
          <a:lstStyle/>
          <a:p>
            <a:r>
              <a:rPr lang="en-US" sz="2200" b="1" dirty="0">
                <a:solidFill>
                  <a:srgbClr val="E9F056"/>
                </a:solidFill>
                <a:latin typeface="Century Gothic" panose="020B0502020202020204" pitchFamily="34" charset="0"/>
              </a:rPr>
              <a:t>Events</a:t>
            </a:r>
          </a:p>
        </p:txBody>
      </p:sp>
      <p:sp>
        <p:nvSpPr>
          <p:cNvPr id="94" name="TextBox 93">
            <a:extLst>
              <a:ext uri="{FF2B5EF4-FFF2-40B4-BE49-F238E27FC236}">
                <a16:creationId xmlns:a16="http://schemas.microsoft.com/office/drawing/2014/main" id="{64DC71A1-421A-76EB-4018-493D029C2317}"/>
              </a:ext>
            </a:extLst>
          </p:cNvPr>
          <p:cNvSpPr txBox="1"/>
          <p:nvPr/>
        </p:nvSpPr>
        <p:spPr>
          <a:xfrm>
            <a:off x="-1" y="5258691"/>
            <a:ext cx="2017927" cy="400110"/>
          </a:xfrm>
          <a:prstGeom prst="rect">
            <a:avLst/>
          </a:prstGeom>
          <a:noFill/>
        </p:spPr>
        <p:txBody>
          <a:bodyPr wrap="square" rtlCol="0">
            <a:spAutoFit/>
          </a:bodyPr>
          <a:lstStyle/>
          <a:p>
            <a:pPr algn="ctr"/>
            <a:r>
              <a:rPr lang="en-US" sz="2000" dirty="0">
                <a:solidFill>
                  <a:schemeClr val="tx1">
                    <a:lumMod val="65000"/>
                    <a:lumOff val="35000"/>
                  </a:schemeClr>
                </a:solidFill>
                <a:latin typeface="Century Gothic" panose="020B0502020202020204" pitchFamily="34" charset="0"/>
              </a:rPr>
              <a:t>Ideation</a:t>
            </a:r>
          </a:p>
        </p:txBody>
      </p:sp>
      <p:cxnSp>
        <p:nvCxnSpPr>
          <p:cNvPr id="95" name="Straight Connector 94">
            <a:extLst>
              <a:ext uri="{FF2B5EF4-FFF2-40B4-BE49-F238E27FC236}">
                <a16:creationId xmlns:a16="http://schemas.microsoft.com/office/drawing/2014/main" id="{02647BE9-0BEB-DBA3-5B76-FEBC42D5CD43}"/>
              </a:ext>
            </a:extLst>
          </p:cNvPr>
          <p:cNvCxnSpPr>
            <a:cxnSpLocks/>
          </p:cNvCxnSpPr>
          <p:nvPr/>
        </p:nvCxnSpPr>
        <p:spPr>
          <a:xfrm>
            <a:off x="1832575" y="5484675"/>
            <a:ext cx="0" cy="1260071"/>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8B23CB9F-0B88-5869-A69E-BB6D5098AEBE}"/>
              </a:ext>
            </a:extLst>
          </p:cNvPr>
          <p:cNvSpPr txBox="1"/>
          <p:nvPr/>
        </p:nvSpPr>
        <p:spPr>
          <a:xfrm>
            <a:off x="1858376" y="5285488"/>
            <a:ext cx="1943717" cy="400110"/>
          </a:xfrm>
          <a:prstGeom prst="rect">
            <a:avLst/>
          </a:prstGeom>
          <a:noFill/>
        </p:spPr>
        <p:txBody>
          <a:bodyPr wrap="square" rtlCol="0">
            <a:spAutoFit/>
          </a:bodyPr>
          <a:lstStyle/>
          <a:p>
            <a:pPr algn="ctr"/>
            <a:r>
              <a:rPr lang="en-US" sz="2000" dirty="0">
                <a:solidFill>
                  <a:schemeClr val="tx1">
                    <a:lumMod val="65000"/>
                    <a:lumOff val="35000"/>
                  </a:schemeClr>
                </a:solidFill>
                <a:latin typeface="Century Gothic" panose="020B0502020202020204" pitchFamily="34" charset="0"/>
              </a:rPr>
              <a:t>Schedule</a:t>
            </a:r>
          </a:p>
        </p:txBody>
      </p:sp>
      <p:sp>
        <p:nvSpPr>
          <p:cNvPr id="97" name="TextBox 96">
            <a:extLst>
              <a:ext uri="{FF2B5EF4-FFF2-40B4-BE49-F238E27FC236}">
                <a16:creationId xmlns:a16="http://schemas.microsoft.com/office/drawing/2014/main" id="{A607A2B3-F7D0-167E-4FFA-7E7CFC0EAEF8}"/>
              </a:ext>
            </a:extLst>
          </p:cNvPr>
          <p:cNvSpPr txBox="1"/>
          <p:nvPr/>
        </p:nvSpPr>
        <p:spPr>
          <a:xfrm>
            <a:off x="3907045" y="5281252"/>
            <a:ext cx="1943717" cy="400110"/>
          </a:xfrm>
          <a:prstGeom prst="rect">
            <a:avLst/>
          </a:prstGeom>
          <a:noFill/>
        </p:spPr>
        <p:txBody>
          <a:bodyPr wrap="square" rtlCol="0">
            <a:spAutoFit/>
          </a:bodyPr>
          <a:lstStyle/>
          <a:p>
            <a:pPr algn="ctr"/>
            <a:r>
              <a:rPr lang="en-US" sz="2000" dirty="0">
                <a:solidFill>
                  <a:schemeClr val="tx1">
                    <a:lumMod val="65000"/>
                    <a:lumOff val="35000"/>
                  </a:schemeClr>
                </a:solidFill>
                <a:latin typeface="Century Gothic" panose="020B0502020202020204" pitchFamily="34" charset="0"/>
              </a:rPr>
              <a:t>Prepare</a:t>
            </a:r>
          </a:p>
        </p:txBody>
      </p:sp>
      <p:sp>
        <p:nvSpPr>
          <p:cNvPr id="98" name="TextBox 97">
            <a:extLst>
              <a:ext uri="{FF2B5EF4-FFF2-40B4-BE49-F238E27FC236}">
                <a16:creationId xmlns:a16="http://schemas.microsoft.com/office/drawing/2014/main" id="{224C66E8-E003-C837-C343-A443BE106380}"/>
              </a:ext>
            </a:extLst>
          </p:cNvPr>
          <p:cNvSpPr txBox="1"/>
          <p:nvPr/>
        </p:nvSpPr>
        <p:spPr>
          <a:xfrm>
            <a:off x="8113155" y="5322221"/>
            <a:ext cx="1943717" cy="400110"/>
          </a:xfrm>
          <a:prstGeom prst="rect">
            <a:avLst/>
          </a:prstGeom>
          <a:noFill/>
        </p:spPr>
        <p:txBody>
          <a:bodyPr wrap="square" rtlCol="0">
            <a:spAutoFit/>
          </a:bodyPr>
          <a:lstStyle/>
          <a:p>
            <a:pPr algn="ctr"/>
            <a:r>
              <a:rPr lang="en-US" sz="2000" dirty="0">
                <a:solidFill>
                  <a:schemeClr val="tx1">
                    <a:lumMod val="65000"/>
                    <a:lumOff val="35000"/>
                  </a:schemeClr>
                </a:solidFill>
                <a:latin typeface="Century Gothic" panose="020B0502020202020204" pitchFamily="34" charset="0"/>
              </a:rPr>
              <a:t>Post Event</a:t>
            </a:r>
          </a:p>
        </p:txBody>
      </p:sp>
      <p:cxnSp>
        <p:nvCxnSpPr>
          <p:cNvPr id="99" name="Straight Connector 98">
            <a:extLst>
              <a:ext uri="{FF2B5EF4-FFF2-40B4-BE49-F238E27FC236}">
                <a16:creationId xmlns:a16="http://schemas.microsoft.com/office/drawing/2014/main" id="{4094438E-3D3C-4509-CCD6-F29AF08AF10C}"/>
              </a:ext>
            </a:extLst>
          </p:cNvPr>
          <p:cNvCxnSpPr>
            <a:cxnSpLocks/>
          </p:cNvCxnSpPr>
          <p:nvPr/>
        </p:nvCxnSpPr>
        <p:spPr>
          <a:xfrm>
            <a:off x="3881244" y="5469009"/>
            <a:ext cx="0" cy="1260071"/>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5BD7C0F-1A97-546D-EB08-4AEE9471A1E2}"/>
              </a:ext>
            </a:extLst>
          </p:cNvPr>
          <p:cNvCxnSpPr>
            <a:cxnSpLocks/>
          </p:cNvCxnSpPr>
          <p:nvPr/>
        </p:nvCxnSpPr>
        <p:spPr>
          <a:xfrm>
            <a:off x="7978155" y="5469008"/>
            <a:ext cx="0" cy="1260071"/>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D38E9721-2DF0-1E6A-0F7B-4ED28E8FD335}"/>
              </a:ext>
            </a:extLst>
          </p:cNvPr>
          <p:cNvSpPr txBox="1"/>
          <p:nvPr/>
        </p:nvSpPr>
        <p:spPr>
          <a:xfrm>
            <a:off x="6048326" y="5284620"/>
            <a:ext cx="1669554" cy="400110"/>
          </a:xfrm>
          <a:prstGeom prst="rect">
            <a:avLst/>
          </a:prstGeom>
          <a:noFill/>
        </p:spPr>
        <p:txBody>
          <a:bodyPr wrap="square" rtlCol="0">
            <a:spAutoFit/>
          </a:bodyPr>
          <a:lstStyle/>
          <a:p>
            <a:pPr algn="ctr"/>
            <a:r>
              <a:rPr lang="en-US" sz="2000" dirty="0">
                <a:solidFill>
                  <a:schemeClr val="tx1">
                    <a:lumMod val="65000"/>
                    <a:lumOff val="35000"/>
                  </a:schemeClr>
                </a:solidFill>
                <a:latin typeface="Century Gothic" panose="020B0502020202020204" pitchFamily="34" charset="0"/>
              </a:rPr>
              <a:t>Execute</a:t>
            </a:r>
          </a:p>
        </p:txBody>
      </p:sp>
      <p:cxnSp>
        <p:nvCxnSpPr>
          <p:cNvPr id="102" name="Straight Connector 101">
            <a:extLst>
              <a:ext uri="{FF2B5EF4-FFF2-40B4-BE49-F238E27FC236}">
                <a16:creationId xmlns:a16="http://schemas.microsoft.com/office/drawing/2014/main" id="{CE626D17-0E98-BE63-4AB7-74EE2F769BE2}"/>
              </a:ext>
            </a:extLst>
          </p:cNvPr>
          <p:cNvCxnSpPr>
            <a:cxnSpLocks/>
          </p:cNvCxnSpPr>
          <p:nvPr/>
        </p:nvCxnSpPr>
        <p:spPr>
          <a:xfrm>
            <a:off x="5850762" y="5469008"/>
            <a:ext cx="7739" cy="101105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2E1E880-5204-2201-FCAB-BDC4C0CBE95C}"/>
              </a:ext>
            </a:extLst>
          </p:cNvPr>
          <p:cNvSpPr txBox="1"/>
          <p:nvPr/>
        </p:nvSpPr>
        <p:spPr>
          <a:xfrm>
            <a:off x="10294080" y="5292452"/>
            <a:ext cx="1780986" cy="400110"/>
          </a:xfrm>
          <a:prstGeom prst="rect">
            <a:avLst/>
          </a:prstGeom>
          <a:noFill/>
        </p:spPr>
        <p:txBody>
          <a:bodyPr wrap="square" rtlCol="0">
            <a:spAutoFit/>
          </a:bodyPr>
          <a:lstStyle/>
          <a:p>
            <a:pPr algn="ctr"/>
            <a:r>
              <a:rPr lang="en-US" sz="2000" dirty="0">
                <a:solidFill>
                  <a:schemeClr val="tx1">
                    <a:lumMod val="65000"/>
                    <a:lumOff val="35000"/>
                  </a:schemeClr>
                </a:solidFill>
                <a:latin typeface="Century Gothic" panose="020B0502020202020204" pitchFamily="34" charset="0"/>
              </a:rPr>
              <a:t>Complete</a:t>
            </a:r>
          </a:p>
        </p:txBody>
      </p:sp>
      <p:cxnSp>
        <p:nvCxnSpPr>
          <p:cNvPr id="105" name="Straight Connector 104">
            <a:extLst>
              <a:ext uri="{FF2B5EF4-FFF2-40B4-BE49-F238E27FC236}">
                <a16:creationId xmlns:a16="http://schemas.microsoft.com/office/drawing/2014/main" id="{0F5E1A1B-3A2B-D26D-68DA-C7E8CE69DB18}"/>
              </a:ext>
            </a:extLst>
          </p:cNvPr>
          <p:cNvCxnSpPr>
            <a:cxnSpLocks/>
          </p:cNvCxnSpPr>
          <p:nvPr/>
        </p:nvCxnSpPr>
        <p:spPr>
          <a:xfrm>
            <a:off x="10097810" y="5439239"/>
            <a:ext cx="0" cy="1260071"/>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6" name="Shape 20">
            <a:extLst>
              <a:ext uri="{FF2B5EF4-FFF2-40B4-BE49-F238E27FC236}">
                <a16:creationId xmlns:a16="http://schemas.microsoft.com/office/drawing/2014/main" id="{3845049C-8A62-4BB7-F618-4C5915E9ED6A}"/>
              </a:ext>
            </a:extLst>
          </p:cNvPr>
          <p:cNvSpPr/>
          <p:nvPr/>
        </p:nvSpPr>
        <p:spPr>
          <a:xfrm>
            <a:off x="1919193" y="5703952"/>
            <a:ext cx="1827051" cy="372912"/>
          </a:xfrm>
          <a:prstGeom prst="roundRect">
            <a:avLst>
              <a:gd name="adj" fmla="val 11794"/>
            </a:avLst>
          </a:prstGeom>
          <a:solidFill>
            <a:schemeClr val="accent2">
              <a:lumMod val="40000"/>
              <a:lumOff val="60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Call vendors</a:t>
            </a:r>
          </a:p>
        </p:txBody>
      </p:sp>
      <p:sp>
        <p:nvSpPr>
          <p:cNvPr id="107" name="Shape 20">
            <a:extLst>
              <a:ext uri="{FF2B5EF4-FFF2-40B4-BE49-F238E27FC236}">
                <a16:creationId xmlns:a16="http://schemas.microsoft.com/office/drawing/2014/main" id="{A33EF46A-9707-3772-B7CB-079433647156}"/>
              </a:ext>
            </a:extLst>
          </p:cNvPr>
          <p:cNvSpPr/>
          <p:nvPr/>
        </p:nvSpPr>
        <p:spPr>
          <a:xfrm>
            <a:off x="8110004" y="5744031"/>
            <a:ext cx="1827051" cy="372912"/>
          </a:xfrm>
          <a:prstGeom prst="roundRect">
            <a:avLst>
              <a:gd name="adj" fmla="val 11794"/>
            </a:avLst>
          </a:prstGeom>
          <a:solidFill>
            <a:schemeClr val="accent2">
              <a:lumMod val="40000"/>
              <a:lumOff val="60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Follow up with event space</a:t>
            </a:r>
          </a:p>
        </p:txBody>
      </p:sp>
      <p:sp>
        <p:nvSpPr>
          <p:cNvPr id="108" name="Shape 20">
            <a:extLst>
              <a:ext uri="{FF2B5EF4-FFF2-40B4-BE49-F238E27FC236}">
                <a16:creationId xmlns:a16="http://schemas.microsoft.com/office/drawing/2014/main" id="{45FCA8D4-0082-AE49-D6FB-5E9FCEC5C3DA}"/>
              </a:ext>
            </a:extLst>
          </p:cNvPr>
          <p:cNvSpPr/>
          <p:nvPr/>
        </p:nvSpPr>
        <p:spPr>
          <a:xfrm>
            <a:off x="135013" y="5656891"/>
            <a:ext cx="1534868" cy="372912"/>
          </a:xfrm>
          <a:prstGeom prst="roundRect">
            <a:avLst>
              <a:gd name="adj" fmla="val 11794"/>
            </a:avLst>
          </a:prstGeom>
          <a:solidFill>
            <a:schemeClr val="accent2">
              <a:lumMod val="40000"/>
              <a:lumOff val="60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109" name="Shape 20">
            <a:extLst>
              <a:ext uri="{FF2B5EF4-FFF2-40B4-BE49-F238E27FC236}">
                <a16:creationId xmlns:a16="http://schemas.microsoft.com/office/drawing/2014/main" id="{37C6B07B-4447-9E3A-276F-306491ADC4D1}"/>
              </a:ext>
            </a:extLst>
          </p:cNvPr>
          <p:cNvSpPr/>
          <p:nvPr/>
        </p:nvSpPr>
        <p:spPr>
          <a:xfrm>
            <a:off x="115320" y="6074347"/>
            <a:ext cx="1534868" cy="372912"/>
          </a:xfrm>
          <a:prstGeom prst="roundRect">
            <a:avLst>
              <a:gd name="adj" fmla="val 11794"/>
            </a:avLst>
          </a:prstGeom>
          <a:solidFill>
            <a:schemeClr val="accent2">
              <a:lumMod val="40000"/>
              <a:lumOff val="60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111" name="Shape 20">
            <a:extLst>
              <a:ext uri="{FF2B5EF4-FFF2-40B4-BE49-F238E27FC236}">
                <a16:creationId xmlns:a16="http://schemas.microsoft.com/office/drawing/2014/main" id="{C0412649-422C-EC2A-98DC-B9DCCABB86C1}"/>
              </a:ext>
            </a:extLst>
          </p:cNvPr>
          <p:cNvSpPr/>
          <p:nvPr/>
        </p:nvSpPr>
        <p:spPr>
          <a:xfrm>
            <a:off x="4170265" y="5637611"/>
            <a:ext cx="1534868" cy="372912"/>
          </a:xfrm>
          <a:prstGeom prst="roundRect">
            <a:avLst>
              <a:gd name="adj" fmla="val 11794"/>
            </a:avLst>
          </a:prstGeom>
          <a:solidFill>
            <a:schemeClr val="accent2">
              <a:lumMod val="40000"/>
              <a:lumOff val="60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112" name="Shape 20">
            <a:extLst>
              <a:ext uri="{FF2B5EF4-FFF2-40B4-BE49-F238E27FC236}">
                <a16:creationId xmlns:a16="http://schemas.microsoft.com/office/drawing/2014/main" id="{E4069BD0-075E-07E1-D0A4-C0AE83BC4E06}"/>
              </a:ext>
            </a:extLst>
          </p:cNvPr>
          <p:cNvSpPr/>
          <p:nvPr/>
        </p:nvSpPr>
        <p:spPr>
          <a:xfrm>
            <a:off x="4150572" y="6055067"/>
            <a:ext cx="1534868" cy="372912"/>
          </a:xfrm>
          <a:prstGeom prst="roundRect">
            <a:avLst>
              <a:gd name="adj" fmla="val 11794"/>
            </a:avLst>
          </a:prstGeom>
          <a:solidFill>
            <a:schemeClr val="accent2">
              <a:lumMod val="40000"/>
              <a:lumOff val="60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113" name="Shape 20">
            <a:extLst>
              <a:ext uri="{FF2B5EF4-FFF2-40B4-BE49-F238E27FC236}">
                <a16:creationId xmlns:a16="http://schemas.microsoft.com/office/drawing/2014/main" id="{F19B2B48-93D4-5BC5-8A94-A650EA19C29B}"/>
              </a:ext>
            </a:extLst>
          </p:cNvPr>
          <p:cNvSpPr/>
          <p:nvPr/>
        </p:nvSpPr>
        <p:spPr>
          <a:xfrm>
            <a:off x="10440732" y="5719987"/>
            <a:ext cx="1534868" cy="372912"/>
          </a:xfrm>
          <a:prstGeom prst="roundRect">
            <a:avLst>
              <a:gd name="adj" fmla="val 11794"/>
            </a:avLst>
          </a:prstGeom>
          <a:solidFill>
            <a:schemeClr val="accent2">
              <a:lumMod val="40000"/>
              <a:lumOff val="60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114" name="Shape 20">
            <a:extLst>
              <a:ext uri="{FF2B5EF4-FFF2-40B4-BE49-F238E27FC236}">
                <a16:creationId xmlns:a16="http://schemas.microsoft.com/office/drawing/2014/main" id="{19533DAF-95B0-DE80-FE5F-6EBCAA85FE23}"/>
              </a:ext>
            </a:extLst>
          </p:cNvPr>
          <p:cNvSpPr/>
          <p:nvPr/>
        </p:nvSpPr>
        <p:spPr>
          <a:xfrm>
            <a:off x="10421039" y="6137443"/>
            <a:ext cx="1534868" cy="372912"/>
          </a:xfrm>
          <a:prstGeom prst="roundRect">
            <a:avLst>
              <a:gd name="adj" fmla="val 11794"/>
            </a:avLst>
          </a:prstGeom>
          <a:solidFill>
            <a:schemeClr val="accent2">
              <a:lumMod val="40000"/>
              <a:lumOff val="60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115" name="Shape 20">
            <a:extLst>
              <a:ext uri="{FF2B5EF4-FFF2-40B4-BE49-F238E27FC236}">
                <a16:creationId xmlns:a16="http://schemas.microsoft.com/office/drawing/2014/main" id="{73398BE4-5FC5-0124-7869-90822E8AB096}"/>
              </a:ext>
            </a:extLst>
          </p:cNvPr>
          <p:cNvSpPr/>
          <p:nvPr/>
        </p:nvSpPr>
        <p:spPr>
          <a:xfrm>
            <a:off x="10051460" y="3821694"/>
            <a:ext cx="2076723" cy="332786"/>
          </a:xfrm>
          <a:prstGeom prst="roundRect">
            <a:avLst>
              <a:gd name="adj" fmla="val 11794"/>
            </a:avLst>
          </a:prstGeom>
          <a:solidFill>
            <a:srgbClr val="FFFF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
        <p:nvSpPr>
          <p:cNvPr id="116" name="Shape 20">
            <a:extLst>
              <a:ext uri="{FF2B5EF4-FFF2-40B4-BE49-F238E27FC236}">
                <a16:creationId xmlns:a16="http://schemas.microsoft.com/office/drawing/2014/main" id="{65E8D112-6F32-4B4F-629A-0C865D32A0EC}"/>
              </a:ext>
            </a:extLst>
          </p:cNvPr>
          <p:cNvSpPr/>
          <p:nvPr/>
        </p:nvSpPr>
        <p:spPr>
          <a:xfrm>
            <a:off x="7122294" y="1396804"/>
            <a:ext cx="2536801" cy="373669"/>
          </a:xfrm>
          <a:prstGeom prst="roundRect">
            <a:avLst>
              <a:gd name="adj" fmla="val 11794"/>
            </a:avLst>
          </a:prstGeom>
          <a:solidFill>
            <a:srgbClr val="D3F5F8"/>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p>
        </p:txBody>
      </p:sp>
    </p:spTree>
    <p:extLst>
      <p:ext uri="{BB962C8B-B14F-4D97-AF65-F5344CB8AC3E}">
        <p14:creationId xmlns:p14="http://schemas.microsoft.com/office/powerpoint/2010/main" val="198771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8596</TotalTime>
  <Words>161</Words>
  <Application>Microsoft Macintosh PowerPoint</Application>
  <PresentationFormat>Widescreen</PresentationFormat>
  <Paragraphs>50</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Megan Herchold</cp:lastModifiedBy>
  <cp:revision>155</cp:revision>
  <cp:lastPrinted>2024-02-18T00:29:35Z</cp:lastPrinted>
  <dcterms:created xsi:type="dcterms:W3CDTF">2021-07-07T23:54:57Z</dcterms:created>
  <dcterms:modified xsi:type="dcterms:W3CDTF">2025-03-21T14:18:03Z</dcterms:modified>
</cp:coreProperties>
</file>