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2" r:id="rId2"/>
    <p:sldId id="353" r:id="rId3"/>
    <p:sldId id="35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647C9C"/>
    <a:srgbClr val="E8DD06"/>
    <a:srgbClr val="C3BA05"/>
    <a:srgbClr val="578E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24963D-73A8-4094-8E47-46D50C7B608F}" v="1" dt="2025-03-20T00:05:22.8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06" autoAdjust="0"/>
    <p:restoredTop sz="94660"/>
  </p:normalViewPr>
  <p:slideViewPr>
    <p:cSldViewPr snapToGrid="0">
      <p:cViewPr varScale="1">
        <p:scale>
          <a:sx n="112" d="100"/>
          <a:sy n="112" d="100"/>
        </p:scale>
        <p:origin x="70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924963D-73A8-4094-8E47-46D50C7B608F}"/>
    <pc:docChg chg="custSel modSld">
      <pc:chgData name="Bess Dunlevy" userId="dd4b9a8537dbe9d0" providerId="LiveId" clId="{2924963D-73A8-4094-8E47-46D50C7B608F}" dt="2025-03-20T00:05:27.416" v="2" actId="1076"/>
      <pc:docMkLst>
        <pc:docMk/>
      </pc:docMkLst>
      <pc:sldChg chg="delSp mod">
        <pc:chgData name="Bess Dunlevy" userId="dd4b9a8537dbe9d0" providerId="LiveId" clId="{2924963D-73A8-4094-8E47-46D50C7B608F}" dt="2025-03-20T00:05:21.293" v="0" actId="478"/>
        <pc:sldMkLst>
          <pc:docMk/>
          <pc:sldMk cId="1508588292" sldId="342"/>
        </pc:sldMkLst>
        <pc:picChg chg="del">
          <ac:chgData name="Bess Dunlevy" userId="dd4b9a8537dbe9d0" providerId="LiveId" clId="{2924963D-73A8-4094-8E47-46D50C7B608F}" dt="2025-03-20T00:05:21.293" v="0" actId="478"/>
          <ac:picMkLst>
            <pc:docMk/>
            <pc:sldMk cId="1508588292" sldId="342"/>
            <ac:picMk id="16" creationId="{4E5110F8-DB5A-4822-0EFD-607C030AD9DA}"/>
          </ac:picMkLst>
        </pc:picChg>
      </pc:sldChg>
      <pc:sldChg chg="addSp modSp mod">
        <pc:chgData name="Bess Dunlevy" userId="dd4b9a8537dbe9d0" providerId="LiveId" clId="{2924963D-73A8-4094-8E47-46D50C7B608F}" dt="2025-03-20T00:05:27.416" v="2" actId="1076"/>
        <pc:sldMkLst>
          <pc:docMk/>
          <pc:sldMk cId="771588305" sldId="354"/>
        </pc:sldMkLst>
        <pc:spChg chg="add mod">
          <ac:chgData name="Bess Dunlevy" userId="dd4b9a8537dbe9d0" providerId="LiveId" clId="{2924963D-73A8-4094-8E47-46D50C7B608F}" dt="2025-03-20T00:05:27.416" v="2" actId="1076"/>
          <ac:spMkLst>
            <pc:docMk/>
            <pc:sldMk cId="771588305" sldId="354"/>
            <ac:spMk id="4" creationId="{4906696B-B02D-EEB8-513E-3F84DAC6A55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3/21/25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3/21/25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3/21/25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E91C59AB-3433-720C-2FE1-06DC0F2341B7}"/>
              </a:ext>
            </a:extLst>
          </p:cNvPr>
          <p:cNvSpPr/>
          <p:nvPr/>
        </p:nvSpPr>
        <p:spPr>
          <a:xfrm>
            <a:off x="0" y="0"/>
            <a:ext cx="12192000" cy="6858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Manufacturing Kanban Board</a:t>
            </a:r>
          </a:p>
        </p:txBody>
      </p:sp>
      <p:pic>
        <p:nvPicPr>
          <p:cNvPr id="19" name="Picture 18" descr="A screenshot of a white and blue grid&#10;&#10;AI-generated content may be incorrect.">
            <a:extLst>
              <a:ext uri="{FF2B5EF4-FFF2-40B4-BE49-F238E27FC236}">
                <a16:creationId xmlns:a16="http://schemas.microsoft.com/office/drawing/2014/main" id="{09B9A533-A4F4-1DDC-AA65-A0EF4B715B48}"/>
              </a:ext>
            </a:extLst>
          </p:cNvPr>
          <p:cNvPicPr>
            <a:picLocks noChangeAspect="1"/>
          </p:cNvPicPr>
          <p:nvPr/>
        </p:nvPicPr>
        <p:blipFill>
          <a:blip r:embed="rId2">
            <a:alphaModFix amt="60000"/>
            <a:extLst>
              <a:ext uri="{28A0092B-C50C-407E-A947-70E740481C1C}">
                <a14:useLocalDpi xmlns:a14="http://schemas.microsoft.com/office/drawing/2010/main" val="0"/>
              </a:ext>
            </a:extLst>
          </a:blip>
          <a:srcRect t="11079"/>
          <a:stretch/>
        </p:blipFill>
        <p:spPr>
          <a:xfrm>
            <a:off x="963976" y="889066"/>
            <a:ext cx="10264047" cy="5079868"/>
          </a:xfrm>
          <a:prstGeom prst="rect">
            <a:avLst/>
          </a:prstGeom>
        </p:spPr>
      </p:pic>
      <p:sp>
        <p:nvSpPr>
          <p:cNvPr id="2" name="TextBox 4">
            <a:extLst>
              <a:ext uri="{FF2B5EF4-FFF2-40B4-BE49-F238E27FC236}">
                <a16:creationId xmlns:a16="http://schemas.microsoft.com/office/drawing/2014/main" id="{F4E50DA9-73FD-F955-35CB-5F5115D81F93}"/>
              </a:ext>
            </a:extLst>
          </p:cNvPr>
          <p:cNvSpPr txBox="1"/>
          <p:nvPr/>
        </p:nvSpPr>
        <p:spPr>
          <a:xfrm>
            <a:off x="3432368" y="658100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F623F-C54D-C198-6984-1501E2C6A2E2}"/>
            </a:ext>
          </a:extLst>
        </p:cNvPr>
        <p:cNvGrpSpPr/>
        <p:nvPr/>
      </p:nvGrpSpPr>
      <p:grpSpPr>
        <a:xfrm>
          <a:off x="0" y="0"/>
          <a:ext cx="0" cy="0"/>
          <a:chOff x="0" y="0"/>
          <a:chExt cx="0" cy="0"/>
        </a:xfrm>
      </p:grpSpPr>
      <p:graphicFrame>
        <p:nvGraphicFramePr>
          <p:cNvPr id="23" name="Table 22">
            <a:extLst>
              <a:ext uri="{FF2B5EF4-FFF2-40B4-BE49-F238E27FC236}">
                <a16:creationId xmlns:a16="http://schemas.microsoft.com/office/drawing/2014/main" id="{D7662065-D7A0-99F4-E90B-66A20CFA4720}"/>
              </a:ext>
            </a:extLst>
          </p:cNvPr>
          <p:cNvGraphicFramePr>
            <a:graphicFrameLocks noGrp="1"/>
          </p:cNvGraphicFramePr>
          <p:nvPr>
            <p:extLst>
              <p:ext uri="{D42A27DB-BD31-4B8C-83A1-F6EECF244321}">
                <p14:modId xmlns:p14="http://schemas.microsoft.com/office/powerpoint/2010/main" val="3815979942"/>
              </p:ext>
            </p:extLst>
          </p:nvPr>
        </p:nvGraphicFramePr>
        <p:xfrm>
          <a:off x="132544" y="868304"/>
          <a:ext cx="11926827" cy="5763830"/>
        </p:xfrm>
        <a:graphic>
          <a:graphicData uri="http://schemas.openxmlformats.org/drawingml/2006/table">
            <a:tbl>
              <a:tblPr/>
              <a:tblGrid>
                <a:gridCol w="1325203">
                  <a:extLst>
                    <a:ext uri="{9D8B030D-6E8A-4147-A177-3AD203B41FA5}">
                      <a16:colId xmlns:a16="http://schemas.microsoft.com/office/drawing/2014/main" val="1179079192"/>
                    </a:ext>
                  </a:extLst>
                </a:gridCol>
                <a:gridCol w="1325203">
                  <a:extLst>
                    <a:ext uri="{9D8B030D-6E8A-4147-A177-3AD203B41FA5}">
                      <a16:colId xmlns:a16="http://schemas.microsoft.com/office/drawing/2014/main" val="549014586"/>
                    </a:ext>
                  </a:extLst>
                </a:gridCol>
                <a:gridCol w="1325203">
                  <a:extLst>
                    <a:ext uri="{9D8B030D-6E8A-4147-A177-3AD203B41FA5}">
                      <a16:colId xmlns:a16="http://schemas.microsoft.com/office/drawing/2014/main" val="1208924499"/>
                    </a:ext>
                  </a:extLst>
                </a:gridCol>
                <a:gridCol w="1325203">
                  <a:extLst>
                    <a:ext uri="{9D8B030D-6E8A-4147-A177-3AD203B41FA5}">
                      <a16:colId xmlns:a16="http://schemas.microsoft.com/office/drawing/2014/main" val="2473995270"/>
                    </a:ext>
                  </a:extLst>
                </a:gridCol>
                <a:gridCol w="1325203">
                  <a:extLst>
                    <a:ext uri="{9D8B030D-6E8A-4147-A177-3AD203B41FA5}">
                      <a16:colId xmlns:a16="http://schemas.microsoft.com/office/drawing/2014/main" val="2916554957"/>
                    </a:ext>
                  </a:extLst>
                </a:gridCol>
                <a:gridCol w="1325203">
                  <a:extLst>
                    <a:ext uri="{9D8B030D-6E8A-4147-A177-3AD203B41FA5}">
                      <a16:colId xmlns:a16="http://schemas.microsoft.com/office/drawing/2014/main" val="725477293"/>
                    </a:ext>
                  </a:extLst>
                </a:gridCol>
                <a:gridCol w="1325203">
                  <a:extLst>
                    <a:ext uri="{9D8B030D-6E8A-4147-A177-3AD203B41FA5}">
                      <a16:colId xmlns:a16="http://schemas.microsoft.com/office/drawing/2014/main" val="3814218867"/>
                    </a:ext>
                  </a:extLst>
                </a:gridCol>
                <a:gridCol w="1325203">
                  <a:extLst>
                    <a:ext uri="{9D8B030D-6E8A-4147-A177-3AD203B41FA5}">
                      <a16:colId xmlns:a16="http://schemas.microsoft.com/office/drawing/2014/main" val="391438894"/>
                    </a:ext>
                  </a:extLst>
                </a:gridCol>
                <a:gridCol w="1325203">
                  <a:extLst>
                    <a:ext uri="{9D8B030D-6E8A-4147-A177-3AD203B41FA5}">
                      <a16:colId xmlns:a16="http://schemas.microsoft.com/office/drawing/2014/main" val="1224371188"/>
                    </a:ext>
                  </a:extLst>
                </a:gridCol>
              </a:tblGrid>
              <a:tr h="519514">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1" i="0" u="none" strike="noStrike" dirty="0">
                          <a:solidFill>
                            <a:srgbClr val="FFFFFF"/>
                          </a:solidFill>
                          <a:effectLst/>
                          <a:latin typeface="Century Gothic" panose="020B0502020202020204" pitchFamily="34" charset="0"/>
                        </a:rPr>
                        <a:t>Receive Wire</a:t>
                      </a:r>
                    </a:p>
                  </a:txBody>
                  <a:tcPr marL="6402" marR="6402" marT="6402" marB="0" anchor="ctr">
                    <a:lnL w="12700" cap="flat" cmpd="sng" algn="ctr">
                      <a:no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Clean</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Stretch</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Cut and Fold</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Coating</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Drying</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Packaging</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Shipping</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647C9C"/>
                    </a:solidFill>
                  </a:tcPr>
                </a:tc>
                <a:extLst>
                  <a:ext uri="{0D108BD9-81ED-4DB2-BD59-A6C34878D82A}">
                    <a16:rowId xmlns:a16="http://schemas.microsoft.com/office/drawing/2014/main" val="2279776142"/>
                  </a:ext>
                </a:extLst>
              </a:tr>
              <a:tr h="2622158">
                <a:tc>
                  <a:txBody>
                    <a:bodyPr/>
                    <a:lstStyle/>
                    <a:p>
                      <a:pPr algn="ctr" fontAlgn="ctr"/>
                      <a:r>
                        <a:rPr lang="en-US" sz="1300" b="1" i="0" u="none" strike="noStrike" dirty="0">
                          <a:solidFill>
                            <a:srgbClr val="FFFFFF"/>
                          </a:solidFill>
                          <a:effectLst/>
                          <a:latin typeface="Century Gothic" panose="020B0502020202020204" pitchFamily="34" charset="0"/>
                        </a:rPr>
                        <a:t>LN-500</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tx1">
                        <a:lumMod val="50000"/>
                        <a:lumOff val="50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60165509"/>
                  </a:ext>
                </a:extLst>
              </a:tr>
              <a:tr h="2622158">
                <a:tc>
                  <a:txBody>
                    <a:bodyPr/>
                    <a:lstStyle/>
                    <a:p>
                      <a:pPr algn="ctr" fontAlgn="ctr"/>
                      <a:r>
                        <a:rPr lang="en-US" sz="1300" b="1" i="0" u="none" strike="noStrike" dirty="0">
                          <a:solidFill>
                            <a:srgbClr val="FFFFFF"/>
                          </a:solidFill>
                          <a:effectLst/>
                          <a:latin typeface="Century Gothic" panose="020B0502020202020204" pitchFamily="34" charset="0"/>
                        </a:rPr>
                        <a:t>LM-600</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tx1">
                        <a:lumMod val="50000"/>
                        <a:lumOff val="50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51787466"/>
                  </a:ext>
                </a:extLst>
              </a:tr>
            </a:tbl>
          </a:graphicData>
        </a:graphic>
      </p:graphicFrame>
      <p:sp>
        <p:nvSpPr>
          <p:cNvPr id="42" name="Snip Single Corner Rectangle 20">
            <a:extLst>
              <a:ext uri="{FF2B5EF4-FFF2-40B4-BE49-F238E27FC236}">
                <a16:creationId xmlns:a16="http://schemas.microsoft.com/office/drawing/2014/main" id="{09BB9D15-37B7-2A17-AFD0-9ADF9F7BA5B8}"/>
              </a:ext>
            </a:extLst>
          </p:cNvPr>
          <p:cNvSpPr/>
          <p:nvPr/>
        </p:nvSpPr>
        <p:spPr>
          <a:xfrm>
            <a:off x="1533777" y="146278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Batch #401 Received 12/01</a:t>
            </a:r>
          </a:p>
        </p:txBody>
      </p:sp>
      <p:sp>
        <p:nvSpPr>
          <p:cNvPr id="3" name="TextBox 2">
            <a:extLst>
              <a:ext uri="{FF2B5EF4-FFF2-40B4-BE49-F238E27FC236}">
                <a16:creationId xmlns:a16="http://schemas.microsoft.com/office/drawing/2014/main" id="{661BE86F-1B2F-5C0B-9560-52C32BDF7355}"/>
              </a:ext>
            </a:extLst>
          </p:cNvPr>
          <p:cNvSpPr txBox="1"/>
          <p:nvPr/>
        </p:nvSpPr>
        <p:spPr>
          <a:xfrm>
            <a:off x="4674864" y="169610"/>
            <a:ext cx="7384507" cy="523220"/>
          </a:xfrm>
          <a:prstGeom prst="rect">
            <a:avLst/>
          </a:prstGeom>
          <a:noFill/>
        </p:spPr>
        <p:txBody>
          <a:bodyPr wrap="square" rtlCol="0">
            <a:spAutoFit/>
          </a:bodyPr>
          <a:lstStyle/>
          <a:p>
            <a:pPr algn="r"/>
            <a:r>
              <a:rPr lang="en-US" sz="2800" b="1" dirty="0">
                <a:solidFill>
                  <a:schemeClr val="tx1">
                    <a:lumMod val="65000"/>
                    <a:lumOff val="35000"/>
                  </a:schemeClr>
                </a:solidFill>
                <a:latin typeface="Century Gothic" panose="020B0502020202020204" pitchFamily="34" charset="0"/>
              </a:rPr>
              <a:t>Title of Kanban: </a:t>
            </a:r>
            <a:r>
              <a:rPr lang="en-US" sz="2800" dirty="0">
                <a:solidFill>
                  <a:schemeClr val="tx1">
                    <a:lumMod val="65000"/>
                    <a:lumOff val="35000"/>
                  </a:schemeClr>
                </a:solidFill>
                <a:latin typeface="Century Gothic" panose="020B0502020202020204" pitchFamily="34" charset="0"/>
              </a:rPr>
              <a:t>Hangar Emporium</a:t>
            </a:r>
          </a:p>
        </p:txBody>
      </p:sp>
      <p:sp>
        <p:nvSpPr>
          <p:cNvPr id="4" name="Snip Single Corner Rectangle 20">
            <a:extLst>
              <a:ext uri="{FF2B5EF4-FFF2-40B4-BE49-F238E27FC236}">
                <a16:creationId xmlns:a16="http://schemas.microsoft.com/office/drawing/2014/main" id="{654F9DF0-0F37-C338-55AA-74676B707BA6}"/>
              </a:ext>
            </a:extLst>
          </p:cNvPr>
          <p:cNvSpPr/>
          <p:nvPr/>
        </p:nvSpPr>
        <p:spPr>
          <a:xfrm>
            <a:off x="4195697" y="146278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Batch #502 Received 04/05</a:t>
            </a:r>
          </a:p>
        </p:txBody>
      </p:sp>
      <p:sp>
        <p:nvSpPr>
          <p:cNvPr id="5" name="Snip Single Corner Rectangle 20">
            <a:extLst>
              <a:ext uri="{FF2B5EF4-FFF2-40B4-BE49-F238E27FC236}">
                <a16:creationId xmlns:a16="http://schemas.microsoft.com/office/drawing/2014/main" id="{29A1AD5C-5137-5089-A46D-5C906E3EC1D2}"/>
              </a:ext>
            </a:extLst>
          </p:cNvPr>
          <p:cNvSpPr/>
          <p:nvPr/>
        </p:nvSpPr>
        <p:spPr>
          <a:xfrm>
            <a:off x="10830177" y="146278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Batch #360 Received 7/06</a:t>
            </a:r>
          </a:p>
        </p:txBody>
      </p:sp>
      <p:sp>
        <p:nvSpPr>
          <p:cNvPr id="6" name="Snip Single Corner Rectangle 20">
            <a:extLst>
              <a:ext uri="{FF2B5EF4-FFF2-40B4-BE49-F238E27FC236}">
                <a16:creationId xmlns:a16="http://schemas.microsoft.com/office/drawing/2014/main" id="{0F45CDAD-1319-6C28-15AE-31B2FF0CDCD1}"/>
              </a:ext>
            </a:extLst>
          </p:cNvPr>
          <p:cNvSpPr/>
          <p:nvPr/>
        </p:nvSpPr>
        <p:spPr>
          <a:xfrm>
            <a:off x="5531885" y="414502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Repair needed 12/02</a:t>
            </a:r>
          </a:p>
        </p:txBody>
      </p:sp>
      <p:sp>
        <p:nvSpPr>
          <p:cNvPr id="7" name="TextBox 6">
            <a:extLst>
              <a:ext uri="{FF2B5EF4-FFF2-40B4-BE49-F238E27FC236}">
                <a16:creationId xmlns:a16="http://schemas.microsoft.com/office/drawing/2014/main" id="{93A90AAF-06C0-1215-1F87-21DE964D4510}"/>
              </a:ext>
            </a:extLst>
          </p:cNvPr>
          <p:cNvSpPr txBox="1"/>
          <p:nvPr/>
        </p:nvSpPr>
        <p:spPr>
          <a:xfrm>
            <a:off x="132545" y="169610"/>
            <a:ext cx="2376976" cy="523220"/>
          </a:xfrm>
          <a:prstGeom prst="rect">
            <a:avLst/>
          </a:prstGeom>
          <a:noFill/>
        </p:spPr>
        <p:txBody>
          <a:bodyPr wrap="square" rtlCol="0">
            <a:spAutoFit/>
          </a:bodyPr>
          <a:lstStyle/>
          <a:p>
            <a:r>
              <a:rPr lang="en-US" sz="2800" b="1" i="1" dirty="0">
                <a:solidFill>
                  <a:schemeClr val="accent5">
                    <a:lumMod val="75000"/>
                  </a:schemeClr>
                </a:solidFill>
                <a:latin typeface="Century Gothic" panose="020B0502020202020204" pitchFamily="34" charset="0"/>
              </a:rPr>
              <a:t>Example</a:t>
            </a:r>
          </a:p>
        </p:txBody>
      </p:sp>
      <p:sp>
        <p:nvSpPr>
          <p:cNvPr id="8" name="Snip Single Corner Rectangle 20">
            <a:extLst>
              <a:ext uri="{FF2B5EF4-FFF2-40B4-BE49-F238E27FC236}">
                <a16:creationId xmlns:a16="http://schemas.microsoft.com/office/drawing/2014/main" id="{ED2E0D87-A9B6-BA99-0F65-16F48353149C}"/>
              </a:ext>
            </a:extLst>
          </p:cNvPr>
          <p:cNvSpPr/>
          <p:nvPr/>
        </p:nvSpPr>
        <p:spPr>
          <a:xfrm>
            <a:off x="4195697" y="2530238"/>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9" name="Snip Single Corner Rectangle 20">
            <a:extLst>
              <a:ext uri="{FF2B5EF4-FFF2-40B4-BE49-F238E27FC236}">
                <a16:creationId xmlns:a16="http://schemas.microsoft.com/office/drawing/2014/main" id="{F0967A58-4C41-77C4-F075-8D6EC9B773F8}"/>
              </a:ext>
            </a:extLst>
          </p:cNvPr>
          <p:cNvSpPr/>
          <p:nvPr/>
        </p:nvSpPr>
        <p:spPr>
          <a:xfrm>
            <a:off x="10830177" y="2530238"/>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10" name="Snip Single Corner Rectangle 20">
            <a:extLst>
              <a:ext uri="{FF2B5EF4-FFF2-40B4-BE49-F238E27FC236}">
                <a16:creationId xmlns:a16="http://schemas.microsoft.com/office/drawing/2014/main" id="{152B1344-3984-339F-758D-3803F4EEB589}"/>
              </a:ext>
            </a:extLst>
          </p:cNvPr>
          <p:cNvSpPr/>
          <p:nvPr/>
        </p:nvSpPr>
        <p:spPr>
          <a:xfrm>
            <a:off x="1533777" y="414502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11" name="Snip Single Corner Rectangle 20">
            <a:extLst>
              <a:ext uri="{FF2B5EF4-FFF2-40B4-BE49-F238E27FC236}">
                <a16:creationId xmlns:a16="http://schemas.microsoft.com/office/drawing/2014/main" id="{3CD1540A-AD8C-608F-0684-BDD06E36BA66}"/>
              </a:ext>
            </a:extLst>
          </p:cNvPr>
          <p:cNvSpPr/>
          <p:nvPr/>
        </p:nvSpPr>
        <p:spPr>
          <a:xfrm>
            <a:off x="9530080" y="146786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Tree>
    <p:extLst>
      <p:ext uri="{BB962C8B-B14F-4D97-AF65-F5344CB8AC3E}">
        <p14:creationId xmlns:p14="http://schemas.microsoft.com/office/powerpoint/2010/main" val="1227770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6329F5-BE2F-925D-ADD8-66ED87E43ED6}"/>
            </a:ext>
          </a:extLst>
        </p:cNvPr>
        <p:cNvGrpSpPr/>
        <p:nvPr/>
      </p:nvGrpSpPr>
      <p:grpSpPr>
        <a:xfrm>
          <a:off x="0" y="0"/>
          <a:ext cx="0" cy="0"/>
          <a:chOff x="0" y="0"/>
          <a:chExt cx="0" cy="0"/>
        </a:xfrm>
      </p:grpSpPr>
      <p:graphicFrame>
        <p:nvGraphicFramePr>
          <p:cNvPr id="23" name="Table 22">
            <a:extLst>
              <a:ext uri="{FF2B5EF4-FFF2-40B4-BE49-F238E27FC236}">
                <a16:creationId xmlns:a16="http://schemas.microsoft.com/office/drawing/2014/main" id="{22B7AD0B-DA01-C487-3F00-60F1DD6D3488}"/>
              </a:ext>
            </a:extLst>
          </p:cNvPr>
          <p:cNvGraphicFramePr>
            <a:graphicFrameLocks noGrp="1"/>
          </p:cNvGraphicFramePr>
          <p:nvPr>
            <p:extLst>
              <p:ext uri="{D42A27DB-BD31-4B8C-83A1-F6EECF244321}">
                <p14:modId xmlns:p14="http://schemas.microsoft.com/office/powerpoint/2010/main" val="3500450298"/>
              </p:ext>
            </p:extLst>
          </p:nvPr>
        </p:nvGraphicFramePr>
        <p:xfrm>
          <a:off x="132544" y="868304"/>
          <a:ext cx="11926827" cy="5763830"/>
        </p:xfrm>
        <a:graphic>
          <a:graphicData uri="http://schemas.openxmlformats.org/drawingml/2006/table">
            <a:tbl>
              <a:tblPr/>
              <a:tblGrid>
                <a:gridCol w="1325203">
                  <a:extLst>
                    <a:ext uri="{9D8B030D-6E8A-4147-A177-3AD203B41FA5}">
                      <a16:colId xmlns:a16="http://schemas.microsoft.com/office/drawing/2014/main" val="1179079192"/>
                    </a:ext>
                  </a:extLst>
                </a:gridCol>
                <a:gridCol w="1325203">
                  <a:extLst>
                    <a:ext uri="{9D8B030D-6E8A-4147-A177-3AD203B41FA5}">
                      <a16:colId xmlns:a16="http://schemas.microsoft.com/office/drawing/2014/main" val="549014586"/>
                    </a:ext>
                  </a:extLst>
                </a:gridCol>
                <a:gridCol w="1325203">
                  <a:extLst>
                    <a:ext uri="{9D8B030D-6E8A-4147-A177-3AD203B41FA5}">
                      <a16:colId xmlns:a16="http://schemas.microsoft.com/office/drawing/2014/main" val="1208924499"/>
                    </a:ext>
                  </a:extLst>
                </a:gridCol>
                <a:gridCol w="1325203">
                  <a:extLst>
                    <a:ext uri="{9D8B030D-6E8A-4147-A177-3AD203B41FA5}">
                      <a16:colId xmlns:a16="http://schemas.microsoft.com/office/drawing/2014/main" val="2473995270"/>
                    </a:ext>
                  </a:extLst>
                </a:gridCol>
                <a:gridCol w="1325203">
                  <a:extLst>
                    <a:ext uri="{9D8B030D-6E8A-4147-A177-3AD203B41FA5}">
                      <a16:colId xmlns:a16="http://schemas.microsoft.com/office/drawing/2014/main" val="2916554957"/>
                    </a:ext>
                  </a:extLst>
                </a:gridCol>
                <a:gridCol w="1325203">
                  <a:extLst>
                    <a:ext uri="{9D8B030D-6E8A-4147-A177-3AD203B41FA5}">
                      <a16:colId xmlns:a16="http://schemas.microsoft.com/office/drawing/2014/main" val="725477293"/>
                    </a:ext>
                  </a:extLst>
                </a:gridCol>
                <a:gridCol w="1325203">
                  <a:extLst>
                    <a:ext uri="{9D8B030D-6E8A-4147-A177-3AD203B41FA5}">
                      <a16:colId xmlns:a16="http://schemas.microsoft.com/office/drawing/2014/main" val="3814218867"/>
                    </a:ext>
                  </a:extLst>
                </a:gridCol>
                <a:gridCol w="1325203">
                  <a:extLst>
                    <a:ext uri="{9D8B030D-6E8A-4147-A177-3AD203B41FA5}">
                      <a16:colId xmlns:a16="http://schemas.microsoft.com/office/drawing/2014/main" val="391438894"/>
                    </a:ext>
                  </a:extLst>
                </a:gridCol>
                <a:gridCol w="1325203">
                  <a:extLst>
                    <a:ext uri="{9D8B030D-6E8A-4147-A177-3AD203B41FA5}">
                      <a16:colId xmlns:a16="http://schemas.microsoft.com/office/drawing/2014/main" val="1224371188"/>
                    </a:ext>
                  </a:extLst>
                </a:gridCol>
              </a:tblGrid>
              <a:tr h="519514">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1" i="0" u="none" strike="noStrike" dirty="0">
                          <a:solidFill>
                            <a:srgbClr val="FFFFFF"/>
                          </a:solidFill>
                          <a:effectLst/>
                          <a:latin typeface="Century Gothic" panose="020B0502020202020204" pitchFamily="34" charset="0"/>
                        </a:rPr>
                        <a:t>Category</a:t>
                      </a:r>
                    </a:p>
                  </a:txBody>
                  <a:tcPr marL="6402" marR="6402" marT="6402" marB="0" anchor="ctr">
                    <a:lnL w="12700" cap="flat" cmpd="sng" algn="ctr">
                      <a:no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Category</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Category</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Category</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Category</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Category</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Category</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rgbClr val="647C9C"/>
                    </a:solidFill>
                  </a:tcPr>
                </a:tc>
                <a:tc>
                  <a:txBody>
                    <a:bodyPr/>
                    <a:lstStyle/>
                    <a:p>
                      <a:pPr algn="ctr" fontAlgn="ctr"/>
                      <a:r>
                        <a:rPr lang="en-US" sz="1300" b="1" i="0" u="none" strike="noStrike" dirty="0">
                          <a:solidFill>
                            <a:srgbClr val="FFFFFF"/>
                          </a:solidFill>
                          <a:effectLst/>
                          <a:latin typeface="Century Gothic" panose="020B0502020202020204" pitchFamily="34" charset="0"/>
                        </a:rPr>
                        <a:t>Category</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647C9C"/>
                    </a:solidFill>
                  </a:tcPr>
                </a:tc>
                <a:extLst>
                  <a:ext uri="{0D108BD9-81ED-4DB2-BD59-A6C34878D82A}">
                    <a16:rowId xmlns:a16="http://schemas.microsoft.com/office/drawing/2014/main" val="2279776142"/>
                  </a:ext>
                </a:extLst>
              </a:tr>
              <a:tr h="2622158">
                <a:tc>
                  <a:txBody>
                    <a:bodyPr/>
                    <a:lstStyle/>
                    <a:p>
                      <a:pPr algn="ctr" fontAlgn="ctr"/>
                      <a:r>
                        <a:rPr lang="en-US" sz="1300" b="1" i="0" u="none" strike="noStrike" dirty="0">
                          <a:solidFill>
                            <a:srgbClr val="FFFFFF"/>
                          </a:solidFill>
                          <a:effectLst/>
                          <a:latin typeface="Century Gothic" panose="020B0502020202020204" pitchFamily="34" charset="0"/>
                        </a:rPr>
                        <a:t>Name</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tx1">
                        <a:lumMod val="50000"/>
                        <a:lumOff val="50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60165509"/>
                  </a:ext>
                </a:extLst>
              </a:tr>
              <a:tr h="2622158">
                <a:tc>
                  <a:txBody>
                    <a:bodyPr/>
                    <a:lstStyle/>
                    <a:p>
                      <a:pPr algn="ctr" fontAlgn="ctr"/>
                      <a:r>
                        <a:rPr lang="en-US" sz="1300" b="1" i="0" u="none" strike="noStrike" dirty="0">
                          <a:solidFill>
                            <a:srgbClr val="FFFFFF"/>
                          </a:solidFill>
                          <a:effectLst/>
                          <a:latin typeface="Century Gothic" panose="020B0502020202020204" pitchFamily="34" charset="0"/>
                        </a:rPr>
                        <a:t>Name</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tx1">
                        <a:lumMod val="50000"/>
                        <a:lumOff val="50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rgbClr val="FFFFFF"/>
                        </a:solidFill>
                        <a:effectLst/>
                        <a:latin typeface="Century Gothic" panose="020B0502020202020204" pitchFamily="34" charset="0"/>
                      </a:endParaRP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51787466"/>
                  </a:ext>
                </a:extLst>
              </a:tr>
            </a:tbl>
          </a:graphicData>
        </a:graphic>
      </p:graphicFrame>
      <p:sp>
        <p:nvSpPr>
          <p:cNvPr id="42" name="Snip Single Corner Rectangle 20">
            <a:extLst>
              <a:ext uri="{FF2B5EF4-FFF2-40B4-BE49-F238E27FC236}">
                <a16:creationId xmlns:a16="http://schemas.microsoft.com/office/drawing/2014/main" id="{61C15BFD-6AC8-A433-0F33-B90A46480FD0}"/>
              </a:ext>
            </a:extLst>
          </p:cNvPr>
          <p:cNvSpPr/>
          <p:nvPr/>
        </p:nvSpPr>
        <p:spPr>
          <a:xfrm>
            <a:off x="1533777" y="146278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 name="TextBox 2">
            <a:extLst>
              <a:ext uri="{FF2B5EF4-FFF2-40B4-BE49-F238E27FC236}">
                <a16:creationId xmlns:a16="http://schemas.microsoft.com/office/drawing/2014/main" id="{0A9D4E84-1918-722C-4CD1-9FBFB17653D3}"/>
              </a:ext>
            </a:extLst>
          </p:cNvPr>
          <p:cNvSpPr txBox="1"/>
          <p:nvPr/>
        </p:nvSpPr>
        <p:spPr>
          <a:xfrm>
            <a:off x="4674864" y="169610"/>
            <a:ext cx="7384507" cy="523220"/>
          </a:xfrm>
          <a:prstGeom prst="rect">
            <a:avLst/>
          </a:prstGeom>
          <a:noFill/>
        </p:spPr>
        <p:txBody>
          <a:bodyPr wrap="square" rtlCol="0">
            <a:spAutoFit/>
          </a:bodyPr>
          <a:lstStyle/>
          <a:p>
            <a:pPr algn="r"/>
            <a:r>
              <a:rPr lang="en-US" sz="2800" b="1" dirty="0">
                <a:solidFill>
                  <a:schemeClr val="tx1">
                    <a:lumMod val="65000"/>
                    <a:lumOff val="35000"/>
                  </a:schemeClr>
                </a:solidFill>
                <a:latin typeface="Century Gothic" panose="020B0502020202020204" pitchFamily="34" charset="0"/>
              </a:rPr>
              <a:t>Title of Kanban: </a:t>
            </a:r>
            <a:r>
              <a:rPr lang="en-US" sz="2800" dirty="0">
                <a:solidFill>
                  <a:schemeClr val="tx1">
                    <a:lumMod val="65000"/>
                    <a:lumOff val="35000"/>
                  </a:schemeClr>
                </a:solidFill>
                <a:latin typeface="Century Gothic" panose="020B0502020202020204" pitchFamily="34" charset="0"/>
              </a:rPr>
              <a:t>Name</a:t>
            </a:r>
          </a:p>
        </p:txBody>
      </p:sp>
      <p:sp>
        <p:nvSpPr>
          <p:cNvPr id="10" name="Snip Single Corner Rectangle 20">
            <a:extLst>
              <a:ext uri="{FF2B5EF4-FFF2-40B4-BE49-F238E27FC236}">
                <a16:creationId xmlns:a16="http://schemas.microsoft.com/office/drawing/2014/main" id="{29E31E63-738D-C4AF-DA24-F8149655173B}"/>
              </a:ext>
            </a:extLst>
          </p:cNvPr>
          <p:cNvSpPr/>
          <p:nvPr/>
        </p:nvSpPr>
        <p:spPr>
          <a:xfrm>
            <a:off x="1533777" y="414502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2" name="Snip Single Corner Rectangle 20">
            <a:extLst>
              <a:ext uri="{FF2B5EF4-FFF2-40B4-BE49-F238E27FC236}">
                <a16:creationId xmlns:a16="http://schemas.microsoft.com/office/drawing/2014/main" id="{87EE8DB2-F52C-00C1-447C-5AB6559F124C}"/>
              </a:ext>
            </a:extLst>
          </p:cNvPr>
          <p:cNvSpPr/>
          <p:nvPr/>
        </p:nvSpPr>
        <p:spPr>
          <a:xfrm>
            <a:off x="1533777" y="256469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12" name="Snip Single Corner Rectangle 20">
            <a:extLst>
              <a:ext uri="{FF2B5EF4-FFF2-40B4-BE49-F238E27FC236}">
                <a16:creationId xmlns:a16="http://schemas.microsoft.com/office/drawing/2014/main" id="{683E635C-37FE-AFEE-5B3A-AA871EE22874}"/>
              </a:ext>
            </a:extLst>
          </p:cNvPr>
          <p:cNvSpPr/>
          <p:nvPr/>
        </p:nvSpPr>
        <p:spPr>
          <a:xfrm>
            <a:off x="1533777" y="524693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13" name="Snip Single Corner Rectangle 20">
            <a:extLst>
              <a:ext uri="{FF2B5EF4-FFF2-40B4-BE49-F238E27FC236}">
                <a16:creationId xmlns:a16="http://schemas.microsoft.com/office/drawing/2014/main" id="{935D94E9-A54C-A041-E4CF-C2B7A118ED53}"/>
              </a:ext>
            </a:extLst>
          </p:cNvPr>
          <p:cNvSpPr/>
          <p:nvPr/>
        </p:nvSpPr>
        <p:spPr>
          <a:xfrm>
            <a:off x="2824097" y="151866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14" name="Snip Single Corner Rectangle 20">
            <a:extLst>
              <a:ext uri="{FF2B5EF4-FFF2-40B4-BE49-F238E27FC236}">
                <a16:creationId xmlns:a16="http://schemas.microsoft.com/office/drawing/2014/main" id="{CD43D7E5-472A-1F76-E88C-D28160E6AAE7}"/>
              </a:ext>
            </a:extLst>
          </p:cNvPr>
          <p:cNvSpPr/>
          <p:nvPr/>
        </p:nvSpPr>
        <p:spPr>
          <a:xfrm>
            <a:off x="2824097" y="420090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15" name="Snip Single Corner Rectangle 20">
            <a:extLst>
              <a:ext uri="{FF2B5EF4-FFF2-40B4-BE49-F238E27FC236}">
                <a16:creationId xmlns:a16="http://schemas.microsoft.com/office/drawing/2014/main" id="{A2DEEECB-75F6-06E0-8580-97BBD612444C}"/>
              </a:ext>
            </a:extLst>
          </p:cNvPr>
          <p:cNvSpPr/>
          <p:nvPr/>
        </p:nvSpPr>
        <p:spPr>
          <a:xfrm>
            <a:off x="2824097" y="262057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16" name="Snip Single Corner Rectangle 20">
            <a:extLst>
              <a:ext uri="{FF2B5EF4-FFF2-40B4-BE49-F238E27FC236}">
                <a16:creationId xmlns:a16="http://schemas.microsoft.com/office/drawing/2014/main" id="{2F066226-5982-B1CD-32B6-23704A5BCEFC}"/>
              </a:ext>
            </a:extLst>
          </p:cNvPr>
          <p:cNvSpPr/>
          <p:nvPr/>
        </p:nvSpPr>
        <p:spPr>
          <a:xfrm>
            <a:off x="2824097" y="530281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17" name="Snip Single Corner Rectangle 20">
            <a:extLst>
              <a:ext uri="{FF2B5EF4-FFF2-40B4-BE49-F238E27FC236}">
                <a16:creationId xmlns:a16="http://schemas.microsoft.com/office/drawing/2014/main" id="{C4DF5DD9-5C2C-DBEE-7E8B-D6E261507FEC}"/>
              </a:ext>
            </a:extLst>
          </p:cNvPr>
          <p:cNvSpPr/>
          <p:nvPr/>
        </p:nvSpPr>
        <p:spPr>
          <a:xfrm>
            <a:off x="4225330" y="151866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18" name="Snip Single Corner Rectangle 20">
            <a:extLst>
              <a:ext uri="{FF2B5EF4-FFF2-40B4-BE49-F238E27FC236}">
                <a16:creationId xmlns:a16="http://schemas.microsoft.com/office/drawing/2014/main" id="{BF9BF90B-CE34-B922-B1D5-4498753E957A}"/>
              </a:ext>
            </a:extLst>
          </p:cNvPr>
          <p:cNvSpPr/>
          <p:nvPr/>
        </p:nvSpPr>
        <p:spPr>
          <a:xfrm>
            <a:off x="4225330" y="420090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19" name="Snip Single Corner Rectangle 20">
            <a:extLst>
              <a:ext uri="{FF2B5EF4-FFF2-40B4-BE49-F238E27FC236}">
                <a16:creationId xmlns:a16="http://schemas.microsoft.com/office/drawing/2014/main" id="{32F6755E-A7E1-9E8F-9289-3DEA3F2B38E1}"/>
              </a:ext>
            </a:extLst>
          </p:cNvPr>
          <p:cNvSpPr/>
          <p:nvPr/>
        </p:nvSpPr>
        <p:spPr>
          <a:xfrm>
            <a:off x="4225330" y="262057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20" name="Snip Single Corner Rectangle 20">
            <a:extLst>
              <a:ext uri="{FF2B5EF4-FFF2-40B4-BE49-F238E27FC236}">
                <a16:creationId xmlns:a16="http://schemas.microsoft.com/office/drawing/2014/main" id="{EFB59495-DF5D-1FD4-D322-C87A4D255075}"/>
              </a:ext>
            </a:extLst>
          </p:cNvPr>
          <p:cNvSpPr/>
          <p:nvPr/>
        </p:nvSpPr>
        <p:spPr>
          <a:xfrm>
            <a:off x="4225330" y="530281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21" name="Snip Single Corner Rectangle 20">
            <a:extLst>
              <a:ext uri="{FF2B5EF4-FFF2-40B4-BE49-F238E27FC236}">
                <a16:creationId xmlns:a16="http://schemas.microsoft.com/office/drawing/2014/main" id="{AC4DFFE9-F284-E591-B63B-8EBC7C3CAE4D}"/>
              </a:ext>
            </a:extLst>
          </p:cNvPr>
          <p:cNvSpPr/>
          <p:nvPr/>
        </p:nvSpPr>
        <p:spPr>
          <a:xfrm>
            <a:off x="5515650" y="151866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22" name="Snip Single Corner Rectangle 20">
            <a:extLst>
              <a:ext uri="{FF2B5EF4-FFF2-40B4-BE49-F238E27FC236}">
                <a16:creationId xmlns:a16="http://schemas.microsoft.com/office/drawing/2014/main" id="{4F39466A-94A8-CC91-A5D5-F5314E911C51}"/>
              </a:ext>
            </a:extLst>
          </p:cNvPr>
          <p:cNvSpPr/>
          <p:nvPr/>
        </p:nvSpPr>
        <p:spPr>
          <a:xfrm>
            <a:off x="5515650" y="420090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24" name="Snip Single Corner Rectangle 20">
            <a:extLst>
              <a:ext uri="{FF2B5EF4-FFF2-40B4-BE49-F238E27FC236}">
                <a16:creationId xmlns:a16="http://schemas.microsoft.com/office/drawing/2014/main" id="{A1C02234-F3A1-D84F-8142-2330D0839984}"/>
              </a:ext>
            </a:extLst>
          </p:cNvPr>
          <p:cNvSpPr/>
          <p:nvPr/>
        </p:nvSpPr>
        <p:spPr>
          <a:xfrm>
            <a:off x="5515650" y="262057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25" name="Snip Single Corner Rectangle 20">
            <a:extLst>
              <a:ext uri="{FF2B5EF4-FFF2-40B4-BE49-F238E27FC236}">
                <a16:creationId xmlns:a16="http://schemas.microsoft.com/office/drawing/2014/main" id="{42C40BDC-2561-3C24-F6A0-CA1B98A7D0D2}"/>
              </a:ext>
            </a:extLst>
          </p:cNvPr>
          <p:cNvSpPr/>
          <p:nvPr/>
        </p:nvSpPr>
        <p:spPr>
          <a:xfrm>
            <a:off x="5515650" y="530281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26" name="Snip Single Corner Rectangle 20">
            <a:extLst>
              <a:ext uri="{FF2B5EF4-FFF2-40B4-BE49-F238E27FC236}">
                <a16:creationId xmlns:a16="http://schemas.microsoft.com/office/drawing/2014/main" id="{D6666C24-9DBB-020C-0010-7A1FF34FF8F6}"/>
              </a:ext>
            </a:extLst>
          </p:cNvPr>
          <p:cNvSpPr/>
          <p:nvPr/>
        </p:nvSpPr>
        <p:spPr>
          <a:xfrm>
            <a:off x="6867777" y="151866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27" name="Snip Single Corner Rectangle 20">
            <a:extLst>
              <a:ext uri="{FF2B5EF4-FFF2-40B4-BE49-F238E27FC236}">
                <a16:creationId xmlns:a16="http://schemas.microsoft.com/office/drawing/2014/main" id="{70F6D106-64C8-B4F7-F756-7FAD61F3FA3C}"/>
              </a:ext>
            </a:extLst>
          </p:cNvPr>
          <p:cNvSpPr/>
          <p:nvPr/>
        </p:nvSpPr>
        <p:spPr>
          <a:xfrm>
            <a:off x="6867777" y="420090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28" name="Snip Single Corner Rectangle 20">
            <a:extLst>
              <a:ext uri="{FF2B5EF4-FFF2-40B4-BE49-F238E27FC236}">
                <a16:creationId xmlns:a16="http://schemas.microsoft.com/office/drawing/2014/main" id="{0F2EDC09-D770-9B70-4E0F-0F8544AAC9B5}"/>
              </a:ext>
            </a:extLst>
          </p:cNvPr>
          <p:cNvSpPr/>
          <p:nvPr/>
        </p:nvSpPr>
        <p:spPr>
          <a:xfrm>
            <a:off x="6867777" y="262057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29" name="Snip Single Corner Rectangle 20">
            <a:extLst>
              <a:ext uri="{FF2B5EF4-FFF2-40B4-BE49-F238E27FC236}">
                <a16:creationId xmlns:a16="http://schemas.microsoft.com/office/drawing/2014/main" id="{91965203-4AE8-EFC7-C375-B124E1F91830}"/>
              </a:ext>
            </a:extLst>
          </p:cNvPr>
          <p:cNvSpPr/>
          <p:nvPr/>
        </p:nvSpPr>
        <p:spPr>
          <a:xfrm>
            <a:off x="6867777" y="530281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0" name="Snip Single Corner Rectangle 20">
            <a:extLst>
              <a:ext uri="{FF2B5EF4-FFF2-40B4-BE49-F238E27FC236}">
                <a16:creationId xmlns:a16="http://schemas.microsoft.com/office/drawing/2014/main" id="{CCC472F7-F8EB-822E-DA43-F225717375B8}"/>
              </a:ext>
            </a:extLst>
          </p:cNvPr>
          <p:cNvSpPr/>
          <p:nvPr/>
        </p:nvSpPr>
        <p:spPr>
          <a:xfrm>
            <a:off x="8182567" y="151866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1" name="Snip Single Corner Rectangle 20">
            <a:extLst>
              <a:ext uri="{FF2B5EF4-FFF2-40B4-BE49-F238E27FC236}">
                <a16:creationId xmlns:a16="http://schemas.microsoft.com/office/drawing/2014/main" id="{433A6A7F-7621-13BF-6B19-2D829B7ECC11}"/>
              </a:ext>
            </a:extLst>
          </p:cNvPr>
          <p:cNvSpPr/>
          <p:nvPr/>
        </p:nvSpPr>
        <p:spPr>
          <a:xfrm>
            <a:off x="8182567" y="420090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2" name="Snip Single Corner Rectangle 20">
            <a:extLst>
              <a:ext uri="{FF2B5EF4-FFF2-40B4-BE49-F238E27FC236}">
                <a16:creationId xmlns:a16="http://schemas.microsoft.com/office/drawing/2014/main" id="{766181C3-5E7B-FF01-789B-C04C2A6E005E}"/>
              </a:ext>
            </a:extLst>
          </p:cNvPr>
          <p:cNvSpPr/>
          <p:nvPr/>
        </p:nvSpPr>
        <p:spPr>
          <a:xfrm>
            <a:off x="8182567" y="262057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3" name="Snip Single Corner Rectangle 20">
            <a:extLst>
              <a:ext uri="{FF2B5EF4-FFF2-40B4-BE49-F238E27FC236}">
                <a16:creationId xmlns:a16="http://schemas.microsoft.com/office/drawing/2014/main" id="{2B839A6A-494E-DB9C-4F52-644C1F5378BE}"/>
              </a:ext>
            </a:extLst>
          </p:cNvPr>
          <p:cNvSpPr/>
          <p:nvPr/>
        </p:nvSpPr>
        <p:spPr>
          <a:xfrm>
            <a:off x="8182567" y="530281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4" name="Snip Single Corner Rectangle 20">
            <a:extLst>
              <a:ext uri="{FF2B5EF4-FFF2-40B4-BE49-F238E27FC236}">
                <a16:creationId xmlns:a16="http://schemas.microsoft.com/office/drawing/2014/main" id="{0FDCC61A-6D61-CA2A-81A5-08FA99308138}"/>
              </a:ext>
            </a:extLst>
          </p:cNvPr>
          <p:cNvSpPr/>
          <p:nvPr/>
        </p:nvSpPr>
        <p:spPr>
          <a:xfrm>
            <a:off x="9530080" y="146278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5" name="Snip Single Corner Rectangle 20">
            <a:extLst>
              <a:ext uri="{FF2B5EF4-FFF2-40B4-BE49-F238E27FC236}">
                <a16:creationId xmlns:a16="http://schemas.microsoft.com/office/drawing/2014/main" id="{15169432-C5F6-D38E-DA4C-F013761BEE13}"/>
              </a:ext>
            </a:extLst>
          </p:cNvPr>
          <p:cNvSpPr/>
          <p:nvPr/>
        </p:nvSpPr>
        <p:spPr>
          <a:xfrm>
            <a:off x="9530080" y="414502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6" name="Snip Single Corner Rectangle 20">
            <a:extLst>
              <a:ext uri="{FF2B5EF4-FFF2-40B4-BE49-F238E27FC236}">
                <a16:creationId xmlns:a16="http://schemas.microsoft.com/office/drawing/2014/main" id="{8B3AC552-7483-770B-F164-9868EEE7F3B1}"/>
              </a:ext>
            </a:extLst>
          </p:cNvPr>
          <p:cNvSpPr/>
          <p:nvPr/>
        </p:nvSpPr>
        <p:spPr>
          <a:xfrm>
            <a:off x="9530080" y="256469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7" name="Snip Single Corner Rectangle 20">
            <a:extLst>
              <a:ext uri="{FF2B5EF4-FFF2-40B4-BE49-F238E27FC236}">
                <a16:creationId xmlns:a16="http://schemas.microsoft.com/office/drawing/2014/main" id="{CAEA977B-6469-CE9E-3137-D7E86ABD91E3}"/>
              </a:ext>
            </a:extLst>
          </p:cNvPr>
          <p:cNvSpPr/>
          <p:nvPr/>
        </p:nvSpPr>
        <p:spPr>
          <a:xfrm>
            <a:off x="9530080" y="524693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8" name="Snip Single Corner Rectangle 20">
            <a:extLst>
              <a:ext uri="{FF2B5EF4-FFF2-40B4-BE49-F238E27FC236}">
                <a16:creationId xmlns:a16="http://schemas.microsoft.com/office/drawing/2014/main" id="{9A7CDE13-20B0-CDE6-05D0-38D71CE52F13}"/>
              </a:ext>
            </a:extLst>
          </p:cNvPr>
          <p:cNvSpPr/>
          <p:nvPr/>
        </p:nvSpPr>
        <p:spPr>
          <a:xfrm>
            <a:off x="10877593" y="151866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39" name="Snip Single Corner Rectangle 20">
            <a:extLst>
              <a:ext uri="{FF2B5EF4-FFF2-40B4-BE49-F238E27FC236}">
                <a16:creationId xmlns:a16="http://schemas.microsoft.com/office/drawing/2014/main" id="{DB43D870-54D4-6912-80A5-CC13DB8855CC}"/>
              </a:ext>
            </a:extLst>
          </p:cNvPr>
          <p:cNvSpPr/>
          <p:nvPr/>
        </p:nvSpPr>
        <p:spPr>
          <a:xfrm>
            <a:off x="10877593" y="4200905"/>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40" name="Snip Single Corner Rectangle 20">
            <a:extLst>
              <a:ext uri="{FF2B5EF4-FFF2-40B4-BE49-F238E27FC236}">
                <a16:creationId xmlns:a16="http://schemas.microsoft.com/office/drawing/2014/main" id="{6B3F4D31-07F2-501D-942F-17C87F6B132F}"/>
              </a:ext>
            </a:extLst>
          </p:cNvPr>
          <p:cNvSpPr/>
          <p:nvPr/>
        </p:nvSpPr>
        <p:spPr>
          <a:xfrm>
            <a:off x="10877593" y="262057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
        <p:nvSpPr>
          <p:cNvPr id="41" name="Snip Single Corner Rectangle 20">
            <a:extLst>
              <a:ext uri="{FF2B5EF4-FFF2-40B4-BE49-F238E27FC236}">
                <a16:creationId xmlns:a16="http://schemas.microsoft.com/office/drawing/2014/main" id="{C8FC1D62-372F-CC6B-D09C-43D34BFFF74C}"/>
              </a:ext>
            </a:extLst>
          </p:cNvPr>
          <p:cNvSpPr/>
          <p:nvPr/>
        </p:nvSpPr>
        <p:spPr>
          <a:xfrm>
            <a:off x="10877593" y="5302812"/>
            <a:ext cx="1128143" cy="945944"/>
          </a:xfrm>
          <a:prstGeom prst="snip1Rect">
            <a:avLst/>
          </a:prstGeom>
          <a:solidFill>
            <a:schemeClr val="bg1"/>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p:txBody>
      </p:sp>
    </p:spTree>
    <p:extLst>
      <p:ext uri="{BB962C8B-B14F-4D97-AF65-F5344CB8AC3E}">
        <p14:creationId xmlns:p14="http://schemas.microsoft.com/office/powerpoint/2010/main" val="771588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97</TotalTime>
  <Words>190</Words>
  <Application>Microsoft Macintosh PowerPoint</Application>
  <PresentationFormat>Widescreen</PresentationFormat>
  <Paragraphs>65</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10</cp:revision>
  <dcterms:created xsi:type="dcterms:W3CDTF">2024-07-31T18:43:37Z</dcterms:created>
  <dcterms:modified xsi:type="dcterms:W3CDTF">2025-03-21T13:58:52Z</dcterms:modified>
</cp:coreProperties>
</file>