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7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CBF4"/>
    <a:srgbClr val="FFE69E"/>
    <a:srgbClr val="E7FAFF"/>
    <a:srgbClr val="DEF1F7"/>
    <a:srgbClr val="F0FFFF"/>
    <a:srgbClr val="ECF9FF"/>
    <a:srgbClr val="CAEDFB"/>
    <a:srgbClr val="C9DAB2"/>
    <a:srgbClr val="168B99"/>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53CE0A-8BE3-4F1E-97E3-3985FBDE4734}" v="26" dt="2025-03-20T00:04:24.8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6058"/>
  </p:normalViewPr>
  <p:slideViewPr>
    <p:cSldViewPr snapToGrid="0" snapToObjects="1">
      <p:cViewPr varScale="1">
        <p:scale>
          <a:sx n="112" d="100"/>
          <a:sy n="112" d="100"/>
        </p:scale>
        <p:origin x="432"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353CE0A-8BE3-4F1E-97E3-3985FBDE4734}"/>
    <pc:docChg chg="undo custSel delSld modSld">
      <pc:chgData name="Bess Dunlevy" userId="dd4b9a8537dbe9d0" providerId="LiveId" clId="{8353CE0A-8BE3-4F1E-97E3-3985FBDE4734}" dt="2025-03-20T00:04:34.865" v="261" actId="1076"/>
      <pc:docMkLst>
        <pc:docMk/>
      </pc:docMkLst>
      <pc:sldChg chg="addSp delSp modSp mod">
        <pc:chgData name="Bess Dunlevy" userId="dd4b9a8537dbe9d0" providerId="LiveId" clId="{8353CE0A-8BE3-4F1E-97E3-3985FBDE4734}" dt="2025-03-20T00:04:23.121" v="257" actId="478"/>
        <pc:sldMkLst>
          <pc:docMk/>
          <pc:sldMk cId="3379737764" sldId="353"/>
        </pc:sldMkLst>
        <pc:spChg chg="mod">
          <ac:chgData name="Bess Dunlevy" userId="dd4b9a8537dbe9d0" providerId="LiveId" clId="{8353CE0A-8BE3-4F1E-97E3-3985FBDE4734}" dt="2025-03-17T22:36:52.386" v="27" actId="207"/>
          <ac:spMkLst>
            <pc:docMk/>
            <pc:sldMk cId="3379737764" sldId="353"/>
            <ac:spMk id="4" creationId="{3893F1B0-D8E0-1318-EACD-C96140D00B6F}"/>
          </ac:spMkLst>
        </pc:spChg>
        <pc:spChg chg="add mod">
          <ac:chgData name="Bess Dunlevy" userId="dd4b9a8537dbe9d0" providerId="LiveId" clId="{8353CE0A-8BE3-4F1E-97E3-3985FBDE4734}" dt="2025-03-17T22:44:35.653" v="241" actId="6549"/>
          <ac:spMkLst>
            <pc:docMk/>
            <pc:sldMk cId="3379737764" sldId="353"/>
            <ac:spMk id="5" creationId="{907B5DB2-7B5B-CE6E-B402-DEC9B0C89511}"/>
          </ac:spMkLst>
        </pc:spChg>
        <pc:spChg chg="add mod">
          <ac:chgData name="Bess Dunlevy" userId="dd4b9a8537dbe9d0" providerId="LiveId" clId="{8353CE0A-8BE3-4F1E-97E3-3985FBDE4734}" dt="2025-03-17T22:44:41.053" v="246" actId="6549"/>
          <ac:spMkLst>
            <pc:docMk/>
            <pc:sldMk cId="3379737764" sldId="353"/>
            <ac:spMk id="7" creationId="{66A29D78-7D8D-C158-7D97-EF017B095CA9}"/>
          </ac:spMkLst>
        </pc:spChg>
        <pc:spChg chg="add mod">
          <ac:chgData name="Bess Dunlevy" userId="dd4b9a8537dbe9d0" providerId="LiveId" clId="{8353CE0A-8BE3-4F1E-97E3-3985FBDE4734}" dt="2025-03-17T22:44:43.646" v="248" actId="6549"/>
          <ac:spMkLst>
            <pc:docMk/>
            <pc:sldMk cId="3379737764" sldId="353"/>
            <ac:spMk id="8" creationId="{768A2FE2-88DB-67D9-2F9B-163775BCB1EB}"/>
          </ac:spMkLst>
        </pc:spChg>
        <pc:spChg chg="add mod">
          <ac:chgData name="Bess Dunlevy" userId="dd4b9a8537dbe9d0" providerId="LiveId" clId="{8353CE0A-8BE3-4F1E-97E3-3985FBDE4734}" dt="2025-03-17T22:44:44.568" v="249" actId="6549"/>
          <ac:spMkLst>
            <pc:docMk/>
            <pc:sldMk cId="3379737764" sldId="353"/>
            <ac:spMk id="10" creationId="{5AB604ED-717C-ABC7-6034-F2CF234B366D}"/>
          </ac:spMkLst>
        </pc:spChg>
        <pc:spChg chg="add mod">
          <ac:chgData name="Bess Dunlevy" userId="dd4b9a8537dbe9d0" providerId="LiveId" clId="{8353CE0A-8BE3-4F1E-97E3-3985FBDE4734}" dt="2025-03-17T22:44:33.809" v="239" actId="6549"/>
          <ac:spMkLst>
            <pc:docMk/>
            <pc:sldMk cId="3379737764" sldId="353"/>
            <ac:spMk id="11" creationId="{D4DB5F59-908D-1662-297F-C5CB02377C30}"/>
          </ac:spMkLst>
        </pc:spChg>
        <pc:spChg chg="add mod">
          <ac:chgData name="Bess Dunlevy" userId="dd4b9a8537dbe9d0" providerId="LiveId" clId="{8353CE0A-8BE3-4F1E-97E3-3985FBDE4734}" dt="2025-03-17T22:44:34.845" v="240" actId="6549"/>
          <ac:spMkLst>
            <pc:docMk/>
            <pc:sldMk cId="3379737764" sldId="353"/>
            <ac:spMk id="12" creationId="{E7025512-C99D-5734-2AB6-43783D822165}"/>
          </ac:spMkLst>
        </pc:spChg>
        <pc:spChg chg="add mod">
          <ac:chgData name="Bess Dunlevy" userId="dd4b9a8537dbe9d0" providerId="LiveId" clId="{8353CE0A-8BE3-4F1E-97E3-3985FBDE4734}" dt="2025-03-17T22:44:41.902" v="247" actId="6549"/>
          <ac:spMkLst>
            <pc:docMk/>
            <pc:sldMk cId="3379737764" sldId="353"/>
            <ac:spMk id="13" creationId="{70EF3202-A1D1-E79C-2135-E016AF7EF1B7}"/>
          </ac:spMkLst>
        </pc:spChg>
        <pc:spChg chg="add mod">
          <ac:chgData name="Bess Dunlevy" userId="dd4b9a8537dbe9d0" providerId="LiveId" clId="{8353CE0A-8BE3-4F1E-97E3-3985FBDE4734}" dt="2025-03-17T22:44:45.630" v="250" actId="6549"/>
          <ac:spMkLst>
            <pc:docMk/>
            <pc:sldMk cId="3379737764" sldId="353"/>
            <ac:spMk id="14" creationId="{73A45834-DB3C-D343-4F8F-86585C6E1107}"/>
          </ac:spMkLst>
        </pc:spChg>
        <pc:spChg chg="add mod">
          <ac:chgData name="Bess Dunlevy" userId="dd4b9a8537dbe9d0" providerId="LiveId" clId="{8353CE0A-8BE3-4F1E-97E3-3985FBDE4734}" dt="2025-03-17T22:44:47.552" v="252" actId="6549"/>
          <ac:spMkLst>
            <pc:docMk/>
            <pc:sldMk cId="3379737764" sldId="353"/>
            <ac:spMk id="15" creationId="{49123F47-F886-4CC3-7980-ED3616243B67}"/>
          </ac:spMkLst>
        </pc:spChg>
        <pc:spChg chg="add mod">
          <ac:chgData name="Bess Dunlevy" userId="dd4b9a8537dbe9d0" providerId="LiveId" clId="{8353CE0A-8BE3-4F1E-97E3-3985FBDE4734}" dt="2025-03-17T22:44:48.404" v="253" actId="6549"/>
          <ac:spMkLst>
            <pc:docMk/>
            <pc:sldMk cId="3379737764" sldId="353"/>
            <ac:spMk id="16" creationId="{311C5DF6-18E8-3F24-3082-D8E708167FEC}"/>
          </ac:spMkLst>
        </pc:spChg>
        <pc:spChg chg="add mod">
          <ac:chgData name="Bess Dunlevy" userId="dd4b9a8537dbe9d0" providerId="LiveId" clId="{8353CE0A-8BE3-4F1E-97E3-3985FBDE4734}" dt="2025-03-17T22:44:37.246" v="242" actId="6549"/>
          <ac:spMkLst>
            <pc:docMk/>
            <pc:sldMk cId="3379737764" sldId="353"/>
            <ac:spMk id="17" creationId="{A1265380-9FFF-335B-A12F-8443F4E41D16}"/>
          </ac:spMkLst>
        </pc:spChg>
        <pc:spChg chg="add mod">
          <ac:chgData name="Bess Dunlevy" userId="dd4b9a8537dbe9d0" providerId="LiveId" clId="{8353CE0A-8BE3-4F1E-97E3-3985FBDE4734}" dt="2025-03-17T22:44:40.064" v="245" actId="6549"/>
          <ac:spMkLst>
            <pc:docMk/>
            <pc:sldMk cId="3379737764" sldId="353"/>
            <ac:spMk id="18" creationId="{ED74E416-F62C-911E-D20D-66EDFC696DEC}"/>
          </ac:spMkLst>
        </pc:spChg>
        <pc:spChg chg="add mod">
          <ac:chgData name="Bess Dunlevy" userId="dd4b9a8537dbe9d0" providerId="LiveId" clId="{8353CE0A-8BE3-4F1E-97E3-3985FBDE4734}" dt="2025-03-17T22:44:46.481" v="251" actId="6549"/>
          <ac:spMkLst>
            <pc:docMk/>
            <pc:sldMk cId="3379737764" sldId="353"/>
            <ac:spMk id="19" creationId="{336B2556-03AB-9395-631A-B60EF9737E13}"/>
          </ac:spMkLst>
        </pc:spChg>
        <pc:spChg chg="add mod">
          <ac:chgData name="Bess Dunlevy" userId="dd4b9a8537dbe9d0" providerId="LiveId" clId="{8353CE0A-8BE3-4F1E-97E3-3985FBDE4734}" dt="2025-03-17T22:44:49.366" v="254" actId="6549"/>
          <ac:spMkLst>
            <pc:docMk/>
            <pc:sldMk cId="3379737764" sldId="353"/>
            <ac:spMk id="20" creationId="{47D687AB-50B2-8917-966D-754B5E578DFE}"/>
          </ac:spMkLst>
        </pc:spChg>
        <pc:spChg chg="add mod">
          <ac:chgData name="Bess Dunlevy" userId="dd4b9a8537dbe9d0" providerId="LiveId" clId="{8353CE0A-8BE3-4F1E-97E3-3985FBDE4734}" dt="2025-03-17T22:44:50.840" v="255" actId="6549"/>
          <ac:spMkLst>
            <pc:docMk/>
            <pc:sldMk cId="3379737764" sldId="353"/>
            <ac:spMk id="21" creationId="{59DB793B-F526-C39B-D22B-BB86D0FE044F}"/>
          </ac:spMkLst>
        </pc:spChg>
        <pc:spChg chg="add mod">
          <ac:chgData name="Bess Dunlevy" userId="dd4b9a8537dbe9d0" providerId="LiveId" clId="{8353CE0A-8BE3-4F1E-97E3-3985FBDE4734}" dt="2025-03-17T22:44:51.883" v="256" actId="6549"/>
          <ac:spMkLst>
            <pc:docMk/>
            <pc:sldMk cId="3379737764" sldId="353"/>
            <ac:spMk id="22" creationId="{0C6F0555-784D-09BE-E5D2-11EE9E304470}"/>
          </ac:spMkLst>
        </pc:spChg>
        <pc:spChg chg="add mod">
          <ac:chgData name="Bess Dunlevy" userId="dd4b9a8537dbe9d0" providerId="LiveId" clId="{8353CE0A-8BE3-4F1E-97E3-3985FBDE4734}" dt="2025-03-17T22:44:38.118" v="243" actId="6549"/>
          <ac:spMkLst>
            <pc:docMk/>
            <pc:sldMk cId="3379737764" sldId="353"/>
            <ac:spMk id="23" creationId="{FE78B41A-690E-B489-8874-FFE86A3271B9}"/>
          </ac:spMkLst>
        </pc:spChg>
        <pc:spChg chg="add mod">
          <ac:chgData name="Bess Dunlevy" userId="dd4b9a8537dbe9d0" providerId="LiveId" clId="{8353CE0A-8BE3-4F1E-97E3-3985FBDE4734}" dt="2025-03-17T22:44:39.133" v="244" actId="6549"/>
          <ac:spMkLst>
            <pc:docMk/>
            <pc:sldMk cId="3379737764" sldId="353"/>
            <ac:spMk id="24" creationId="{76FF51D9-CF8F-54DF-031D-44CA41FA9BD7}"/>
          </ac:spMkLst>
        </pc:spChg>
        <pc:picChg chg="add del mod">
          <ac:chgData name="Bess Dunlevy" userId="dd4b9a8537dbe9d0" providerId="LiveId" clId="{8353CE0A-8BE3-4F1E-97E3-3985FBDE4734}" dt="2025-03-20T00:04:23.121" v="257" actId="478"/>
          <ac:picMkLst>
            <pc:docMk/>
            <pc:sldMk cId="3379737764" sldId="353"/>
            <ac:picMk id="3" creationId="{A0830538-5D9A-9384-0A6B-DA603295DB18}"/>
          </ac:picMkLst>
        </pc:picChg>
      </pc:sldChg>
      <pc:sldChg chg="delSp del mod">
        <pc:chgData name="Bess Dunlevy" userId="dd4b9a8537dbe9d0" providerId="LiveId" clId="{8353CE0A-8BE3-4F1E-97E3-3985FBDE4734}" dt="2025-03-17T22:37:11.211" v="32" actId="47"/>
        <pc:sldMkLst>
          <pc:docMk/>
          <pc:sldMk cId="4166521010" sldId="368"/>
        </pc:sldMkLst>
      </pc:sldChg>
      <pc:sldChg chg="addSp delSp modSp mod">
        <pc:chgData name="Bess Dunlevy" userId="dd4b9a8537dbe9d0" providerId="LiveId" clId="{8353CE0A-8BE3-4F1E-97E3-3985FBDE4734}" dt="2025-03-20T00:04:34.865" v="261" actId="1076"/>
        <pc:sldMkLst>
          <pc:docMk/>
          <pc:sldMk cId="1836223461" sldId="370"/>
        </pc:sldMkLst>
        <pc:spChg chg="add mod">
          <ac:chgData name="Bess Dunlevy" userId="dd4b9a8537dbe9d0" providerId="LiveId" clId="{8353CE0A-8BE3-4F1E-97E3-3985FBDE4734}" dt="2025-03-20T00:04:27.517" v="260" actId="1076"/>
          <ac:spMkLst>
            <pc:docMk/>
            <pc:sldMk cId="1836223461" sldId="370"/>
            <ac:spMk id="2" creationId="{25D5FB1F-58FE-D463-547C-0DCE0AE02CCB}"/>
          </ac:spMkLst>
        </pc:spChg>
        <pc:spChg chg="add mod">
          <ac:chgData name="Bess Dunlevy" userId="dd4b9a8537dbe9d0" providerId="LiveId" clId="{8353CE0A-8BE3-4F1E-97E3-3985FBDE4734}" dt="2025-03-20T00:04:34.865" v="261" actId="1076"/>
          <ac:spMkLst>
            <pc:docMk/>
            <pc:sldMk cId="1836223461" sldId="370"/>
            <ac:spMk id="4" creationId="{4906696B-B02D-EEB8-513E-3F84DAC6A553}"/>
          </ac:spMkLst>
        </pc:spChg>
        <pc:spChg chg="add mod">
          <ac:chgData name="Bess Dunlevy" userId="dd4b9a8537dbe9d0" providerId="LiveId" clId="{8353CE0A-8BE3-4F1E-97E3-3985FBDE4734}" dt="2025-03-17T22:43:10.820" v="220"/>
          <ac:spMkLst>
            <pc:docMk/>
            <pc:sldMk cId="1836223461" sldId="370"/>
            <ac:spMk id="5" creationId="{D9BCAB66-7FFF-18C2-93FA-85F98C32293C}"/>
          </ac:spMkLst>
        </pc:spChg>
        <pc:spChg chg="mod">
          <ac:chgData name="Bess Dunlevy" userId="dd4b9a8537dbe9d0" providerId="LiveId" clId="{8353CE0A-8BE3-4F1E-97E3-3985FBDE4734}" dt="2025-03-17T22:41:13.528" v="171" actId="14100"/>
          <ac:spMkLst>
            <pc:docMk/>
            <pc:sldMk cId="1836223461" sldId="370"/>
            <ac:spMk id="19" creationId="{A0013EDF-A98E-DA04-8CBF-02A0F8C18CE9}"/>
          </ac:spMkLst>
        </pc:spChg>
        <pc:spChg chg="mod">
          <ac:chgData name="Bess Dunlevy" userId="dd4b9a8537dbe9d0" providerId="LiveId" clId="{8353CE0A-8BE3-4F1E-97E3-3985FBDE4734}" dt="2025-03-17T22:41:23.748" v="173" actId="1076"/>
          <ac:spMkLst>
            <pc:docMk/>
            <pc:sldMk cId="1836223461" sldId="370"/>
            <ac:spMk id="26" creationId="{F5AC761F-57B7-DDE8-7CD7-78530C167121}"/>
          </ac:spMkLst>
        </pc:spChg>
        <pc:spChg chg="mod">
          <ac:chgData name="Bess Dunlevy" userId="dd4b9a8537dbe9d0" providerId="LiveId" clId="{8353CE0A-8BE3-4F1E-97E3-3985FBDE4734}" dt="2025-03-17T22:42:10.326" v="193" actId="1076"/>
          <ac:spMkLst>
            <pc:docMk/>
            <pc:sldMk cId="1836223461" sldId="370"/>
            <ac:spMk id="28" creationId="{4EDA0906-EB48-4309-7124-C45F1F0D6066}"/>
          </ac:spMkLst>
        </pc:spChg>
        <pc:spChg chg="add mod">
          <ac:chgData name="Bess Dunlevy" userId="dd4b9a8537dbe9d0" providerId="LiveId" clId="{8353CE0A-8BE3-4F1E-97E3-3985FBDE4734}" dt="2025-03-17T22:43:07.881" v="217"/>
          <ac:spMkLst>
            <pc:docMk/>
            <pc:sldMk cId="1836223461" sldId="370"/>
            <ac:spMk id="29" creationId="{71BB4C39-A21C-8E25-C037-7952012BFC52}"/>
          </ac:spMkLst>
        </pc:spChg>
        <pc:spChg chg="add mod">
          <ac:chgData name="Bess Dunlevy" userId="dd4b9a8537dbe9d0" providerId="LiveId" clId="{8353CE0A-8BE3-4F1E-97E3-3985FBDE4734}" dt="2025-03-17T22:43:08.804" v="218"/>
          <ac:spMkLst>
            <pc:docMk/>
            <pc:sldMk cId="1836223461" sldId="370"/>
            <ac:spMk id="30" creationId="{3C391073-2720-95F9-A04C-70EB61F9920A}"/>
          </ac:spMkLst>
        </pc:spChg>
        <pc:spChg chg="add mod">
          <ac:chgData name="Bess Dunlevy" userId="dd4b9a8537dbe9d0" providerId="LiveId" clId="{8353CE0A-8BE3-4F1E-97E3-3985FBDE4734}" dt="2025-03-17T22:43:06.800" v="216"/>
          <ac:spMkLst>
            <pc:docMk/>
            <pc:sldMk cId="1836223461" sldId="370"/>
            <ac:spMk id="31" creationId="{A2E37DF1-09D5-6AF9-E25B-24D5A7102314}"/>
          </ac:spMkLst>
        </pc:spChg>
        <pc:spChg chg="add mod">
          <ac:chgData name="Bess Dunlevy" userId="dd4b9a8537dbe9d0" providerId="LiveId" clId="{8353CE0A-8BE3-4F1E-97E3-3985FBDE4734}" dt="2025-03-17T22:43:09.835" v="219"/>
          <ac:spMkLst>
            <pc:docMk/>
            <pc:sldMk cId="1836223461" sldId="370"/>
            <ac:spMk id="32" creationId="{7281872C-39A5-0057-16E3-F09188E1B375}"/>
          </ac:spMkLst>
        </pc:spChg>
        <pc:spChg chg="add mod">
          <ac:chgData name="Bess Dunlevy" userId="dd4b9a8537dbe9d0" providerId="LiveId" clId="{8353CE0A-8BE3-4F1E-97E3-3985FBDE4734}" dt="2025-03-17T22:43:11.850" v="221"/>
          <ac:spMkLst>
            <pc:docMk/>
            <pc:sldMk cId="1836223461" sldId="370"/>
            <ac:spMk id="33" creationId="{EAE23069-6D8C-1BC1-0740-2675F87FCCB0}"/>
          </ac:spMkLst>
        </pc:spChg>
        <pc:spChg chg="add mod">
          <ac:chgData name="Bess Dunlevy" userId="dd4b9a8537dbe9d0" providerId="LiveId" clId="{8353CE0A-8BE3-4F1E-97E3-3985FBDE4734}" dt="2025-03-17T22:43:13.459" v="222"/>
          <ac:spMkLst>
            <pc:docMk/>
            <pc:sldMk cId="1836223461" sldId="370"/>
            <ac:spMk id="34" creationId="{14CCA8EE-34F8-0223-E85C-52F666FEA285}"/>
          </ac:spMkLst>
        </pc:spChg>
        <pc:spChg chg="add mod">
          <ac:chgData name="Bess Dunlevy" userId="dd4b9a8537dbe9d0" providerId="LiveId" clId="{8353CE0A-8BE3-4F1E-97E3-3985FBDE4734}" dt="2025-03-17T22:43:14.370" v="223"/>
          <ac:spMkLst>
            <pc:docMk/>
            <pc:sldMk cId="1836223461" sldId="370"/>
            <ac:spMk id="35" creationId="{835C241E-0FC7-653F-2243-FE0381C42522}"/>
          </ac:spMkLst>
        </pc:spChg>
        <pc:spChg chg="add mod">
          <ac:chgData name="Bess Dunlevy" userId="dd4b9a8537dbe9d0" providerId="LiveId" clId="{8353CE0A-8BE3-4F1E-97E3-3985FBDE4734}" dt="2025-03-17T22:43:15.783" v="224"/>
          <ac:spMkLst>
            <pc:docMk/>
            <pc:sldMk cId="1836223461" sldId="370"/>
            <ac:spMk id="36" creationId="{6586ABF7-7B77-78FA-13AD-7770DD0E93CD}"/>
          </ac:spMkLst>
        </pc:spChg>
        <pc:spChg chg="add mod">
          <ac:chgData name="Bess Dunlevy" userId="dd4b9a8537dbe9d0" providerId="LiveId" clId="{8353CE0A-8BE3-4F1E-97E3-3985FBDE4734}" dt="2025-03-17T22:43:20.077" v="225" actId="1076"/>
          <ac:spMkLst>
            <pc:docMk/>
            <pc:sldMk cId="1836223461" sldId="370"/>
            <ac:spMk id="37" creationId="{89F14481-5424-2AAE-5909-C81241C7B0F3}"/>
          </ac:spMkLst>
        </pc:spChg>
        <pc:spChg chg="add mod">
          <ac:chgData name="Bess Dunlevy" userId="dd4b9a8537dbe9d0" providerId="LiveId" clId="{8353CE0A-8BE3-4F1E-97E3-3985FBDE4734}" dt="2025-03-17T22:43:22.902" v="227" actId="1076"/>
          <ac:spMkLst>
            <pc:docMk/>
            <pc:sldMk cId="1836223461" sldId="370"/>
            <ac:spMk id="38" creationId="{BA64793E-1088-0684-F2E6-44A9F87CFF68}"/>
          </ac:spMkLst>
        </pc:spChg>
        <pc:spChg chg="add mod">
          <ac:chgData name="Bess Dunlevy" userId="dd4b9a8537dbe9d0" providerId="LiveId" clId="{8353CE0A-8BE3-4F1E-97E3-3985FBDE4734}" dt="2025-03-17T22:43:25.471" v="229" actId="1076"/>
          <ac:spMkLst>
            <pc:docMk/>
            <pc:sldMk cId="1836223461" sldId="370"/>
            <ac:spMk id="39" creationId="{5268F4B4-DCF4-21AA-9817-CAE22A94F29A}"/>
          </ac:spMkLst>
        </pc:spChg>
        <pc:spChg chg="add mod">
          <ac:chgData name="Bess Dunlevy" userId="dd4b9a8537dbe9d0" providerId="LiveId" clId="{8353CE0A-8BE3-4F1E-97E3-3985FBDE4734}" dt="2025-03-17T22:43:38.590" v="231" actId="1076"/>
          <ac:spMkLst>
            <pc:docMk/>
            <pc:sldMk cId="1836223461" sldId="370"/>
            <ac:spMk id="40" creationId="{690D98C0-0176-3F47-9C8E-201420DB483D}"/>
          </ac:spMkLst>
        </pc:spChg>
        <pc:spChg chg="add mod">
          <ac:chgData name="Bess Dunlevy" userId="dd4b9a8537dbe9d0" providerId="LiveId" clId="{8353CE0A-8BE3-4F1E-97E3-3985FBDE4734}" dt="2025-03-17T22:43:38.590" v="231" actId="1076"/>
          <ac:spMkLst>
            <pc:docMk/>
            <pc:sldMk cId="1836223461" sldId="370"/>
            <ac:spMk id="41" creationId="{DFCD71ED-D8FB-23FC-FB6E-98A269A45D96}"/>
          </ac:spMkLst>
        </pc:spChg>
        <pc:graphicFrameChg chg="mod modGraphic">
          <ac:chgData name="Bess Dunlevy" userId="dd4b9a8537dbe9d0" providerId="LiveId" clId="{8353CE0A-8BE3-4F1E-97E3-3985FBDE4734}" dt="2025-03-17T22:44:05.413" v="232" actId="255"/>
          <ac:graphicFrameMkLst>
            <pc:docMk/>
            <pc:sldMk cId="1836223461" sldId="370"/>
            <ac:graphicFrameMk id="3" creationId="{44B2BCBA-DC7C-B069-DFEF-C775A36BB3A3}"/>
          </ac:graphicFrameMkLst>
        </pc:graphicFrameChg>
      </pc:sldChg>
      <pc:sldChg chg="del">
        <pc:chgData name="Bess Dunlevy" userId="dd4b9a8537dbe9d0" providerId="LiveId" clId="{8353CE0A-8BE3-4F1E-97E3-3985FBDE4734}" dt="2025-03-17T22:39:40.598" v="151" actId="47"/>
        <pc:sldMkLst>
          <pc:docMk/>
          <pc:sldMk cId="2496723536" sldId="371"/>
        </pc:sldMkLst>
      </pc:sldChg>
      <pc:sldChg chg="del">
        <pc:chgData name="Bess Dunlevy" userId="dd4b9a8537dbe9d0" providerId="LiveId" clId="{8353CE0A-8BE3-4F1E-97E3-3985FBDE4734}" dt="2025-03-17T22:39:40.598" v="151" actId="47"/>
        <pc:sldMkLst>
          <pc:docMk/>
          <pc:sldMk cId="3858011678" sldId="372"/>
        </pc:sldMkLst>
      </pc:sldChg>
      <pc:sldChg chg="del">
        <pc:chgData name="Bess Dunlevy" userId="dd4b9a8537dbe9d0" providerId="LiveId" clId="{8353CE0A-8BE3-4F1E-97E3-3985FBDE4734}" dt="2025-03-17T22:39:40.598" v="151" actId="47"/>
        <pc:sldMkLst>
          <pc:docMk/>
          <pc:sldMk cId="4023105772" sldId="3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3/21/25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5790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3/21/25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3/21/25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3/21/25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3/21/25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green shape flowing">
            <a:extLst>
              <a:ext uri="{FF2B5EF4-FFF2-40B4-BE49-F238E27FC236}">
                <a16:creationId xmlns:a16="http://schemas.microsoft.com/office/drawing/2014/main" id="{5BBB0C9F-CD61-3A3D-676C-22F3FFDEC3F0}"/>
              </a:ext>
            </a:extLst>
          </p:cNvPr>
          <p:cNvPicPr>
            <a:picLocks noChangeAspect="1"/>
          </p:cNvPicPr>
          <p:nvPr/>
        </p:nvPicPr>
        <p:blipFill>
          <a:blip r:embed="rId3">
            <a:alphaModFix amt="50000"/>
            <a:duotone>
              <a:schemeClr val="accent4">
                <a:shade val="45000"/>
                <a:satMod val="135000"/>
              </a:schemeClr>
              <a:prstClr val="white"/>
            </a:duotone>
            <a:extLst>
              <a:ext uri="{BEBA8EAE-BF5A-486C-A8C5-ECC9F3942E4B}">
                <a14:imgProps xmlns:a14="http://schemas.microsoft.com/office/drawing/2010/main">
                  <a14:imgLayer r:embed="rId4">
                    <a14:imgEffect>
                      <a14:colorTemperature colorTemp="2411"/>
                    </a14:imgEffect>
                    <a14:imgEffect>
                      <a14:saturation sat="400000"/>
                    </a14:imgEffect>
                    <a14:imgEffect>
                      <a14:brightnessContrast bright="-11000" contrast="39000"/>
                    </a14:imgEffect>
                  </a14:imgLayer>
                </a14:imgProps>
              </a:ext>
            </a:extLst>
          </a:blip>
          <a:stretch>
            <a:fillRect/>
          </a:stretch>
        </p:blipFill>
        <p:spPr>
          <a:xfrm flipH="1">
            <a:off x="0" y="0"/>
            <a:ext cx="12192000" cy="6864345"/>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36233"/>
            <a:ext cx="4911900" cy="1446550"/>
          </a:xfrm>
          <a:prstGeom prst="rect">
            <a:avLst/>
          </a:prstGeom>
          <a:noFill/>
          <a:effectLst/>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IT Operations Kanban Board</a:t>
            </a:r>
            <a:endParaRPr lang="en-US" sz="4400" dirty="0">
              <a:solidFill>
                <a:schemeClr val="tx1">
                  <a:lumMod val="65000"/>
                  <a:lumOff val="35000"/>
                </a:schemeClr>
              </a:solidFill>
              <a:latin typeface="Century Gothic" panose="020B0502020202020204" pitchFamily="34" charset="0"/>
            </a:endParaRPr>
          </a:p>
        </p:txBody>
      </p:sp>
      <p:sp>
        <p:nvSpPr>
          <p:cNvPr id="5" name="Shape 20">
            <a:extLst>
              <a:ext uri="{FF2B5EF4-FFF2-40B4-BE49-F238E27FC236}">
                <a16:creationId xmlns:a16="http://schemas.microsoft.com/office/drawing/2014/main" id="{907B5DB2-7B5B-CE6E-B402-DEC9B0C89511}"/>
              </a:ext>
            </a:extLst>
          </p:cNvPr>
          <p:cNvSpPr/>
          <p:nvPr/>
        </p:nvSpPr>
        <p:spPr>
          <a:xfrm>
            <a:off x="3423887" y="1919016"/>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7" name="Shape 20">
            <a:extLst>
              <a:ext uri="{FF2B5EF4-FFF2-40B4-BE49-F238E27FC236}">
                <a16:creationId xmlns:a16="http://schemas.microsoft.com/office/drawing/2014/main" id="{66A29D78-7D8D-C158-7D97-EF017B095CA9}"/>
              </a:ext>
            </a:extLst>
          </p:cNvPr>
          <p:cNvSpPr/>
          <p:nvPr/>
        </p:nvSpPr>
        <p:spPr>
          <a:xfrm>
            <a:off x="4947887" y="1919016"/>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8" name="Shape 20">
            <a:extLst>
              <a:ext uri="{FF2B5EF4-FFF2-40B4-BE49-F238E27FC236}">
                <a16:creationId xmlns:a16="http://schemas.microsoft.com/office/drawing/2014/main" id="{768A2FE2-88DB-67D9-2F9B-163775BCB1EB}"/>
              </a:ext>
            </a:extLst>
          </p:cNvPr>
          <p:cNvSpPr/>
          <p:nvPr/>
        </p:nvSpPr>
        <p:spPr>
          <a:xfrm>
            <a:off x="6541457" y="1919016"/>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0" name="Shape 20">
            <a:extLst>
              <a:ext uri="{FF2B5EF4-FFF2-40B4-BE49-F238E27FC236}">
                <a16:creationId xmlns:a16="http://schemas.microsoft.com/office/drawing/2014/main" id="{5AB604ED-717C-ABC7-6034-F2CF234B366D}"/>
              </a:ext>
            </a:extLst>
          </p:cNvPr>
          <p:cNvSpPr/>
          <p:nvPr/>
        </p:nvSpPr>
        <p:spPr>
          <a:xfrm>
            <a:off x="8065457" y="1919016"/>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1" name="Shape 8">
            <a:extLst>
              <a:ext uri="{FF2B5EF4-FFF2-40B4-BE49-F238E27FC236}">
                <a16:creationId xmlns:a16="http://schemas.microsoft.com/office/drawing/2014/main" id="{D4DB5F59-908D-1662-297F-C5CB02377C30}"/>
              </a:ext>
            </a:extLst>
          </p:cNvPr>
          <p:cNvSpPr/>
          <p:nvPr/>
        </p:nvSpPr>
        <p:spPr>
          <a:xfrm>
            <a:off x="365760" y="1919016"/>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2" name="Shape 8">
            <a:extLst>
              <a:ext uri="{FF2B5EF4-FFF2-40B4-BE49-F238E27FC236}">
                <a16:creationId xmlns:a16="http://schemas.microsoft.com/office/drawing/2014/main" id="{E7025512-C99D-5734-2AB6-43783D822165}"/>
              </a:ext>
            </a:extLst>
          </p:cNvPr>
          <p:cNvSpPr/>
          <p:nvPr/>
        </p:nvSpPr>
        <p:spPr>
          <a:xfrm>
            <a:off x="1830317" y="1919016"/>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3" name="Shape 20">
            <a:extLst>
              <a:ext uri="{FF2B5EF4-FFF2-40B4-BE49-F238E27FC236}">
                <a16:creationId xmlns:a16="http://schemas.microsoft.com/office/drawing/2014/main" id="{70EF3202-A1D1-E79C-2135-E016AF7EF1B7}"/>
              </a:ext>
            </a:extLst>
          </p:cNvPr>
          <p:cNvSpPr/>
          <p:nvPr/>
        </p:nvSpPr>
        <p:spPr>
          <a:xfrm>
            <a:off x="4264149" y="3296392"/>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4" name="Shape 20">
            <a:extLst>
              <a:ext uri="{FF2B5EF4-FFF2-40B4-BE49-F238E27FC236}">
                <a16:creationId xmlns:a16="http://schemas.microsoft.com/office/drawing/2014/main" id="{73A45834-DB3C-D343-4F8F-86585C6E1107}"/>
              </a:ext>
            </a:extLst>
          </p:cNvPr>
          <p:cNvSpPr/>
          <p:nvPr/>
        </p:nvSpPr>
        <p:spPr>
          <a:xfrm>
            <a:off x="5788149" y="3296392"/>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5" name="Shape 20">
            <a:extLst>
              <a:ext uri="{FF2B5EF4-FFF2-40B4-BE49-F238E27FC236}">
                <a16:creationId xmlns:a16="http://schemas.microsoft.com/office/drawing/2014/main" id="{49123F47-F886-4CC3-7980-ED3616243B67}"/>
              </a:ext>
            </a:extLst>
          </p:cNvPr>
          <p:cNvSpPr/>
          <p:nvPr/>
        </p:nvSpPr>
        <p:spPr>
          <a:xfrm>
            <a:off x="7381719" y="3296392"/>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6" name="Shape 20">
            <a:extLst>
              <a:ext uri="{FF2B5EF4-FFF2-40B4-BE49-F238E27FC236}">
                <a16:creationId xmlns:a16="http://schemas.microsoft.com/office/drawing/2014/main" id="{311C5DF6-18E8-3F24-3082-D8E708167FEC}"/>
              </a:ext>
            </a:extLst>
          </p:cNvPr>
          <p:cNvSpPr/>
          <p:nvPr/>
        </p:nvSpPr>
        <p:spPr>
          <a:xfrm>
            <a:off x="8905719" y="3296392"/>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7" name="Shape 8">
            <a:extLst>
              <a:ext uri="{FF2B5EF4-FFF2-40B4-BE49-F238E27FC236}">
                <a16:creationId xmlns:a16="http://schemas.microsoft.com/office/drawing/2014/main" id="{A1265380-9FFF-335B-A12F-8443F4E41D16}"/>
              </a:ext>
            </a:extLst>
          </p:cNvPr>
          <p:cNvSpPr/>
          <p:nvPr/>
        </p:nvSpPr>
        <p:spPr>
          <a:xfrm>
            <a:off x="1206022" y="3296392"/>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8" name="Shape 8">
            <a:extLst>
              <a:ext uri="{FF2B5EF4-FFF2-40B4-BE49-F238E27FC236}">
                <a16:creationId xmlns:a16="http://schemas.microsoft.com/office/drawing/2014/main" id="{ED74E416-F62C-911E-D20D-66EDFC696DEC}"/>
              </a:ext>
            </a:extLst>
          </p:cNvPr>
          <p:cNvSpPr/>
          <p:nvPr/>
        </p:nvSpPr>
        <p:spPr>
          <a:xfrm>
            <a:off x="2670579" y="3296392"/>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19" name="Shape 20">
            <a:extLst>
              <a:ext uri="{FF2B5EF4-FFF2-40B4-BE49-F238E27FC236}">
                <a16:creationId xmlns:a16="http://schemas.microsoft.com/office/drawing/2014/main" id="{336B2556-03AB-9395-631A-B60EF9737E13}"/>
              </a:ext>
            </a:extLst>
          </p:cNvPr>
          <p:cNvSpPr/>
          <p:nvPr/>
        </p:nvSpPr>
        <p:spPr>
          <a:xfrm>
            <a:off x="5171919" y="4673768"/>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0" name="Shape 20">
            <a:extLst>
              <a:ext uri="{FF2B5EF4-FFF2-40B4-BE49-F238E27FC236}">
                <a16:creationId xmlns:a16="http://schemas.microsoft.com/office/drawing/2014/main" id="{47D687AB-50B2-8917-966D-754B5E578DFE}"/>
              </a:ext>
            </a:extLst>
          </p:cNvPr>
          <p:cNvSpPr/>
          <p:nvPr/>
        </p:nvSpPr>
        <p:spPr>
          <a:xfrm>
            <a:off x="6695919" y="4673768"/>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1" name="Shape 20">
            <a:extLst>
              <a:ext uri="{FF2B5EF4-FFF2-40B4-BE49-F238E27FC236}">
                <a16:creationId xmlns:a16="http://schemas.microsoft.com/office/drawing/2014/main" id="{59DB793B-F526-C39B-D22B-BB86D0FE044F}"/>
              </a:ext>
            </a:extLst>
          </p:cNvPr>
          <p:cNvSpPr/>
          <p:nvPr/>
        </p:nvSpPr>
        <p:spPr>
          <a:xfrm>
            <a:off x="8289489" y="4673768"/>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2" name="Shape 20">
            <a:extLst>
              <a:ext uri="{FF2B5EF4-FFF2-40B4-BE49-F238E27FC236}">
                <a16:creationId xmlns:a16="http://schemas.microsoft.com/office/drawing/2014/main" id="{0C6F0555-784D-09BE-E5D2-11EE9E304470}"/>
              </a:ext>
            </a:extLst>
          </p:cNvPr>
          <p:cNvSpPr/>
          <p:nvPr/>
        </p:nvSpPr>
        <p:spPr>
          <a:xfrm>
            <a:off x="9813489" y="4673768"/>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3" name="Shape 8">
            <a:extLst>
              <a:ext uri="{FF2B5EF4-FFF2-40B4-BE49-F238E27FC236}">
                <a16:creationId xmlns:a16="http://schemas.microsoft.com/office/drawing/2014/main" id="{FE78B41A-690E-B489-8874-FFE86A3271B9}"/>
              </a:ext>
            </a:extLst>
          </p:cNvPr>
          <p:cNvSpPr/>
          <p:nvPr/>
        </p:nvSpPr>
        <p:spPr>
          <a:xfrm>
            <a:off x="2113792" y="4673768"/>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4" name="Shape 8">
            <a:extLst>
              <a:ext uri="{FF2B5EF4-FFF2-40B4-BE49-F238E27FC236}">
                <a16:creationId xmlns:a16="http://schemas.microsoft.com/office/drawing/2014/main" id="{76FF51D9-CF8F-54DF-031D-44CA41FA9BD7}"/>
              </a:ext>
            </a:extLst>
          </p:cNvPr>
          <p:cNvSpPr/>
          <p:nvPr/>
        </p:nvSpPr>
        <p:spPr>
          <a:xfrm>
            <a:off x="3578349" y="4673768"/>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endParaRPr sz="1400" b="0" dirty="0"/>
          </a:p>
        </p:txBody>
      </p:sp>
      <p:sp>
        <p:nvSpPr>
          <p:cNvPr id="2" name="TextBox 4">
            <a:extLst>
              <a:ext uri="{FF2B5EF4-FFF2-40B4-BE49-F238E27FC236}">
                <a16:creationId xmlns:a16="http://schemas.microsoft.com/office/drawing/2014/main" id="{6D89BDE8-88C7-64A3-1048-0BF68BD45AEA}"/>
              </a:ext>
            </a:extLst>
          </p:cNvPr>
          <p:cNvSpPr txBox="1"/>
          <p:nvPr/>
        </p:nvSpPr>
        <p:spPr>
          <a:xfrm>
            <a:off x="3117031" y="6556229"/>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green shape flowing">
            <a:extLst>
              <a:ext uri="{FF2B5EF4-FFF2-40B4-BE49-F238E27FC236}">
                <a16:creationId xmlns:a16="http://schemas.microsoft.com/office/drawing/2014/main" id="{5BBB0C9F-CD61-3A3D-676C-22F3FFDEC3F0}"/>
              </a:ext>
            </a:extLst>
          </p:cNvPr>
          <p:cNvPicPr>
            <a:picLocks noChangeAspect="1"/>
          </p:cNvPicPr>
          <p:nvPr/>
        </p:nvPicPr>
        <p:blipFill>
          <a:blip r:embed="rId3">
            <a:duotone>
              <a:schemeClr val="accent4">
                <a:shade val="45000"/>
                <a:satMod val="135000"/>
              </a:schemeClr>
              <a:prstClr val="white"/>
            </a:duotone>
            <a:alphaModFix amt="34000"/>
            <a:extLst>
              <a:ext uri="{BEBA8EAE-BF5A-486C-A8C5-ECC9F3942E4B}">
                <a14:imgProps xmlns:a14="http://schemas.microsoft.com/office/drawing/2010/main">
                  <a14:imgLayer r:embed="rId4">
                    <a14:imgEffect>
                      <a14:colorTemperature colorTemp="2411"/>
                    </a14:imgEffect>
                    <a14:imgEffect>
                      <a14:saturation sat="400000"/>
                    </a14:imgEffect>
                    <a14:imgEffect>
                      <a14:brightnessContrast bright="-11000" contrast="39000"/>
                    </a14:imgEffect>
                  </a14:imgLayer>
                </a14:imgProps>
              </a:ext>
            </a:extLst>
          </a:blip>
          <a:stretch>
            <a:fillRect/>
          </a:stretch>
        </p:blipFill>
        <p:spPr>
          <a:xfrm flipH="1">
            <a:off x="0" y="0"/>
            <a:ext cx="12192000" cy="6864345"/>
          </a:xfrm>
          <a:prstGeom prst="rect">
            <a:avLst/>
          </a:prstGeom>
        </p:spPr>
      </p:pic>
      <p:graphicFrame>
        <p:nvGraphicFramePr>
          <p:cNvPr id="3" name="Table 2">
            <a:extLst>
              <a:ext uri="{FF2B5EF4-FFF2-40B4-BE49-F238E27FC236}">
                <a16:creationId xmlns:a16="http://schemas.microsoft.com/office/drawing/2014/main" id="{44B2BCBA-DC7C-B069-DFEF-C775A36BB3A3}"/>
              </a:ext>
            </a:extLst>
          </p:cNvPr>
          <p:cNvGraphicFramePr>
            <a:graphicFrameLocks noGrp="1"/>
          </p:cNvGraphicFramePr>
          <p:nvPr>
            <p:extLst>
              <p:ext uri="{D42A27DB-BD31-4B8C-83A1-F6EECF244321}">
                <p14:modId xmlns:p14="http://schemas.microsoft.com/office/powerpoint/2010/main" val="3880406227"/>
              </p:ext>
            </p:extLst>
          </p:nvPr>
        </p:nvGraphicFramePr>
        <p:xfrm>
          <a:off x="221970" y="198372"/>
          <a:ext cx="11736350" cy="6568186"/>
        </p:xfrm>
        <a:graphic>
          <a:graphicData uri="http://schemas.openxmlformats.org/drawingml/2006/table">
            <a:tbl>
              <a:tblPr>
                <a:tableStyleId>{5C22544A-7EE6-4342-B048-85BDC9FD1C3A}</a:tableStyleId>
              </a:tblPr>
              <a:tblGrid>
                <a:gridCol w="2348510">
                  <a:extLst>
                    <a:ext uri="{9D8B030D-6E8A-4147-A177-3AD203B41FA5}">
                      <a16:colId xmlns:a16="http://schemas.microsoft.com/office/drawing/2014/main" val="379967210"/>
                    </a:ext>
                  </a:extLst>
                </a:gridCol>
                <a:gridCol w="3129280">
                  <a:extLst>
                    <a:ext uri="{9D8B030D-6E8A-4147-A177-3AD203B41FA5}">
                      <a16:colId xmlns:a16="http://schemas.microsoft.com/office/drawing/2014/main" val="3975312296"/>
                    </a:ext>
                  </a:extLst>
                </a:gridCol>
                <a:gridCol w="3129280">
                  <a:extLst>
                    <a:ext uri="{9D8B030D-6E8A-4147-A177-3AD203B41FA5}">
                      <a16:colId xmlns:a16="http://schemas.microsoft.com/office/drawing/2014/main" val="3915670230"/>
                    </a:ext>
                  </a:extLst>
                </a:gridCol>
                <a:gridCol w="3129280">
                  <a:extLst>
                    <a:ext uri="{9D8B030D-6E8A-4147-A177-3AD203B41FA5}">
                      <a16:colId xmlns:a16="http://schemas.microsoft.com/office/drawing/2014/main" val="4225603956"/>
                    </a:ext>
                  </a:extLst>
                </a:gridCol>
              </a:tblGrid>
              <a:tr h="672430">
                <a:tc>
                  <a:txBody>
                    <a:bodyPr/>
                    <a:lstStyle/>
                    <a:p>
                      <a:pPr algn="l" fontAlgn="b"/>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6350" cap="flat" cmpd="sng" algn="ctr">
                      <a:noFill/>
                      <a:prstDash val="solid"/>
                      <a:round/>
                      <a:headEnd type="none" w="med" len="med"/>
                      <a:tailEnd type="none" w="med" len="med"/>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400" b="1" i="0" u="none" strike="noStrike" dirty="0">
                          <a:solidFill>
                            <a:schemeClr val="accent4">
                              <a:lumMod val="50000"/>
                            </a:schemeClr>
                          </a:solidFill>
                          <a:effectLst/>
                          <a:latin typeface="Century Gothic" panose="020B0502020202020204" pitchFamily="34" charset="0"/>
                        </a:rPr>
                        <a:t>To-Do</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400" b="1" i="0" u="none" strike="noStrike" dirty="0">
                          <a:solidFill>
                            <a:schemeClr val="accent4">
                              <a:lumMod val="50000"/>
                            </a:schemeClr>
                          </a:solidFill>
                          <a:effectLst/>
                          <a:latin typeface="Century Gothic" panose="020B0502020202020204" pitchFamily="34" charset="0"/>
                        </a:rPr>
                        <a:t>In-Progress</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400" b="1" i="0" u="none" strike="noStrike" dirty="0">
                          <a:solidFill>
                            <a:schemeClr val="accent4">
                              <a:lumMod val="50000"/>
                            </a:schemeClr>
                          </a:solidFill>
                          <a:effectLst/>
                          <a:latin typeface="Century Gothic" panose="020B0502020202020204" pitchFamily="34" charset="0"/>
                        </a:rPr>
                        <a:t>Complete</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001700"/>
                  </a:ext>
                </a:extLst>
              </a:tr>
              <a:tr h="1473939">
                <a:tc>
                  <a:txBody>
                    <a:bodyPr/>
                    <a:lstStyle/>
                    <a:p>
                      <a:pPr algn="l" fontAlgn="ctr"/>
                      <a:r>
                        <a:rPr lang="en-US" sz="1800" b="0" i="0" u="none" strike="noStrike" dirty="0">
                          <a:solidFill>
                            <a:srgbClr val="000000"/>
                          </a:solidFill>
                          <a:effectLst/>
                          <a:latin typeface="Century Gothic" panose="020B0502020202020204" pitchFamily="34" charset="0"/>
                        </a:rPr>
                        <a:t>Maintenance</a:t>
                      </a:r>
                    </a:p>
                  </a:txBody>
                  <a:tcPr marL="857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FF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7FA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extLst>
                  <a:ext uri="{0D108BD9-81ED-4DB2-BD59-A6C34878D82A}">
                    <a16:rowId xmlns:a16="http://schemas.microsoft.com/office/drawing/2014/main" val="4263598771"/>
                  </a:ext>
                </a:extLst>
              </a:tr>
              <a:tr h="1473939">
                <a:tc>
                  <a:txBody>
                    <a:bodyPr/>
                    <a:lstStyle/>
                    <a:p>
                      <a:pPr algn="l" fontAlgn="ctr"/>
                      <a:r>
                        <a:rPr lang="en-US" sz="1800" b="0" i="0" u="none" strike="noStrike" dirty="0">
                          <a:solidFill>
                            <a:srgbClr val="000000"/>
                          </a:solidFill>
                          <a:effectLst/>
                          <a:latin typeface="Century Gothic" panose="020B0502020202020204" pitchFamily="34" charset="0"/>
                        </a:rPr>
                        <a:t>Production Issues</a:t>
                      </a:r>
                    </a:p>
                  </a:txBody>
                  <a:tcPr marL="857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FF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7FA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extLst>
                  <a:ext uri="{0D108BD9-81ED-4DB2-BD59-A6C34878D82A}">
                    <a16:rowId xmlns:a16="http://schemas.microsoft.com/office/drawing/2014/main" val="331965667"/>
                  </a:ext>
                </a:extLst>
              </a:tr>
              <a:tr h="1473939">
                <a:tc>
                  <a:txBody>
                    <a:bodyPr/>
                    <a:lstStyle/>
                    <a:p>
                      <a:pPr algn="l" fontAlgn="ctr"/>
                      <a:r>
                        <a:rPr lang="en-US" sz="1800" b="0" i="0" u="none" strike="noStrike" dirty="0">
                          <a:solidFill>
                            <a:srgbClr val="000000"/>
                          </a:solidFill>
                          <a:effectLst/>
                          <a:latin typeface="Century Gothic" panose="020B0502020202020204" pitchFamily="34" charset="0"/>
                        </a:rPr>
                        <a:t>Unplanned Issues</a:t>
                      </a:r>
                    </a:p>
                  </a:txBody>
                  <a:tcPr marL="857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FF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7FA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extLst>
                  <a:ext uri="{0D108BD9-81ED-4DB2-BD59-A6C34878D82A}">
                    <a16:rowId xmlns:a16="http://schemas.microsoft.com/office/drawing/2014/main" val="3961957916"/>
                  </a:ext>
                </a:extLst>
              </a:tr>
              <a:tr h="1473939">
                <a:tc>
                  <a:txBody>
                    <a:bodyPr/>
                    <a:lstStyle/>
                    <a:p>
                      <a:pPr algn="l" fontAlgn="ctr"/>
                      <a:r>
                        <a:rPr lang="en-US" sz="1800" b="0" i="0" u="none" strike="noStrike" dirty="0">
                          <a:solidFill>
                            <a:srgbClr val="000000"/>
                          </a:solidFill>
                          <a:effectLst/>
                          <a:latin typeface="Century Gothic" panose="020B0502020202020204" pitchFamily="34" charset="0"/>
                        </a:rPr>
                        <a:t>Planned Activities</a:t>
                      </a:r>
                    </a:p>
                  </a:txBody>
                  <a:tcPr marL="857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FF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7FAFF"/>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1F7"/>
                    </a:solidFill>
                  </a:tcPr>
                </a:tc>
                <a:extLst>
                  <a:ext uri="{0D108BD9-81ED-4DB2-BD59-A6C34878D82A}">
                    <a16:rowId xmlns:a16="http://schemas.microsoft.com/office/drawing/2014/main" val="1937175176"/>
                  </a:ext>
                </a:extLst>
              </a:tr>
            </a:tbl>
          </a:graphicData>
        </a:graphic>
      </p:graphicFrame>
      <p:sp>
        <p:nvSpPr>
          <p:cNvPr id="19" name="Shape 8">
            <a:extLst>
              <a:ext uri="{FF2B5EF4-FFF2-40B4-BE49-F238E27FC236}">
                <a16:creationId xmlns:a16="http://schemas.microsoft.com/office/drawing/2014/main" id="{A0013EDF-A98E-DA04-8CBF-02A0F8C18CE9}"/>
              </a:ext>
            </a:extLst>
          </p:cNvPr>
          <p:cNvSpPr/>
          <p:nvPr/>
        </p:nvSpPr>
        <p:spPr>
          <a:xfrm>
            <a:off x="2738087" y="5434652"/>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Plan new security protocol</a:t>
            </a:r>
            <a:endParaRPr sz="1400" b="0" dirty="0"/>
          </a:p>
        </p:txBody>
      </p:sp>
      <p:sp>
        <p:nvSpPr>
          <p:cNvPr id="26" name="Shape 20">
            <a:extLst>
              <a:ext uri="{FF2B5EF4-FFF2-40B4-BE49-F238E27FC236}">
                <a16:creationId xmlns:a16="http://schemas.microsoft.com/office/drawing/2014/main" id="{F5AC761F-57B7-DDE8-7CD7-78530C167121}"/>
              </a:ext>
            </a:extLst>
          </p:cNvPr>
          <p:cNvSpPr/>
          <p:nvPr/>
        </p:nvSpPr>
        <p:spPr>
          <a:xfrm>
            <a:off x="5796214" y="1004892"/>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Monitor new users</a:t>
            </a:r>
            <a:endParaRPr sz="1400" b="0" dirty="0"/>
          </a:p>
        </p:txBody>
      </p:sp>
      <p:sp>
        <p:nvSpPr>
          <p:cNvPr id="28" name="Shape 13">
            <a:extLst>
              <a:ext uri="{FF2B5EF4-FFF2-40B4-BE49-F238E27FC236}">
                <a16:creationId xmlns:a16="http://schemas.microsoft.com/office/drawing/2014/main" id="{4EDA0906-EB48-4309-7124-C45F1F0D6066}"/>
              </a:ext>
            </a:extLst>
          </p:cNvPr>
          <p:cNvSpPr/>
          <p:nvPr/>
        </p:nvSpPr>
        <p:spPr>
          <a:xfrm>
            <a:off x="8953467" y="2428240"/>
            <a:ext cx="1371600" cy="1224976"/>
          </a:xfrm>
          <a:prstGeom prst="roundRect">
            <a:avLst>
              <a:gd name="adj" fmla="val 16667"/>
            </a:avLst>
          </a:prstGeom>
          <a:solidFill>
            <a:schemeClr val="accent4">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Address </a:t>
            </a:r>
            <a:br>
              <a:rPr lang="en-US" sz="1400" b="0" dirty="0">
                <a:solidFill>
                  <a:schemeClr val="dk1"/>
                </a:solidFill>
                <a:latin typeface="Century Gothic"/>
                <a:ea typeface="Century Gothic"/>
                <a:cs typeface="Century Gothic"/>
                <a:sym typeface="Century Gothic"/>
              </a:rPr>
            </a:br>
            <a:r>
              <a:rPr lang="en-US" sz="1400" b="0" dirty="0">
                <a:solidFill>
                  <a:schemeClr val="dk1"/>
                </a:solidFill>
                <a:latin typeface="Century Gothic"/>
                <a:ea typeface="Century Gothic"/>
                <a:cs typeface="Century Gothic"/>
                <a:sym typeface="Century Gothic"/>
              </a:rPr>
              <a:t>log-in failures</a:t>
            </a:r>
            <a:endParaRPr sz="1400" b="0" dirty="0"/>
          </a:p>
        </p:txBody>
      </p:sp>
      <p:sp>
        <p:nvSpPr>
          <p:cNvPr id="2" name="Shape 20">
            <a:extLst>
              <a:ext uri="{FF2B5EF4-FFF2-40B4-BE49-F238E27FC236}">
                <a16:creationId xmlns:a16="http://schemas.microsoft.com/office/drawing/2014/main" id="{25D5FB1F-58FE-D463-547C-0DCE0AE02CCB}"/>
              </a:ext>
            </a:extLst>
          </p:cNvPr>
          <p:cNvSpPr/>
          <p:nvPr/>
        </p:nvSpPr>
        <p:spPr>
          <a:xfrm>
            <a:off x="5796214" y="2428240"/>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5" name="Shape 20">
            <a:extLst>
              <a:ext uri="{FF2B5EF4-FFF2-40B4-BE49-F238E27FC236}">
                <a16:creationId xmlns:a16="http://schemas.microsoft.com/office/drawing/2014/main" id="{D9BCAB66-7FFF-18C2-93FA-85F98C32293C}"/>
              </a:ext>
            </a:extLst>
          </p:cNvPr>
          <p:cNvSpPr/>
          <p:nvPr/>
        </p:nvSpPr>
        <p:spPr>
          <a:xfrm>
            <a:off x="7320214" y="2428240"/>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29" name="Shape 20">
            <a:extLst>
              <a:ext uri="{FF2B5EF4-FFF2-40B4-BE49-F238E27FC236}">
                <a16:creationId xmlns:a16="http://schemas.microsoft.com/office/drawing/2014/main" id="{71BB4C39-A21C-8E25-C037-7952012BFC52}"/>
              </a:ext>
            </a:extLst>
          </p:cNvPr>
          <p:cNvSpPr/>
          <p:nvPr/>
        </p:nvSpPr>
        <p:spPr>
          <a:xfrm>
            <a:off x="5796214" y="5439732"/>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0" name="Shape 20">
            <a:extLst>
              <a:ext uri="{FF2B5EF4-FFF2-40B4-BE49-F238E27FC236}">
                <a16:creationId xmlns:a16="http://schemas.microsoft.com/office/drawing/2014/main" id="{3C391073-2720-95F9-A04C-70EB61F9920A}"/>
              </a:ext>
            </a:extLst>
          </p:cNvPr>
          <p:cNvSpPr/>
          <p:nvPr/>
        </p:nvSpPr>
        <p:spPr>
          <a:xfrm>
            <a:off x="7320214" y="5439732"/>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1" name="Shape 20">
            <a:extLst>
              <a:ext uri="{FF2B5EF4-FFF2-40B4-BE49-F238E27FC236}">
                <a16:creationId xmlns:a16="http://schemas.microsoft.com/office/drawing/2014/main" id="{A2E37DF1-09D5-6AF9-E25B-24D5A7102314}"/>
              </a:ext>
            </a:extLst>
          </p:cNvPr>
          <p:cNvSpPr/>
          <p:nvPr/>
        </p:nvSpPr>
        <p:spPr>
          <a:xfrm>
            <a:off x="5796214" y="3933986"/>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2" name="Shape 20">
            <a:extLst>
              <a:ext uri="{FF2B5EF4-FFF2-40B4-BE49-F238E27FC236}">
                <a16:creationId xmlns:a16="http://schemas.microsoft.com/office/drawing/2014/main" id="{7281872C-39A5-0057-16E3-F09188E1B375}"/>
              </a:ext>
            </a:extLst>
          </p:cNvPr>
          <p:cNvSpPr/>
          <p:nvPr/>
        </p:nvSpPr>
        <p:spPr>
          <a:xfrm>
            <a:off x="7320214" y="3933986"/>
            <a:ext cx="1371600" cy="1224976"/>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3" name="Shape 20">
            <a:extLst>
              <a:ext uri="{FF2B5EF4-FFF2-40B4-BE49-F238E27FC236}">
                <a16:creationId xmlns:a16="http://schemas.microsoft.com/office/drawing/2014/main" id="{EAE23069-6D8C-1BC1-0740-2675F87FCCB0}"/>
              </a:ext>
            </a:extLst>
          </p:cNvPr>
          <p:cNvSpPr/>
          <p:nvPr/>
        </p:nvSpPr>
        <p:spPr>
          <a:xfrm>
            <a:off x="8913784" y="3933986"/>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4" name="Shape 20">
            <a:extLst>
              <a:ext uri="{FF2B5EF4-FFF2-40B4-BE49-F238E27FC236}">
                <a16:creationId xmlns:a16="http://schemas.microsoft.com/office/drawing/2014/main" id="{14CCA8EE-34F8-0223-E85C-52F666FEA285}"/>
              </a:ext>
            </a:extLst>
          </p:cNvPr>
          <p:cNvSpPr/>
          <p:nvPr/>
        </p:nvSpPr>
        <p:spPr>
          <a:xfrm>
            <a:off x="10437784" y="3933986"/>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5" name="Shape 20">
            <a:extLst>
              <a:ext uri="{FF2B5EF4-FFF2-40B4-BE49-F238E27FC236}">
                <a16:creationId xmlns:a16="http://schemas.microsoft.com/office/drawing/2014/main" id="{835C241E-0FC7-653F-2243-FE0381C42522}"/>
              </a:ext>
            </a:extLst>
          </p:cNvPr>
          <p:cNvSpPr/>
          <p:nvPr/>
        </p:nvSpPr>
        <p:spPr>
          <a:xfrm>
            <a:off x="8913784" y="5357334"/>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6" name="Shape 20">
            <a:extLst>
              <a:ext uri="{FF2B5EF4-FFF2-40B4-BE49-F238E27FC236}">
                <a16:creationId xmlns:a16="http://schemas.microsoft.com/office/drawing/2014/main" id="{6586ABF7-7B77-78FA-13AD-7770DD0E93CD}"/>
              </a:ext>
            </a:extLst>
          </p:cNvPr>
          <p:cNvSpPr/>
          <p:nvPr/>
        </p:nvSpPr>
        <p:spPr>
          <a:xfrm>
            <a:off x="10437784" y="5357334"/>
            <a:ext cx="1371600" cy="1224976"/>
          </a:xfrm>
          <a:prstGeom prst="roundRect">
            <a:avLst>
              <a:gd name="adj" fmla="val 16667"/>
            </a:avLst>
          </a:prstGeom>
          <a:solidFill>
            <a:srgbClr val="61CBF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7" name="Shape 8">
            <a:extLst>
              <a:ext uri="{FF2B5EF4-FFF2-40B4-BE49-F238E27FC236}">
                <a16:creationId xmlns:a16="http://schemas.microsoft.com/office/drawing/2014/main" id="{89F14481-5424-2AAE-5909-C81241C7B0F3}"/>
              </a:ext>
            </a:extLst>
          </p:cNvPr>
          <p:cNvSpPr/>
          <p:nvPr/>
        </p:nvSpPr>
        <p:spPr>
          <a:xfrm>
            <a:off x="4252884" y="5439732"/>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8" name="Shape 8">
            <a:extLst>
              <a:ext uri="{FF2B5EF4-FFF2-40B4-BE49-F238E27FC236}">
                <a16:creationId xmlns:a16="http://schemas.microsoft.com/office/drawing/2014/main" id="{BA64793E-1088-0684-F2E6-44A9F87CFF68}"/>
              </a:ext>
            </a:extLst>
          </p:cNvPr>
          <p:cNvSpPr/>
          <p:nvPr/>
        </p:nvSpPr>
        <p:spPr>
          <a:xfrm>
            <a:off x="2738087" y="3933986"/>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39" name="Shape 8">
            <a:extLst>
              <a:ext uri="{FF2B5EF4-FFF2-40B4-BE49-F238E27FC236}">
                <a16:creationId xmlns:a16="http://schemas.microsoft.com/office/drawing/2014/main" id="{5268F4B4-DCF4-21AA-9817-CAE22A94F29A}"/>
              </a:ext>
            </a:extLst>
          </p:cNvPr>
          <p:cNvSpPr/>
          <p:nvPr/>
        </p:nvSpPr>
        <p:spPr>
          <a:xfrm>
            <a:off x="4202644" y="3933986"/>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40" name="Shape 8">
            <a:extLst>
              <a:ext uri="{FF2B5EF4-FFF2-40B4-BE49-F238E27FC236}">
                <a16:creationId xmlns:a16="http://schemas.microsoft.com/office/drawing/2014/main" id="{690D98C0-0176-3F47-9C8E-201420DB483D}"/>
              </a:ext>
            </a:extLst>
          </p:cNvPr>
          <p:cNvSpPr/>
          <p:nvPr/>
        </p:nvSpPr>
        <p:spPr>
          <a:xfrm>
            <a:off x="2698404" y="2428240"/>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
        <p:nvSpPr>
          <p:cNvPr id="41" name="Shape 8">
            <a:extLst>
              <a:ext uri="{FF2B5EF4-FFF2-40B4-BE49-F238E27FC236}">
                <a16:creationId xmlns:a16="http://schemas.microsoft.com/office/drawing/2014/main" id="{DFCD71ED-D8FB-23FC-FB6E-98A269A45D96}"/>
              </a:ext>
            </a:extLst>
          </p:cNvPr>
          <p:cNvSpPr/>
          <p:nvPr/>
        </p:nvSpPr>
        <p:spPr>
          <a:xfrm>
            <a:off x="4162961" y="2428240"/>
            <a:ext cx="1371600" cy="1224976"/>
          </a:xfrm>
          <a:prstGeom prst="roundRect">
            <a:avLst>
              <a:gd name="adj" fmla="val 16667"/>
            </a:avLst>
          </a:prstGeom>
          <a:solidFill>
            <a:schemeClr val="accent3">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400" b="0" dirty="0">
                <a:solidFill>
                  <a:schemeClr val="dk1"/>
                </a:solidFill>
                <a:latin typeface="Century Gothic"/>
                <a:ea typeface="Century Gothic"/>
                <a:cs typeface="Century Gothic"/>
                <a:sym typeface="Century Gothic"/>
              </a:rPr>
              <a:t>Task</a:t>
            </a:r>
            <a:endParaRPr sz="1400" b="0" dirty="0"/>
          </a:p>
        </p:txBody>
      </p:sp>
    </p:spTree>
    <p:extLst>
      <p:ext uri="{BB962C8B-B14F-4D97-AF65-F5344CB8AC3E}">
        <p14:creationId xmlns:p14="http://schemas.microsoft.com/office/powerpoint/2010/main" val="1836223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10501</TotalTime>
  <Words>156</Words>
  <Application>Microsoft Macintosh PowerPoint</Application>
  <PresentationFormat>Widescreen</PresentationFormat>
  <Paragraphs>45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135</cp:revision>
  <cp:lastPrinted>2024-08-26T03:42:12Z</cp:lastPrinted>
  <dcterms:created xsi:type="dcterms:W3CDTF">2021-07-07T23:54:57Z</dcterms:created>
  <dcterms:modified xsi:type="dcterms:W3CDTF">2025-03-21T13:59:52Z</dcterms:modified>
</cp:coreProperties>
</file>