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2" r:id="rId2"/>
    <p:sldId id="371" r:id="rId3"/>
    <p:sldId id="355" r:id="rId4"/>
    <p:sldId id="372" r:id="rId5"/>
    <p:sldId id="373" r:id="rId6"/>
    <p:sldId id="374" r:id="rId7"/>
    <p:sldId id="375" r:id="rId8"/>
    <p:sldId id="368" r:id="rId9"/>
    <p:sldId id="369" r:id="rId10"/>
    <p:sldId id="37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EE"/>
    <a:srgbClr val="E7F7E1"/>
    <a:srgbClr val="88AFC2"/>
    <a:srgbClr val="AFA705"/>
    <a:srgbClr val="E8DD06"/>
    <a:srgbClr val="D1E0E7"/>
    <a:srgbClr val="FBF46D"/>
    <a:srgbClr val="FEFCCE"/>
    <a:srgbClr val="578EA9"/>
    <a:srgbClr val="F9E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01A8A-FFE1-46CF-AF3F-D9DF7F637320}" v="3" dt="2025-03-19T23:48:45.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4" autoAdjust="0"/>
    <p:restoredTop sz="87769" autoAdjust="0"/>
  </p:normalViewPr>
  <p:slideViewPr>
    <p:cSldViewPr snapToGrid="0">
      <p:cViewPr varScale="1">
        <p:scale>
          <a:sx n="98" d="100"/>
          <a:sy n="98" d="100"/>
        </p:scale>
        <p:origin x="1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2501A8A-FFE1-46CF-AF3F-D9DF7F637320}"/>
    <pc:docChg chg="undo custSel modSld">
      <pc:chgData name="Bess Dunlevy" userId="dd4b9a8537dbe9d0" providerId="LiveId" clId="{A2501A8A-FFE1-46CF-AF3F-D9DF7F637320}" dt="2025-03-19T23:48:48.864" v="178" actId="1076"/>
      <pc:docMkLst>
        <pc:docMk/>
      </pc:docMkLst>
      <pc:sldChg chg="delSp modSp mod">
        <pc:chgData name="Bess Dunlevy" userId="dd4b9a8537dbe9d0" providerId="LiveId" clId="{A2501A8A-FFE1-46CF-AF3F-D9DF7F637320}" dt="2025-03-19T23:48:39.182" v="175" actId="478"/>
        <pc:sldMkLst>
          <pc:docMk/>
          <pc:sldMk cId="1508588292" sldId="342"/>
        </pc:sldMkLst>
        <pc:spChg chg="mod">
          <ac:chgData name="Bess Dunlevy" userId="dd4b9a8537dbe9d0" providerId="LiveId" clId="{A2501A8A-FFE1-46CF-AF3F-D9DF7F637320}" dt="2025-03-14T10:58:49.239" v="37" actId="20577"/>
          <ac:spMkLst>
            <pc:docMk/>
            <pc:sldMk cId="1508588292" sldId="342"/>
            <ac:spMk id="5" creationId="{64CE9355-A914-B4AB-6719-EF7BE3EFFBD7}"/>
          </ac:spMkLst>
        </pc:spChg>
        <pc:spChg chg="mod">
          <ac:chgData name="Bess Dunlevy" userId="dd4b9a8537dbe9d0" providerId="LiveId" clId="{A2501A8A-FFE1-46CF-AF3F-D9DF7F637320}" dt="2025-03-14T10:58:28.949" v="0" actId="20577"/>
          <ac:spMkLst>
            <pc:docMk/>
            <pc:sldMk cId="1508588292" sldId="342"/>
            <ac:spMk id="33" creationId="{143A449B-AAB7-994A-92CE-8F48E2CA7DF6}"/>
          </ac:spMkLst>
        </pc:spChg>
        <pc:picChg chg="del">
          <ac:chgData name="Bess Dunlevy" userId="dd4b9a8537dbe9d0" providerId="LiveId" clId="{A2501A8A-FFE1-46CF-AF3F-D9DF7F637320}" dt="2025-03-19T23:48:39.182" v="175" actId="478"/>
          <ac:picMkLst>
            <pc:docMk/>
            <pc:sldMk cId="1508588292" sldId="342"/>
            <ac:picMk id="4" creationId="{4AEB8225-3AA8-AF48-AD51-3F5F53316D6B}"/>
          </ac:picMkLst>
        </pc:picChg>
      </pc:sldChg>
      <pc:sldChg chg="modSp mod">
        <pc:chgData name="Bess Dunlevy" userId="dd4b9a8537dbe9d0" providerId="LiveId" clId="{A2501A8A-FFE1-46CF-AF3F-D9DF7F637320}" dt="2025-03-14T10:58:53.521" v="38" actId="6549"/>
        <pc:sldMkLst>
          <pc:docMk/>
          <pc:sldMk cId="1180192699" sldId="355"/>
        </pc:sldMkLst>
        <pc:graphicFrameChg chg="modGraphic">
          <ac:chgData name="Bess Dunlevy" userId="dd4b9a8537dbe9d0" providerId="LiveId" clId="{A2501A8A-FFE1-46CF-AF3F-D9DF7F637320}" dt="2025-03-14T10:58:53.521" v="38" actId="6549"/>
          <ac:graphicFrameMkLst>
            <pc:docMk/>
            <pc:sldMk cId="1180192699" sldId="355"/>
            <ac:graphicFrameMk id="19" creationId="{B441C549-FD8D-1D3E-9EEF-0B5ECA9AB492}"/>
          </ac:graphicFrameMkLst>
        </pc:graphicFrameChg>
      </pc:sldChg>
      <pc:sldChg chg="addSp modSp mod">
        <pc:chgData name="Bess Dunlevy" userId="dd4b9a8537dbe9d0" providerId="LiveId" clId="{A2501A8A-FFE1-46CF-AF3F-D9DF7F637320}" dt="2025-03-19T23:48:48.864" v="178" actId="1076"/>
        <pc:sldMkLst>
          <pc:docMk/>
          <pc:sldMk cId="1822332567" sldId="368"/>
        </pc:sldMkLst>
        <pc:spChg chg="add mod">
          <ac:chgData name="Bess Dunlevy" userId="dd4b9a8537dbe9d0" providerId="LiveId" clId="{A2501A8A-FFE1-46CF-AF3F-D9DF7F637320}" dt="2025-03-19T23:48:48.864" v="178" actId="1076"/>
          <ac:spMkLst>
            <pc:docMk/>
            <pc:sldMk cId="1822332567" sldId="368"/>
            <ac:spMk id="3" creationId="{01E79920-35EA-C4FC-D3FB-82FA625FFE50}"/>
          </ac:spMkLst>
        </pc:spChg>
        <pc:graphicFrameChg chg="mod modGraphic">
          <ac:chgData name="Bess Dunlevy" userId="dd4b9a8537dbe9d0" providerId="LiveId" clId="{A2501A8A-FFE1-46CF-AF3F-D9DF7F637320}" dt="2025-03-19T23:48:44.824" v="176" actId="1076"/>
          <ac:graphicFrameMkLst>
            <pc:docMk/>
            <pc:sldMk cId="1822332567" sldId="368"/>
            <ac:graphicFrameMk id="19" creationId="{85F86FFC-E110-75B8-BABD-7FDE63EA692F}"/>
          </ac:graphicFrameMkLst>
        </pc:graphicFrameChg>
      </pc:sldChg>
      <pc:sldChg chg="modSp mod">
        <pc:chgData name="Bess Dunlevy" userId="dd4b9a8537dbe9d0" providerId="LiveId" clId="{A2501A8A-FFE1-46CF-AF3F-D9DF7F637320}" dt="2025-03-14T11:01:36.625" v="173"/>
        <pc:sldMkLst>
          <pc:docMk/>
          <pc:sldMk cId="4047230677" sldId="369"/>
        </pc:sldMkLst>
        <pc:spChg chg="mod">
          <ac:chgData name="Bess Dunlevy" userId="dd4b9a8537dbe9d0" providerId="LiveId" clId="{A2501A8A-FFE1-46CF-AF3F-D9DF7F637320}" dt="2025-03-14T11:01:16.992" v="166" actId="20577"/>
          <ac:spMkLst>
            <pc:docMk/>
            <pc:sldMk cId="4047230677" sldId="369"/>
            <ac:spMk id="15" creationId="{56C3C711-C6CE-7ED8-C4C4-C5F095065902}"/>
          </ac:spMkLst>
        </pc:spChg>
        <pc:spChg chg="mod">
          <ac:chgData name="Bess Dunlevy" userId="dd4b9a8537dbe9d0" providerId="LiveId" clId="{A2501A8A-FFE1-46CF-AF3F-D9DF7F637320}" dt="2025-03-14T11:01:32.789" v="170"/>
          <ac:spMkLst>
            <pc:docMk/>
            <pc:sldMk cId="4047230677" sldId="369"/>
            <ac:spMk id="20" creationId="{70A74170-34A3-9B80-99D3-F817DB92F80B}"/>
          </ac:spMkLst>
        </pc:spChg>
        <pc:spChg chg="mod">
          <ac:chgData name="Bess Dunlevy" userId="dd4b9a8537dbe9d0" providerId="LiveId" clId="{A2501A8A-FFE1-46CF-AF3F-D9DF7F637320}" dt="2025-03-14T11:01:20.966" v="167"/>
          <ac:spMkLst>
            <pc:docMk/>
            <pc:sldMk cId="4047230677" sldId="369"/>
            <ac:spMk id="29" creationId="{180A144C-56FA-E27B-CBBC-9C850341D823}"/>
          </ac:spMkLst>
        </pc:spChg>
        <pc:spChg chg="mod">
          <ac:chgData name="Bess Dunlevy" userId="dd4b9a8537dbe9d0" providerId="LiveId" clId="{A2501A8A-FFE1-46CF-AF3F-D9DF7F637320}" dt="2025-03-14T11:01:34.110" v="171"/>
          <ac:spMkLst>
            <pc:docMk/>
            <pc:sldMk cId="4047230677" sldId="369"/>
            <ac:spMk id="31" creationId="{B8F9A48E-76B3-EF1A-2447-C445D7E329C0}"/>
          </ac:spMkLst>
        </pc:spChg>
        <pc:spChg chg="mod">
          <ac:chgData name="Bess Dunlevy" userId="dd4b9a8537dbe9d0" providerId="LiveId" clId="{A2501A8A-FFE1-46CF-AF3F-D9DF7F637320}" dt="2025-03-14T11:01:24.919" v="168"/>
          <ac:spMkLst>
            <pc:docMk/>
            <pc:sldMk cId="4047230677" sldId="369"/>
            <ac:spMk id="34" creationId="{9DD07156-139F-5BD2-7891-FD6931939249}"/>
          </ac:spMkLst>
        </pc:spChg>
        <pc:spChg chg="mod">
          <ac:chgData name="Bess Dunlevy" userId="dd4b9a8537dbe9d0" providerId="LiveId" clId="{A2501A8A-FFE1-46CF-AF3F-D9DF7F637320}" dt="2025-03-14T11:01:35.457" v="172"/>
          <ac:spMkLst>
            <pc:docMk/>
            <pc:sldMk cId="4047230677" sldId="369"/>
            <ac:spMk id="36" creationId="{CC3E7AA4-A98F-3A86-49C2-A594BC4278A0}"/>
          </ac:spMkLst>
        </pc:spChg>
        <pc:spChg chg="mod">
          <ac:chgData name="Bess Dunlevy" userId="dd4b9a8537dbe9d0" providerId="LiveId" clId="{A2501A8A-FFE1-46CF-AF3F-D9DF7F637320}" dt="2025-03-14T11:01:26.312" v="169"/>
          <ac:spMkLst>
            <pc:docMk/>
            <pc:sldMk cId="4047230677" sldId="369"/>
            <ac:spMk id="39" creationId="{3C88F543-C92F-849E-5A2A-361DBD072160}"/>
          </ac:spMkLst>
        </pc:spChg>
        <pc:spChg chg="mod">
          <ac:chgData name="Bess Dunlevy" userId="dd4b9a8537dbe9d0" providerId="LiveId" clId="{A2501A8A-FFE1-46CF-AF3F-D9DF7F637320}" dt="2025-03-14T11:01:36.625" v="173"/>
          <ac:spMkLst>
            <pc:docMk/>
            <pc:sldMk cId="4047230677" sldId="369"/>
            <ac:spMk id="41" creationId="{DB536BB6-16F4-5F1C-D5C6-58B9D84AD061}"/>
          </ac:spMkLst>
        </pc:spChg>
      </pc:sldChg>
      <pc:sldChg chg="modSp mod">
        <pc:chgData name="Bess Dunlevy" userId="dd4b9a8537dbe9d0" providerId="LiveId" clId="{A2501A8A-FFE1-46CF-AF3F-D9DF7F637320}" dt="2025-03-14T10:59:20.860" v="71"/>
        <pc:sldMkLst>
          <pc:docMk/>
          <pc:sldMk cId="2416629653" sldId="372"/>
        </pc:sldMkLst>
        <pc:spChg chg="mod">
          <ac:chgData name="Bess Dunlevy" userId="dd4b9a8537dbe9d0" providerId="LiveId" clId="{A2501A8A-FFE1-46CF-AF3F-D9DF7F637320}" dt="2025-03-14T10:59:02.513" v="49" actId="20577"/>
          <ac:spMkLst>
            <pc:docMk/>
            <pc:sldMk cId="2416629653" sldId="372"/>
            <ac:spMk id="21" creationId="{F70BDA7D-C1F4-6997-008A-A213EBAEE63B}"/>
          </ac:spMkLst>
        </pc:spChg>
        <pc:spChg chg="mod">
          <ac:chgData name="Bess Dunlevy" userId="dd4b9a8537dbe9d0" providerId="LiveId" clId="{A2501A8A-FFE1-46CF-AF3F-D9DF7F637320}" dt="2025-03-14T10:59:10.761" v="60" actId="20577"/>
          <ac:spMkLst>
            <pc:docMk/>
            <pc:sldMk cId="2416629653" sldId="372"/>
            <ac:spMk id="22" creationId="{B41B9336-4F2F-20E9-9052-5A88EBCFF5EF}"/>
          </ac:spMkLst>
        </pc:spChg>
        <pc:spChg chg="mod">
          <ac:chgData name="Bess Dunlevy" userId="dd4b9a8537dbe9d0" providerId="LiveId" clId="{A2501A8A-FFE1-46CF-AF3F-D9DF7F637320}" dt="2025-03-14T10:59:17.200" v="69" actId="20577"/>
          <ac:spMkLst>
            <pc:docMk/>
            <pc:sldMk cId="2416629653" sldId="372"/>
            <ac:spMk id="23" creationId="{DC327B31-C1F3-6C3B-9F68-C977A20F3909}"/>
          </ac:spMkLst>
        </pc:spChg>
        <pc:spChg chg="mod">
          <ac:chgData name="Bess Dunlevy" userId="dd4b9a8537dbe9d0" providerId="LiveId" clId="{A2501A8A-FFE1-46CF-AF3F-D9DF7F637320}" dt="2025-03-14T10:59:05.672" v="50"/>
          <ac:spMkLst>
            <pc:docMk/>
            <pc:sldMk cId="2416629653" sldId="372"/>
            <ac:spMk id="24" creationId="{51C89D2D-843F-5B60-BA39-068F263291A3}"/>
          </ac:spMkLst>
        </pc:spChg>
        <pc:spChg chg="mod">
          <ac:chgData name="Bess Dunlevy" userId="dd4b9a8537dbe9d0" providerId="LiveId" clId="{A2501A8A-FFE1-46CF-AF3F-D9DF7F637320}" dt="2025-03-14T10:59:13.650" v="61"/>
          <ac:spMkLst>
            <pc:docMk/>
            <pc:sldMk cId="2416629653" sldId="372"/>
            <ac:spMk id="25" creationId="{E2A0F360-4D01-B5D1-ED51-143CCAFE19EB}"/>
          </ac:spMkLst>
        </pc:spChg>
        <pc:spChg chg="mod">
          <ac:chgData name="Bess Dunlevy" userId="dd4b9a8537dbe9d0" providerId="LiveId" clId="{A2501A8A-FFE1-46CF-AF3F-D9DF7F637320}" dt="2025-03-14T10:59:19.780" v="70"/>
          <ac:spMkLst>
            <pc:docMk/>
            <pc:sldMk cId="2416629653" sldId="372"/>
            <ac:spMk id="26" creationId="{D1085A79-8714-F427-9AF5-7F1A17044CBA}"/>
          </ac:spMkLst>
        </pc:spChg>
        <pc:spChg chg="mod">
          <ac:chgData name="Bess Dunlevy" userId="dd4b9a8537dbe9d0" providerId="LiveId" clId="{A2501A8A-FFE1-46CF-AF3F-D9DF7F637320}" dt="2025-03-14T10:59:06.910" v="51"/>
          <ac:spMkLst>
            <pc:docMk/>
            <pc:sldMk cId="2416629653" sldId="372"/>
            <ac:spMk id="27" creationId="{BDF1ABC9-63A1-5E5C-1BB6-A9FDA741A8E1}"/>
          </ac:spMkLst>
        </pc:spChg>
        <pc:spChg chg="mod">
          <ac:chgData name="Bess Dunlevy" userId="dd4b9a8537dbe9d0" providerId="LiveId" clId="{A2501A8A-FFE1-46CF-AF3F-D9DF7F637320}" dt="2025-03-14T10:59:14.915" v="62"/>
          <ac:spMkLst>
            <pc:docMk/>
            <pc:sldMk cId="2416629653" sldId="372"/>
            <ac:spMk id="28" creationId="{9D4244CF-604A-54A1-4E49-448724B2BAF1}"/>
          </ac:spMkLst>
        </pc:spChg>
        <pc:spChg chg="mod">
          <ac:chgData name="Bess Dunlevy" userId="dd4b9a8537dbe9d0" providerId="LiveId" clId="{A2501A8A-FFE1-46CF-AF3F-D9DF7F637320}" dt="2025-03-14T10:59:20.860" v="71"/>
          <ac:spMkLst>
            <pc:docMk/>
            <pc:sldMk cId="2416629653" sldId="372"/>
            <ac:spMk id="29" creationId="{3315B131-0BB4-6E9C-6D43-FF5A2AD7CBEC}"/>
          </ac:spMkLst>
        </pc:spChg>
      </pc:sldChg>
      <pc:sldChg chg="modSp mod">
        <pc:chgData name="Bess Dunlevy" userId="dd4b9a8537dbe9d0" providerId="LiveId" clId="{A2501A8A-FFE1-46CF-AF3F-D9DF7F637320}" dt="2025-03-14T11:00:13.182" v="112"/>
        <pc:sldMkLst>
          <pc:docMk/>
          <pc:sldMk cId="4256858518" sldId="373"/>
        </pc:sldMkLst>
        <pc:spChg chg="mod">
          <ac:chgData name="Bess Dunlevy" userId="dd4b9a8537dbe9d0" providerId="LiveId" clId="{A2501A8A-FFE1-46CF-AF3F-D9DF7F637320}" dt="2025-03-14T10:59:44.484" v="93" actId="20577"/>
          <ac:spMkLst>
            <pc:docMk/>
            <pc:sldMk cId="4256858518" sldId="373"/>
            <ac:spMk id="8" creationId="{17F800C8-3B1D-0B3D-68FD-B9875BD65F8D}"/>
          </ac:spMkLst>
        </pc:spChg>
        <pc:spChg chg="mod">
          <ac:chgData name="Bess Dunlevy" userId="dd4b9a8537dbe9d0" providerId="LiveId" clId="{A2501A8A-FFE1-46CF-AF3F-D9DF7F637320}" dt="2025-03-14T10:59:55.877" v="101" actId="20577"/>
          <ac:spMkLst>
            <pc:docMk/>
            <pc:sldMk cId="4256858518" sldId="373"/>
            <ac:spMk id="19" creationId="{EB38730F-D4E7-9402-69B4-DAD6BC3C2D98}"/>
          </ac:spMkLst>
        </pc:spChg>
        <pc:spChg chg="mod">
          <ac:chgData name="Bess Dunlevy" userId="dd4b9a8537dbe9d0" providerId="LiveId" clId="{A2501A8A-FFE1-46CF-AF3F-D9DF7F637320}" dt="2025-03-14T11:00:00.100" v="106" actId="20577"/>
          <ac:spMkLst>
            <pc:docMk/>
            <pc:sldMk cId="4256858518" sldId="373"/>
            <ac:spMk id="34" creationId="{2D533097-A024-C5CE-863D-AF427BD5574B}"/>
          </ac:spMkLst>
        </pc:spChg>
        <pc:spChg chg="mod">
          <ac:chgData name="Bess Dunlevy" userId="dd4b9a8537dbe9d0" providerId="LiveId" clId="{A2501A8A-FFE1-46CF-AF3F-D9DF7F637320}" dt="2025-03-14T10:59:47.836" v="94"/>
          <ac:spMkLst>
            <pc:docMk/>
            <pc:sldMk cId="4256858518" sldId="373"/>
            <ac:spMk id="55" creationId="{C23D87DA-C9F5-4693-A4C3-ECC7DC8CAB39}"/>
          </ac:spMkLst>
        </pc:spChg>
        <pc:spChg chg="mod">
          <ac:chgData name="Bess Dunlevy" userId="dd4b9a8537dbe9d0" providerId="LiveId" clId="{A2501A8A-FFE1-46CF-AF3F-D9DF7F637320}" dt="2025-03-14T11:00:05.165" v="107"/>
          <ac:spMkLst>
            <pc:docMk/>
            <pc:sldMk cId="4256858518" sldId="373"/>
            <ac:spMk id="59" creationId="{7F982636-0E89-1BED-8D34-4D5354BB6A2A}"/>
          </ac:spMkLst>
        </pc:spChg>
        <pc:spChg chg="mod">
          <ac:chgData name="Bess Dunlevy" userId="dd4b9a8537dbe9d0" providerId="LiveId" clId="{A2501A8A-FFE1-46CF-AF3F-D9DF7F637320}" dt="2025-03-14T11:00:06.564" v="108"/>
          <ac:spMkLst>
            <pc:docMk/>
            <pc:sldMk cId="4256858518" sldId="373"/>
            <ac:spMk id="60" creationId="{06197D5A-A3ED-4925-D552-CCC5132F64FC}"/>
          </ac:spMkLst>
        </pc:spChg>
        <pc:spChg chg="mod">
          <ac:chgData name="Bess Dunlevy" userId="dd4b9a8537dbe9d0" providerId="LiveId" clId="{A2501A8A-FFE1-46CF-AF3F-D9DF7F637320}" dt="2025-03-14T10:59:52.218" v="96"/>
          <ac:spMkLst>
            <pc:docMk/>
            <pc:sldMk cId="4256858518" sldId="373"/>
            <ac:spMk id="64" creationId="{FF92E4C4-86AF-55B9-E6B2-BC9992B4D6F5}"/>
          </ac:spMkLst>
        </pc:spChg>
        <pc:spChg chg="mod">
          <ac:chgData name="Bess Dunlevy" userId="dd4b9a8537dbe9d0" providerId="LiveId" clId="{A2501A8A-FFE1-46CF-AF3F-D9DF7F637320}" dt="2025-03-14T11:00:07.676" v="109"/>
          <ac:spMkLst>
            <pc:docMk/>
            <pc:sldMk cId="4256858518" sldId="373"/>
            <ac:spMk id="68" creationId="{5E689089-6BBA-D179-B09B-2D1EB4A62F99}"/>
          </ac:spMkLst>
        </pc:spChg>
        <pc:spChg chg="mod">
          <ac:chgData name="Bess Dunlevy" userId="dd4b9a8537dbe9d0" providerId="LiveId" clId="{A2501A8A-FFE1-46CF-AF3F-D9DF7F637320}" dt="2025-03-14T11:00:13.182" v="112"/>
          <ac:spMkLst>
            <pc:docMk/>
            <pc:sldMk cId="4256858518" sldId="373"/>
            <ac:spMk id="69" creationId="{05C7BEAA-04B2-503F-8F07-CEA784455BCD}"/>
          </ac:spMkLst>
        </pc:spChg>
        <pc:spChg chg="mod">
          <ac:chgData name="Bess Dunlevy" userId="dd4b9a8537dbe9d0" providerId="LiveId" clId="{A2501A8A-FFE1-46CF-AF3F-D9DF7F637320}" dt="2025-03-14T10:59:50.504" v="95"/>
          <ac:spMkLst>
            <pc:docMk/>
            <pc:sldMk cId="4256858518" sldId="373"/>
            <ac:spMk id="73" creationId="{66593B2E-3C48-E059-DC9E-17ED13E51C9B}"/>
          </ac:spMkLst>
        </pc:spChg>
        <pc:spChg chg="mod">
          <ac:chgData name="Bess Dunlevy" userId="dd4b9a8537dbe9d0" providerId="LiveId" clId="{A2501A8A-FFE1-46CF-AF3F-D9DF7F637320}" dt="2025-03-14T11:00:08.805" v="110"/>
          <ac:spMkLst>
            <pc:docMk/>
            <pc:sldMk cId="4256858518" sldId="373"/>
            <ac:spMk id="77" creationId="{DD28A3C7-2785-EA6D-910E-11141B17B509}"/>
          </ac:spMkLst>
        </pc:spChg>
        <pc:spChg chg="mod">
          <ac:chgData name="Bess Dunlevy" userId="dd4b9a8537dbe9d0" providerId="LiveId" clId="{A2501A8A-FFE1-46CF-AF3F-D9DF7F637320}" dt="2025-03-14T11:00:11.904" v="111"/>
          <ac:spMkLst>
            <pc:docMk/>
            <pc:sldMk cId="4256858518" sldId="373"/>
            <ac:spMk id="78" creationId="{BD8E57FC-00A8-456C-7720-F978C686D095}"/>
          </ac:spMkLst>
        </pc:spChg>
      </pc:sldChg>
      <pc:sldChg chg="modSp mod">
        <pc:chgData name="Bess Dunlevy" userId="dd4b9a8537dbe9d0" providerId="LiveId" clId="{A2501A8A-FFE1-46CF-AF3F-D9DF7F637320}" dt="2025-03-14T11:00:20.544" v="115" actId="6549"/>
        <pc:sldMkLst>
          <pc:docMk/>
          <pc:sldMk cId="1703825954" sldId="374"/>
        </pc:sldMkLst>
        <pc:graphicFrameChg chg="modGraphic">
          <ac:chgData name="Bess Dunlevy" userId="dd4b9a8537dbe9d0" providerId="LiveId" clId="{A2501A8A-FFE1-46CF-AF3F-D9DF7F637320}" dt="2025-03-14T11:00:20.544" v="115" actId="6549"/>
          <ac:graphicFrameMkLst>
            <pc:docMk/>
            <pc:sldMk cId="1703825954" sldId="374"/>
            <ac:graphicFrameMk id="19" creationId="{794D3BEF-F07E-0C65-4402-CA1CCE5EC4FE}"/>
          </ac:graphicFrameMkLst>
        </pc:graphicFrameChg>
      </pc:sldChg>
      <pc:sldChg chg="addSp delSp modSp mod">
        <pc:chgData name="Bess Dunlevy" userId="dd4b9a8537dbe9d0" providerId="LiveId" clId="{A2501A8A-FFE1-46CF-AF3F-D9DF7F637320}" dt="2025-03-14T11:00:55.310" v="146" actId="1076"/>
        <pc:sldMkLst>
          <pc:docMk/>
          <pc:sldMk cId="1455993965" sldId="375"/>
        </pc:sldMkLst>
        <pc:spChg chg="add mod">
          <ac:chgData name="Bess Dunlevy" userId="dd4b9a8537dbe9d0" providerId="LiveId" clId="{A2501A8A-FFE1-46CF-AF3F-D9DF7F637320}" dt="2025-03-14T11:00:51.934" v="144" actId="1076"/>
          <ac:spMkLst>
            <pc:docMk/>
            <pc:sldMk cId="1455993965" sldId="375"/>
            <ac:spMk id="2" creationId="{6367D4D3-1F4D-B157-D0E9-1F1CF1235D69}"/>
          </ac:spMkLst>
        </pc:spChg>
        <pc:spChg chg="add mod">
          <ac:chgData name="Bess Dunlevy" userId="dd4b9a8537dbe9d0" providerId="LiveId" clId="{A2501A8A-FFE1-46CF-AF3F-D9DF7F637320}" dt="2025-03-14T11:00:51.934" v="144" actId="1076"/>
          <ac:spMkLst>
            <pc:docMk/>
            <pc:sldMk cId="1455993965" sldId="375"/>
            <ac:spMk id="3" creationId="{15B51DB3-1A81-AE67-C90B-7AF76E45B1BA}"/>
          </ac:spMkLst>
        </pc:spChg>
        <pc:spChg chg="add mod">
          <ac:chgData name="Bess Dunlevy" userId="dd4b9a8537dbe9d0" providerId="LiveId" clId="{A2501A8A-FFE1-46CF-AF3F-D9DF7F637320}" dt="2025-03-14T11:00:51.934" v="144" actId="1076"/>
          <ac:spMkLst>
            <pc:docMk/>
            <pc:sldMk cId="1455993965" sldId="375"/>
            <ac:spMk id="4" creationId="{C36FDFCF-08CB-C85C-CD02-F51A019A6A0E}"/>
          </ac:spMkLst>
        </pc:spChg>
        <pc:spChg chg="add mod">
          <ac:chgData name="Bess Dunlevy" userId="dd4b9a8537dbe9d0" providerId="LiveId" clId="{A2501A8A-FFE1-46CF-AF3F-D9DF7F637320}" dt="2025-03-14T11:00:51.934" v="144" actId="1076"/>
          <ac:spMkLst>
            <pc:docMk/>
            <pc:sldMk cId="1455993965" sldId="375"/>
            <ac:spMk id="5" creationId="{0680C06A-FCF1-3865-3685-EC2B54D24AB3}"/>
          </ac:spMkLst>
        </pc:spChg>
        <pc:spChg chg="add mod">
          <ac:chgData name="Bess Dunlevy" userId="dd4b9a8537dbe9d0" providerId="LiveId" clId="{A2501A8A-FFE1-46CF-AF3F-D9DF7F637320}" dt="2025-03-14T11:00:55.310" v="146" actId="1076"/>
          <ac:spMkLst>
            <pc:docMk/>
            <pc:sldMk cId="1455993965" sldId="375"/>
            <ac:spMk id="6" creationId="{6BF7943C-730F-106C-EFCC-A1467E180B4A}"/>
          </ac:spMkLst>
        </pc:spChg>
        <pc:spChg chg="add mod">
          <ac:chgData name="Bess Dunlevy" userId="dd4b9a8537dbe9d0" providerId="LiveId" clId="{A2501A8A-FFE1-46CF-AF3F-D9DF7F637320}" dt="2025-03-14T11:00:55.310" v="146" actId="1076"/>
          <ac:spMkLst>
            <pc:docMk/>
            <pc:sldMk cId="1455993965" sldId="375"/>
            <ac:spMk id="8" creationId="{3A574D3C-74B7-6E9E-CA44-CE7117B32A08}"/>
          </ac:spMkLst>
        </pc:spChg>
        <pc:spChg chg="add mod">
          <ac:chgData name="Bess Dunlevy" userId="dd4b9a8537dbe9d0" providerId="LiveId" clId="{A2501A8A-FFE1-46CF-AF3F-D9DF7F637320}" dt="2025-03-14T11:00:55.310" v="146" actId="1076"/>
          <ac:spMkLst>
            <pc:docMk/>
            <pc:sldMk cId="1455993965" sldId="375"/>
            <ac:spMk id="9" creationId="{AA41E40C-F86D-C258-70A3-19CBAE5C7F32}"/>
          </ac:spMkLst>
        </pc:spChg>
        <pc:spChg chg="add mod">
          <ac:chgData name="Bess Dunlevy" userId="dd4b9a8537dbe9d0" providerId="LiveId" clId="{A2501A8A-FFE1-46CF-AF3F-D9DF7F637320}" dt="2025-03-14T11:00:55.310" v="146" actId="1076"/>
          <ac:spMkLst>
            <pc:docMk/>
            <pc:sldMk cId="1455993965" sldId="375"/>
            <ac:spMk id="10" creationId="{DF72107F-4280-C463-A061-D389A1464373}"/>
          </ac:spMkLst>
        </pc:spChg>
        <pc:spChg chg="mod">
          <ac:chgData name="Bess Dunlevy" userId="dd4b9a8537dbe9d0" providerId="LiveId" clId="{A2501A8A-FFE1-46CF-AF3F-D9DF7F637320}" dt="2025-03-14T11:00:25.523" v="120" actId="20577"/>
          <ac:spMkLst>
            <pc:docMk/>
            <pc:sldMk cId="1455993965" sldId="375"/>
            <ac:spMk id="13" creationId="{17283DFF-3CC4-B4A4-51F0-89B717D790EE}"/>
          </ac:spMkLst>
        </pc:spChg>
        <pc:spChg chg="mod">
          <ac:chgData name="Bess Dunlevy" userId="dd4b9a8537dbe9d0" providerId="LiveId" clId="{A2501A8A-FFE1-46CF-AF3F-D9DF7F637320}" dt="2025-03-14T11:00:29.345" v="125" actId="20577"/>
          <ac:spMkLst>
            <pc:docMk/>
            <pc:sldMk cId="1455993965" sldId="375"/>
            <ac:spMk id="17" creationId="{7A22F48E-872A-CA45-C389-4F4E7DBC5988}"/>
          </ac:spMkLst>
        </pc:spChg>
        <pc:spChg chg="mod">
          <ac:chgData name="Bess Dunlevy" userId="dd4b9a8537dbe9d0" providerId="LiveId" clId="{A2501A8A-FFE1-46CF-AF3F-D9DF7F637320}" dt="2025-03-14T11:00:41.550" v="141" actId="113"/>
          <ac:spMkLst>
            <pc:docMk/>
            <pc:sldMk cId="1455993965" sldId="375"/>
            <ac:spMk id="34" creationId="{3D66543C-F94D-49FD-3063-C3F622716A04}"/>
          </ac:spMkLst>
        </pc:spChg>
      </pc:sldChg>
      <pc:sldChg chg="modSp mod">
        <pc:chgData name="Bess Dunlevy" userId="dd4b9a8537dbe9d0" providerId="LiveId" clId="{A2501A8A-FFE1-46CF-AF3F-D9DF7F637320}" dt="2025-03-14T11:01:39.675" v="174" actId="6549"/>
        <pc:sldMkLst>
          <pc:docMk/>
          <pc:sldMk cId="141876058" sldId="376"/>
        </pc:sldMkLst>
        <pc:graphicFrameChg chg="modGraphic">
          <ac:chgData name="Bess Dunlevy" userId="dd4b9a8537dbe9d0" providerId="LiveId" clId="{A2501A8A-FFE1-46CF-AF3F-D9DF7F637320}" dt="2025-03-14T11:01:39.675" v="174" actId="6549"/>
          <ac:graphicFrameMkLst>
            <pc:docMk/>
            <pc:sldMk cId="141876058" sldId="376"/>
            <ac:graphicFrameMk id="19" creationId="{32D22F04-1705-46F5-96C5-815BADD98FD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9</a:t>
            </a:fld>
            <a:endParaRPr lang="en-US" dirty="0"/>
          </a:p>
        </p:txBody>
      </p:sp>
    </p:spTree>
    <p:extLst>
      <p:ext uri="{BB962C8B-B14F-4D97-AF65-F5344CB8AC3E}">
        <p14:creationId xmlns:p14="http://schemas.microsoft.com/office/powerpoint/2010/main" val="21444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s in different colors">
            <a:extLst>
              <a:ext uri="{FF2B5EF4-FFF2-40B4-BE49-F238E27FC236}">
                <a16:creationId xmlns:a16="http://schemas.microsoft.com/office/drawing/2014/main" id="{CA28E640-AF0F-E6E1-82DD-6ADB82512363}"/>
              </a:ext>
            </a:extLst>
          </p:cNvPr>
          <p:cNvPicPr>
            <a:picLocks noChangeAspect="1"/>
          </p:cNvPicPr>
          <p:nvPr/>
        </p:nvPicPr>
        <p:blipFill>
          <a:blip r:embed="rId2">
            <a:duotone>
              <a:schemeClr val="accent3">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74AB0737-2531-E2E6-CF1B-EA93F2AB2B5D}"/>
              </a:ext>
            </a:extLst>
          </p:cNvPr>
          <p:cNvGrpSpPr/>
          <p:nvPr/>
        </p:nvGrpSpPr>
        <p:grpSpPr>
          <a:xfrm>
            <a:off x="174396" y="4512479"/>
            <a:ext cx="11786618" cy="1642072"/>
            <a:chOff x="174396" y="4995806"/>
            <a:chExt cx="11786618" cy="1642072"/>
          </a:xfrm>
        </p:grpSpPr>
        <p:sp>
          <p:nvSpPr>
            <p:cNvPr id="6" name="Rectangle: Rounded Corners 5">
              <a:extLst>
                <a:ext uri="{FF2B5EF4-FFF2-40B4-BE49-F238E27FC236}">
                  <a16:creationId xmlns:a16="http://schemas.microsoft.com/office/drawing/2014/main" id="{95160298-E345-C2DA-FF18-6AF93CBA0351}"/>
                </a:ext>
              </a:extLst>
            </p:cNvPr>
            <p:cNvSpPr/>
            <p:nvPr/>
          </p:nvSpPr>
          <p:spPr>
            <a:xfrm>
              <a:off x="174396" y="5019039"/>
              <a:ext cx="11786618" cy="1618839"/>
            </a:xfrm>
            <a:prstGeom prst="roundRect">
              <a:avLst/>
            </a:prstGeom>
            <a:solidFill>
              <a:schemeClr val="bg1">
                <a:lumMod val="95000"/>
              </a:schemeClr>
            </a:solidFill>
            <a:ln w="762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069DD2-7C69-B817-ADD9-AA3F28EC23AD}"/>
                </a:ext>
              </a:extLst>
            </p:cNvPr>
            <p:cNvSpPr/>
            <p:nvPr/>
          </p:nvSpPr>
          <p:spPr>
            <a:xfrm>
              <a:off x="512259" y="4995806"/>
              <a:ext cx="417183" cy="164207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Career Development Action Plan Presentation Template</a:t>
            </a:r>
          </a:p>
        </p:txBody>
      </p:sp>
      <p:sp>
        <p:nvSpPr>
          <p:cNvPr id="5" name="TextBox 4">
            <a:extLst>
              <a:ext uri="{FF2B5EF4-FFF2-40B4-BE49-F238E27FC236}">
                <a16:creationId xmlns:a16="http://schemas.microsoft.com/office/drawing/2014/main" id="{64CE9355-A914-B4AB-6719-EF7BE3EFFBD7}"/>
              </a:ext>
            </a:extLst>
          </p:cNvPr>
          <p:cNvSpPr txBox="1"/>
          <p:nvPr/>
        </p:nvSpPr>
        <p:spPr>
          <a:xfrm>
            <a:off x="1103838" y="4651975"/>
            <a:ext cx="6675079" cy="1323439"/>
          </a:xfrm>
          <a:prstGeom prst="rect">
            <a:avLst/>
          </a:prstGeom>
          <a:noFill/>
        </p:spPr>
        <p:txBody>
          <a:bodyPr wrap="square">
            <a:spAutoFit/>
          </a:bodyPr>
          <a:lstStyle/>
          <a:p>
            <a:pPr marL="0" marR="0">
              <a:spcAft>
                <a:spcPts val="800"/>
              </a:spcAft>
            </a:pPr>
            <a:r>
              <a:rPr lang="en-US"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Name, Title</a:t>
            </a:r>
          </a:p>
          <a:p>
            <a:pPr marL="0" marR="0">
              <a:spcAft>
                <a:spcPts val="800"/>
              </a:spcAft>
            </a:pPr>
            <a:r>
              <a:rPr lang="en-US"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Department</a:t>
            </a:r>
          </a:p>
          <a:p>
            <a:pPr marL="0" marR="0">
              <a:spcAft>
                <a:spcPts val="800"/>
              </a:spcAft>
            </a:pPr>
            <a:r>
              <a:rPr lang="en-US" sz="1200" u="sng"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Manager</a:t>
            </a: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Name</a:t>
            </a:r>
          </a:p>
          <a:p>
            <a:pPr marL="0" marR="0">
              <a:spcAft>
                <a:spcPts val="800"/>
              </a:spcAft>
            </a:pPr>
            <a:r>
              <a:rPr lang="en-US" sz="1200" u="sng"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Date</a:t>
            </a: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MM/DD/YYYY</a:t>
            </a:r>
          </a:p>
        </p:txBody>
      </p:sp>
      <p:sp>
        <p:nvSpPr>
          <p:cNvPr id="4" name="TextBox 3">
            <a:extLst>
              <a:ext uri="{FF2B5EF4-FFF2-40B4-BE49-F238E27FC236}">
                <a16:creationId xmlns:a16="http://schemas.microsoft.com/office/drawing/2014/main" id="{1232F16F-3096-8EAC-CFCC-67D88258DA79}"/>
              </a:ext>
            </a:extLst>
          </p:cNvPr>
          <p:cNvSpPr txBox="1"/>
          <p:nvPr/>
        </p:nvSpPr>
        <p:spPr>
          <a:xfrm>
            <a:off x="4048766" y="6483369"/>
            <a:ext cx="400692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25DF-D56C-E0DA-99FD-2F653620375E}"/>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2D22F04-1705-46F5-96C5-815BADD98FD2}"/>
              </a:ext>
            </a:extLst>
          </p:cNvPr>
          <p:cNvGraphicFramePr>
            <a:graphicFrameLocks noGrp="1"/>
          </p:cNvGraphicFramePr>
          <p:nvPr>
            <p:extLst>
              <p:ext uri="{D42A27DB-BD31-4B8C-83A1-F6EECF244321}">
                <p14:modId xmlns:p14="http://schemas.microsoft.com/office/powerpoint/2010/main" val="1350197322"/>
              </p:ext>
            </p:extLst>
          </p:nvPr>
        </p:nvGraphicFramePr>
        <p:xfrm>
          <a:off x="146128" y="809386"/>
          <a:ext cx="11812192" cy="5828920"/>
        </p:xfrm>
        <a:graphic>
          <a:graphicData uri="http://schemas.openxmlformats.org/drawingml/2006/table">
            <a:tbl>
              <a:tblPr firstRow="1" bandRow="1">
                <a:tableStyleId>{5C22544A-7EE6-4342-B048-85BDC9FD1C3A}</a:tableStyleId>
              </a:tblPr>
              <a:tblGrid>
                <a:gridCol w="2953048">
                  <a:extLst>
                    <a:ext uri="{9D8B030D-6E8A-4147-A177-3AD203B41FA5}">
                      <a16:colId xmlns:a16="http://schemas.microsoft.com/office/drawing/2014/main" val="2811213328"/>
                    </a:ext>
                  </a:extLst>
                </a:gridCol>
                <a:gridCol w="2953048">
                  <a:extLst>
                    <a:ext uri="{9D8B030D-6E8A-4147-A177-3AD203B41FA5}">
                      <a16:colId xmlns:a16="http://schemas.microsoft.com/office/drawing/2014/main" val="1740791433"/>
                    </a:ext>
                  </a:extLst>
                </a:gridCol>
                <a:gridCol w="2953048">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1457230">
                <a:tc>
                  <a:txBody>
                    <a:bodyPr/>
                    <a:lstStyle/>
                    <a:p>
                      <a:r>
                        <a:rPr lang="en-US" dirty="0">
                          <a:latin typeface="Century Gothic" panose="020B0502020202020204" pitchFamily="34" charset="0"/>
                        </a:rPr>
                        <a:t>Action Item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27154934"/>
                  </a:ext>
                </a:extLst>
              </a:tr>
              <a:tr h="1457230">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1457230">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1457230">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4346679"/>
                  </a:ext>
                </a:extLst>
              </a:tr>
            </a:tbl>
          </a:graphicData>
        </a:graphic>
      </p:graphicFrame>
      <p:sp>
        <p:nvSpPr>
          <p:cNvPr id="2" name="TextBox 1">
            <a:extLst>
              <a:ext uri="{FF2B5EF4-FFF2-40B4-BE49-F238E27FC236}">
                <a16:creationId xmlns:a16="http://schemas.microsoft.com/office/drawing/2014/main" id="{E6134B24-D1DD-42CF-08FC-257FC77A619F}"/>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Review and Next Steps</a:t>
            </a:r>
          </a:p>
        </p:txBody>
      </p:sp>
    </p:spTree>
    <p:extLst>
      <p:ext uri="{BB962C8B-B14F-4D97-AF65-F5344CB8AC3E}">
        <p14:creationId xmlns:p14="http://schemas.microsoft.com/office/powerpoint/2010/main" val="14187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s in different colors">
            <a:extLst>
              <a:ext uri="{FF2B5EF4-FFF2-40B4-BE49-F238E27FC236}">
                <a16:creationId xmlns:a16="http://schemas.microsoft.com/office/drawing/2014/main" id="{E86D4D2D-F57C-5204-E36E-69BC6630BE23}"/>
              </a:ext>
            </a:extLst>
          </p:cNvPr>
          <p:cNvPicPr>
            <a:picLocks noChangeAspect="1"/>
          </p:cNvPicPr>
          <p:nvPr/>
        </p:nvPicPr>
        <p:blipFill>
          <a:blip r:embed="rId2">
            <a:duotone>
              <a:schemeClr val="accent3">
                <a:shade val="45000"/>
                <a:satMod val="135000"/>
              </a:schemeClr>
              <a:prstClr val="white"/>
            </a:duotone>
            <a:alphaModFix/>
            <a:extLst>
              <a:ext uri="{28A0092B-C50C-407E-A947-70E740481C1C}">
                <a14:useLocalDpi xmlns:a14="http://schemas.microsoft.com/office/drawing/2010/main" val="0"/>
              </a:ext>
            </a:extLst>
          </a:blip>
          <a:srcRect r="72666"/>
          <a:stretch/>
        </p:blipFill>
        <p:spPr>
          <a:xfrm>
            <a:off x="0" y="0"/>
            <a:ext cx="3332480" cy="6858000"/>
          </a:xfrm>
          <a:prstGeom prst="rect">
            <a:avLst/>
          </a:prstGeom>
        </p:spPr>
      </p:pic>
      <p:sp>
        <p:nvSpPr>
          <p:cNvPr id="3" name="TextBox 2">
            <a:extLst>
              <a:ext uri="{FF2B5EF4-FFF2-40B4-BE49-F238E27FC236}">
                <a16:creationId xmlns:a16="http://schemas.microsoft.com/office/drawing/2014/main" id="{49FDFEAA-F643-54D5-EB25-19A2BE208E3D}"/>
              </a:ext>
            </a:extLst>
          </p:cNvPr>
          <p:cNvSpPr txBox="1"/>
          <p:nvPr/>
        </p:nvSpPr>
        <p:spPr>
          <a:xfrm>
            <a:off x="3636552" y="-200942"/>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3636552" y="1149801"/>
            <a:ext cx="8463299" cy="5580607"/>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Career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Self-Assessment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Skills and Competency Development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Training, Education, and Certification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Career Advancement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Success Metrics and Evaluation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Next Steps</a:t>
            </a:r>
          </a:p>
        </p:txBody>
      </p:sp>
      <p:sp>
        <p:nvSpPr>
          <p:cNvPr id="6" name="Rectangle 5">
            <a:extLst>
              <a:ext uri="{FF2B5EF4-FFF2-40B4-BE49-F238E27FC236}">
                <a16:creationId xmlns:a16="http://schemas.microsoft.com/office/drawing/2014/main" id="{CEE19835-5ED4-D8AD-3451-E0A180BF4DE4}"/>
              </a:ext>
            </a:extLst>
          </p:cNvPr>
          <p:cNvSpPr/>
          <p:nvPr/>
        </p:nvSpPr>
        <p:spPr>
          <a:xfrm>
            <a:off x="2814320" y="0"/>
            <a:ext cx="51816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92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249A-15F6-91F5-6EF7-D399B87C96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C40D9D-36B9-3725-7C5C-1502B4F7F0B4}"/>
              </a:ext>
            </a:extLst>
          </p:cNvPr>
          <p:cNvSpPr/>
          <p:nvPr/>
        </p:nvSpPr>
        <p:spPr>
          <a:xfrm>
            <a:off x="-1" y="1592425"/>
            <a:ext cx="2418499" cy="4907359"/>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C7C9B5D-5D09-5075-CDC9-F12995603198}"/>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Career Goals (SMART)</a:t>
            </a:r>
          </a:p>
        </p:txBody>
      </p:sp>
      <p:graphicFrame>
        <p:nvGraphicFramePr>
          <p:cNvPr id="19" name="Table 18">
            <a:extLst>
              <a:ext uri="{FF2B5EF4-FFF2-40B4-BE49-F238E27FC236}">
                <a16:creationId xmlns:a16="http://schemas.microsoft.com/office/drawing/2014/main" id="{B441C549-FD8D-1D3E-9EEF-0B5ECA9AB492}"/>
              </a:ext>
            </a:extLst>
          </p:cNvPr>
          <p:cNvGraphicFramePr>
            <a:graphicFrameLocks noGrp="1"/>
          </p:cNvGraphicFramePr>
          <p:nvPr>
            <p:extLst>
              <p:ext uri="{D42A27DB-BD31-4B8C-83A1-F6EECF244321}">
                <p14:modId xmlns:p14="http://schemas.microsoft.com/office/powerpoint/2010/main" val="1352846699"/>
              </p:ext>
            </p:extLst>
          </p:nvPr>
        </p:nvGraphicFramePr>
        <p:xfrm>
          <a:off x="2418499" y="620852"/>
          <a:ext cx="9457686" cy="5878932"/>
        </p:xfrm>
        <a:graphic>
          <a:graphicData uri="http://schemas.openxmlformats.org/drawingml/2006/table">
            <a:tbl>
              <a:tblPr firstRow="1" bandRow="1">
                <a:tableStyleId>{5C22544A-7EE6-4342-B048-85BDC9FD1C3A}</a:tableStyleId>
              </a:tblPr>
              <a:tblGrid>
                <a:gridCol w="3152562">
                  <a:extLst>
                    <a:ext uri="{9D8B030D-6E8A-4147-A177-3AD203B41FA5}">
                      <a16:colId xmlns:a16="http://schemas.microsoft.com/office/drawing/2014/main" val="1740791433"/>
                    </a:ext>
                  </a:extLst>
                </a:gridCol>
                <a:gridCol w="3152562">
                  <a:extLst>
                    <a:ext uri="{9D8B030D-6E8A-4147-A177-3AD203B41FA5}">
                      <a16:colId xmlns:a16="http://schemas.microsoft.com/office/drawing/2014/main" val="2962270709"/>
                    </a:ext>
                  </a:extLst>
                </a:gridCol>
                <a:gridCol w="3152562">
                  <a:extLst>
                    <a:ext uri="{9D8B030D-6E8A-4147-A177-3AD203B41FA5}">
                      <a16:colId xmlns:a16="http://schemas.microsoft.com/office/drawing/2014/main" val="1916960193"/>
                    </a:ext>
                  </a:extLst>
                </a:gridCol>
              </a:tblGrid>
              <a:tr h="979822">
                <a:tc>
                  <a:txBody>
                    <a:bodyPr/>
                    <a:lstStyle/>
                    <a:p>
                      <a:r>
                        <a:rPr lang="en-US" dirty="0">
                          <a:latin typeface="Century Gothic" panose="020B0502020202020204" pitchFamily="34" charset="0"/>
                        </a:rPr>
                        <a:t>Goal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US" dirty="0">
                          <a:latin typeface="Century Gothic" panose="020B0502020202020204" pitchFamily="34" charset="0"/>
                        </a:rPr>
                        <a:t>Timeframe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a:r>
                        <a:rPr lang="en-US" dirty="0">
                          <a:latin typeface="Century Gothic" panose="020B0502020202020204" pitchFamily="34" charset="0"/>
                        </a:rPr>
                        <a:t>Measurement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727154934"/>
                  </a:ext>
                </a:extLst>
              </a:tr>
              <a:tr h="979822">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2853615277"/>
                  </a:ext>
                </a:extLst>
              </a:tr>
              <a:tr h="979822">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1178614521"/>
                  </a:ext>
                </a:extLst>
              </a:tr>
              <a:tr h="979822">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1251158739"/>
                  </a:ext>
                </a:extLst>
              </a:tr>
              <a:tr h="979822">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3973812461"/>
                  </a:ext>
                </a:extLst>
              </a:tr>
              <a:tr h="979822">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3326743851"/>
                  </a:ext>
                </a:extLst>
              </a:tr>
            </a:tbl>
          </a:graphicData>
        </a:graphic>
      </p:graphicFrame>
      <p:sp>
        <p:nvSpPr>
          <p:cNvPr id="20" name="TextBox 19">
            <a:extLst>
              <a:ext uri="{FF2B5EF4-FFF2-40B4-BE49-F238E27FC236}">
                <a16:creationId xmlns:a16="http://schemas.microsoft.com/office/drawing/2014/main" id="{45F8184D-09D5-369F-0DB2-790A7DF3FAA9}"/>
              </a:ext>
            </a:extLst>
          </p:cNvPr>
          <p:cNvSpPr txBox="1"/>
          <p:nvPr/>
        </p:nvSpPr>
        <p:spPr>
          <a:xfrm rot="20019598">
            <a:off x="529126" y="1786817"/>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Specific</a:t>
            </a:r>
          </a:p>
        </p:txBody>
      </p:sp>
      <p:sp>
        <p:nvSpPr>
          <p:cNvPr id="21" name="TextBox 20">
            <a:extLst>
              <a:ext uri="{FF2B5EF4-FFF2-40B4-BE49-F238E27FC236}">
                <a16:creationId xmlns:a16="http://schemas.microsoft.com/office/drawing/2014/main" id="{B8472811-BDB5-19FB-4D3A-28596BA5DDEA}"/>
              </a:ext>
            </a:extLst>
          </p:cNvPr>
          <p:cNvSpPr txBox="1"/>
          <p:nvPr/>
        </p:nvSpPr>
        <p:spPr>
          <a:xfrm rot="20031795">
            <a:off x="690234" y="2736844"/>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Measurable</a:t>
            </a:r>
          </a:p>
        </p:txBody>
      </p:sp>
      <p:sp>
        <p:nvSpPr>
          <p:cNvPr id="22" name="TextBox 21">
            <a:extLst>
              <a:ext uri="{FF2B5EF4-FFF2-40B4-BE49-F238E27FC236}">
                <a16:creationId xmlns:a16="http://schemas.microsoft.com/office/drawing/2014/main" id="{C1EC67C6-CB01-2FA6-E79F-94CCE452C59A}"/>
              </a:ext>
            </a:extLst>
          </p:cNvPr>
          <p:cNvSpPr txBox="1"/>
          <p:nvPr/>
        </p:nvSpPr>
        <p:spPr>
          <a:xfrm rot="19846643">
            <a:off x="600777" y="3726909"/>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Achievable</a:t>
            </a:r>
          </a:p>
        </p:txBody>
      </p:sp>
      <p:sp>
        <p:nvSpPr>
          <p:cNvPr id="23" name="TextBox 22">
            <a:extLst>
              <a:ext uri="{FF2B5EF4-FFF2-40B4-BE49-F238E27FC236}">
                <a16:creationId xmlns:a16="http://schemas.microsoft.com/office/drawing/2014/main" id="{9FB4E795-5812-591A-8954-B3081FA350C2}"/>
              </a:ext>
            </a:extLst>
          </p:cNvPr>
          <p:cNvSpPr txBox="1"/>
          <p:nvPr/>
        </p:nvSpPr>
        <p:spPr>
          <a:xfrm rot="19808939">
            <a:off x="529125" y="4743503"/>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Relevant</a:t>
            </a:r>
          </a:p>
        </p:txBody>
      </p:sp>
      <p:sp>
        <p:nvSpPr>
          <p:cNvPr id="24" name="TextBox 23">
            <a:extLst>
              <a:ext uri="{FF2B5EF4-FFF2-40B4-BE49-F238E27FC236}">
                <a16:creationId xmlns:a16="http://schemas.microsoft.com/office/drawing/2014/main" id="{0BAFC727-C0B6-215A-3736-F7DD0B28518B}"/>
              </a:ext>
            </a:extLst>
          </p:cNvPr>
          <p:cNvSpPr txBox="1"/>
          <p:nvPr/>
        </p:nvSpPr>
        <p:spPr>
          <a:xfrm rot="19933557">
            <a:off x="408514" y="5822938"/>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Time-Bound</a:t>
            </a:r>
          </a:p>
        </p:txBody>
      </p:sp>
      <p:sp>
        <p:nvSpPr>
          <p:cNvPr id="25" name="TextBox 24">
            <a:extLst>
              <a:ext uri="{FF2B5EF4-FFF2-40B4-BE49-F238E27FC236}">
                <a16:creationId xmlns:a16="http://schemas.microsoft.com/office/drawing/2014/main" id="{D920AAC9-435D-7D07-BF48-087C728F6891}"/>
              </a:ext>
            </a:extLst>
          </p:cNvPr>
          <p:cNvSpPr txBox="1"/>
          <p:nvPr/>
        </p:nvSpPr>
        <p:spPr>
          <a:xfrm>
            <a:off x="155742" y="1592425"/>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S</a:t>
            </a:r>
          </a:p>
        </p:txBody>
      </p:sp>
      <p:sp>
        <p:nvSpPr>
          <p:cNvPr id="26" name="TextBox 25">
            <a:extLst>
              <a:ext uri="{FF2B5EF4-FFF2-40B4-BE49-F238E27FC236}">
                <a16:creationId xmlns:a16="http://schemas.microsoft.com/office/drawing/2014/main" id="{5536333E-610F-6218-B029-424266862F38}"/>
              </a:ext>
            </a:extLst>
          </p:cNvPr>
          <p:cNvSpPr txBox="1"/>
          <p:nvPr/>
        </p:nvSpPr>
        <p:spPr>
          <a:xfrm>
            <a:off x="56068" y="2589504"/>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M</a:t>
            </a:r>
          </a:p>
        </p:txBody>
      </p:sp>
      <p:sp>
        <p:nvSpPr>
          <p:cNvPr id="27" name="TextBox 26">
            <a:extLst>
              <a:ext uri="{FF2B5EF4-FFF2-40B4-BE49-F238E27FC236}">
                <a16:creationId xmlns:a16="http://schemas.microsoft.com/office/drawing/2014/main" id="{9EC1C0CC-3382-CFB9-ED58-A3696D0CA188}"/>
              </a:ext>
            </a:extLst>
          </p:cNvPr>
          <p:cNvSpPr txBox="1"/>
          <p:nvPr/>
        </p:nvSpPr>
        <p:spPr>
          <a:xfrm>
            <a:off x="109213" y="3593591"/>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A</a:t>
            </a:r>
          </a:p>
        </p:txBody>
      </p:sp>
      <p:sp>
        <p:nvSpPr>
          <p:cNvPr id="28" name="TextBox 27">
            <a:extLst>
              <a:ext uri="{FF2B5EF4-FFF2-40B4-BE49-F238E27FC236}">
                <a16:creationId xmlns:a16="http://schemas.microsoft.com/office/drawing/2014/main" id="{7922635E-A319-3BA4-C933-472FFDB15FF4}"/>
              </a:ext>
            </a:extLst>
          </p:cNvPr>
          <p:cNvSpPr txBox="1"/>
          <p:nvPr/>
        </p:nvSpPr>
        <p:spPr>
          <a:xfrm>
            <a:off x="101600" y="4583656"/>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R</a:t>
            </a:r>
          </a:p>
        </p:txBody>
      </p:sp>
      <p:sp>
        <p:nvSpPr>
          <p:cNvPr id="29" name="TextBox 28">
            <a:extLst>
              <a:ext uri="{FF2B5EF4-FFF2-40B4-BE49-F238E27FC236}">
                <a16:creationId xmlns:a16="http://schemas.microsoft.com/office/drawing/2014/main" id="{3E47F3D3-7CC9-B01E-83C5-A5FDCABD7848}"/>
              </a:ext>
            </a:extLst>
          </p:cNvPr>
          <p:cNvSpPr txBox="1"/>
          <p:nvPr/>
        </p:nvSpPr>
        <p:spPr>
          <a:xfrm>
            <a:off x="109213" y="5629916"/>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T</a:t>
            </a:r>
          </a:p>
        </p:txBody>
      </p:sp>
    </p:spTree>
    <p:extLst>
      <p:ext uri="{BB962C8B-B14F-4D97-AF65-F5344CB8AC3E}">
        <p14:creationId xmlns:p14="http://schemas.microsoft.com/office/powerpoint/2010/main" val="118019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C4DC-8CB0-22A6-009F-377BFED52AD4}"/>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1141E1D2-D634-BB36-2BEF-7AC51ED8F0EF}"/>
              </a:ext>
            </a:extLst>
          </p:cNvPr>
          <p:cNvSpPr/>
          <p:nvPr/>
        </p:nvSpPr>
        <p:spPr>
          <a:xfrm>
            <a:off x="0" y="642309"/>
            <a:ext cx="12192000" cy="855528"/>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7B55426-D4C8-56A7-BCFD-67C3FC6E8830}"/>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Self-Assessment</a:t>
            </a:r>
          </a:p>
        </p:txBody>
      </p:sp>
      <p:sp>
        <p:nvSpPr>
          <p:cNvPr id="8" name="TextBox 7">
            <a:extLst>
              <a:ext uri="{FF2B5EF4-FFF2-40B4-BE49-F238E27FC236}">
                <a16:creationId xmlns:a16="http://schemas.microsoft.com/office/drawing/2014/main" id="{D6E7109A-4CD0-BE0D-BCAC-5F2CEE5D7B92}"/>
              </a:ext>
            </a:extLst>
          </p:cNvPr>
          <p:cNvSpPr txBox="1"/>
          <p:nvPr/>
        </p:nvSpPr>
        <p:spPr>
          <a:xfrm>
            <a:off x="731520" y="900507"/>
            <a:ext cx="3308269" cy="369332"/>
          </a:xfrm>
          <a:prstGeom prst="rect">
            <a:avLst/>
          </a:prstGeom>
          <a:noFill/>
        </p:spPr>
        <p:txBody>
          <a:bodyPr wrap="square" rtlCol="0">
            <a:spAutoFit/>
          </a:bodyPr>
          <a:lstStyle/>
          <a:p>
            <a:r>
              <a:rPr lang="en-US" b="1" dirty="0">
                <a:solidFill>
                  <a:srgbClr val="88AFC2"/>
                </a:solidFill>
                <a:latin typeface="Century Gothic" panose="020B0502020202020204" pitchFamily="34" charset="0"/>
              </a:rPr>
              <a:t>Category</a:t>
            </a:r>
          </a:p>
        </p:txBody>
      </p:sp>
      <p:sp>
        <p:nvSpPr>
          <p:cNvPr id="9" name="TextBox 8">
            <a:extLst>
              <a:ext uri="{FF2B5EF4-FFF2-40B4-BE49-F238E27FC236}">
                <a16:creationId xmlns:a16="http://schemas.microsoft.com/office/drawing/2014/main" id="{36A4F536-21B1-D621-7CDC-44B923BCB730}"/>
              </a:ext>
            </a:extLst>
          </p:cNvPr>
          <p:cNvSpPr txBox="1"/>
          <p:nvPr/>
        </p:nvSpPr>
        <p:spPr>
          <a:xfrm>
            <a:off x="5075678" y="900507"/>
            <a:ext cx="2893657" cy="369332"/>
          </a:xfrm>
          <a:prstGeom prst="rect">
            <a:avLst/>
          </a:prstGeom>
          <a:noFill/>
        </p:spPr>
        <p:txBody>
          <a:bodyPr wrap="square" rtlCol="0">
            <a:spAutoFit/>
          </a:bodyPr>
          <a:lstStyle/>
          <a:p>
            <a:r>
              <a:rPr lang="en-US" b="1" dirty="0">
                <a:solidFill>
                  <a:srgbClr val="88AFC2"/>
                </a:solidFill>
                <a:latin typeface="Century Gothic" panose="020B0502020202020204" pitchFamily="34" charset="0"/>
              </a:rPr>
              <a:t>Strength</a:t>
            </a:r>
          </a:p>
        </p:txBody>
      </p:sp>
      <p:sp>
        <p:nvSpPr>
          <p:cNvPr id="10" name="TextBox 9">
            <a:extLst>
              <a:ext uri="{FF2B5EF4-FFF2-40B4-BE49-F238E27FC236}">
                <a16:creationId xmlns:a16="http://schemas.microsoft.com/office/drawing/2014/main" id="{4E3F0FC3-B7BC-7574-1EDE-F0D97588C084}"/>
              </a:ext>
            </a:extLst>
          </p:cNvPr>
          <p:cNvSpPr txBox="1"/>
          <p:nvPr/>
        </p:nvSpPr>
        <p:spPr>
          <a:xfrm>
            <a:off x="9204529" y="900507"/>
            <a:ext cx="2385655" cy="369332"/>
          </a:xfrm>
          <a:prstGeom prst="rect">
            <a:avLst/>
          </a:prstGeom>
          <a:noFill/>
        </p:spPr>
        <p:txBody>
          <a:bodyPr wrap="square" rtlCol="0">
            <a:spAutoFit/>
          </a:bodyPr>
          <a:lstStyle/>
          <a:p>
            <a:r>
              <a:rPr lang="en-US" b="1" dirty="0">
                <a:solidFill>
                  <a:srgbClr val="88AFC2"/>
                </a:solidFill>
                <a:latin typeface="Century Gothic" panose="020B0502020202020204" pitchFamily="34" charset="0"/>
              </a:rPr>
              <a:t>Areas for Growth</a:t>
            </a:r>
          </a:p>
        </p:txBody>
      </p:sp>
      <p:grpSp>
        <p:nvGrpSpPr>
          <p:cNvPr id="30" name="Group 29">
            <a:extLst>
              <a:ext uri="{FF2B5EF4-FFF2-40B4-BE49-F238E27FC236}">
                <a16:creationId xmlns:a16="http://schemas.microsoft.com/office/drawing/2014/main" id="{43AFDAAA-7DAC-78DF-6D29-5A95D09A834A}"/>
              </a:ext>
            </a:extLst>
          </p:cNvPr>
          <p:cNvGrpSpPr/>
          <p:nvPr/>
        </p:nvGrpSpPr>
        <p:grpSpPr>
          <a:xfrm>
            <a:off x="146131" y="792480"/>
            <a:ext cx="585389" cy="585389"/>
            <a:chOff x="146131" y="792480"/>
            <a:chExt cx="585389" cy="585389"/>
          </a:xfrm>
        </p:grpSpPr>
        <p:sp>
          <p:nvSpPr>
            <p:cNvPr id="2" name="Rectangle: Rounded Corners 1">
              <a:extLst>
                <a:ext uri="{FF2B5EF4-FFF2-40B4-BE49-F238E27FC236}">
                  <a16:creationId xmlns:a16="http://schemas.microsoft.com/office/drawing/2014/main" id="{015D07CE-AE1F-0E12-BD74-E509CB4A4C86}"/>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Bullseye outline">
              <a:extLst>
                <a:ext uri="{FF2B5EF4-FFF2-40B4-BE49-F238E27FC236}">
                  <a16:creationId xmlns:a16="http://schemas.microsoft.com/office/drawing/2014/main" id="{AA7A68E0-74E2-938C-BA1F-AFC2CCD6E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grpSp>
        <p:nvGrpSpPr>
          <p:cNvPr id="31" name="Group 30">
            <a:extLst>
              <a:ext uri="{FF2B5EF4-FFF2-40B4-BE49-F238E27FC236}">
                <a16:creationId xmlns:a16="http://schemas.microsoft.com/office/drawing/2014/main" id="{8C929C4E-231F-14BE-770B-E59607127B0A}"/>
              </a:ext>
            </a:extLst>
          </p:cNvPr>
          <p:cNvGrpSpPr/>
          <p:nvPr/>
        </p:nvGrpSpPr>
        <p:grpSpPr>
          <a:xfrm>
            <a:off x="4490289" y="792480"/>
            <a:ext cx="585389" cy="585389"/>
            <a:chOff x="4258555" y="792480"/>
            <a:chExt cx="585389" cy="585389"/>
          </a:xfrm>
        </p:grpSpPr>
        <p:sp>
          <p:nvSpPr>
            <p:cNvPr id="3" name="Rectangle: Rounded Corners 2">
              <a:extLst>
                <a:ext uri="{FF2B5EF4-FFF2-40B4-BE49-F238E27FC236}">
                  <a16:creationId xmlns:a16="http://schemas.microsoft.com/office/drawing/2014/main" id="{FBDB3D2E-2483-C087-B2C9-1FD3DFA310F8}"/>
                </a:ext>
              </a:extLst>
            </p:cNvPr>
            <p:cNvSpPr/>
            <p:nvPr/>
          </p:nvSpPr>
          <p:spPr>
            <a:xfrm>
              <a:off x="4258555"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Signal outline">
              <a:extLst>
                <a:ext uri="{FF2B5EF4-FFF2-40B4-BE49-F238E27FC236}">
                  <a16:creationId xmlns:a16="http://schemas.microsoft.com/office/drawing/2014/main" id="{2D873C00-CD62-08D0-4231-FDF59E4443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2051" y="812639"/>
              <a:ext cx="457200" cy="457200"/>
            </a:xfrm>
            <a:prstGeom prst="rect">
              <a:avLst/>
            </a:prstGeom>
          </p:spPr>
        </p:pic>
      </p:grpSp>
      <p:grpSp>
        <p:nvGrpSpPr>
          <p:cNvPr id="32" name="Group 31">
            <a:extLst>
              <a:ext uri="{FF2B5EF4-FFF2-40B4-BE49-F238E27FC236}">
                <a16:creationId xmlns:a16="http://schemas.microsoft.com/office/drawing/2014/main" id="{231E8A54-4635-C016-F63E-25A215741A7B}"/>
              </a:ext>
            </a:extLst>
          </p:cNvPr>
          <p:cNvGrpSpPr/>
          <p:nvPr/>
        </p:nvGrpSpPr>
        <p:grpSpPr>
          <a:xfrm>
            <a:off x="8444475" y="792479"/>
            <a:ext cx="585389" cy="585389"/>
            <a:chOff x="8444475" y="792479"/>
            <a:chExt cx="585389" cy="585389"/>
          </a:xfrm>
        </p:grpSpPr>
        <p:sp>
          <p:nvSpPr>
            <p:cNvPr id="4" name="Rectangle: Rounded Corners 3">
              <a:extLst>
                <a:ext uri="{FF2B5EF4-FFF2-40B4-BE49-F238E27FC236}">
                  <a16:creationId xmlns:a16="http://schemas.microsoft.com/office/drawing/2014/main" id="{75E1B3F0-D9FC-2FD1-2E81-58DE1798BEC6}"/>
                </a:ext>
              </a:extLst>
            </p:cNvPr>
            <p:cNvSpPr/>
            <p:nvPr/>
          </p:nvSpPr>
          <p:spPr>
            <a:xfrm>
              <a:off x="8444475" y="792479"/>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Watering pot outline">
              <a:extLst>
                <a:ext uri="{FF2B5EF4-FFF2-40B4-BE49-F238E27FC236}">
                  <a16:creationId xmlns:a16="http://schemas.microsoft.com/office/drawing/2014/main" id="{DF7C0AE8-CF9C-A5E0-B4FB-B538B295EA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08569" y="851931"/>
              <a:ext cx="457200" cy="457200"/>
            </a:xfrm>
            <a:prstGeom prst="rect">
              <a:avLst/>
            </a:prstGeom>
          </p:spPr>
        </p:pic>
      </p:grpSp>
      <p:cxnSp>
        <p:nvCxnSpPr>
          <p:cNvPr id="18" name="Straight Connector 17">
            <a:extLst>
              <a:ext uri="{FF2B5EF4-FFF2-40B4-BE49-F238E27FC236}">
                <a16:creationId xmlns:a16="http://schemas.microsoft.com/office/drawing/2014/main" id="{834D2A8F-FB8D-FC08-FA1E-1C056C94A707}"/>
              </a:ext>
            </a:extLst>
          </p:cNvPr>
          <p:cNvCxnSpPr/>
          <p:nvPr/>
        </p:nvCxnSpPr>
        <p:spPr>
          <a:xfrm>
            <a:off x="144185" y="2997200"/>
            <a:ext cx="1190362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FD75F4E-60B6-3A69-74E4-66924CAD4319}"/>
              </a:ext>
            </a:extLst>
          </p:cNvPr>
          <p:cNvCxnSpPr/>
          <p:nvPr/>
        </p:nvCxnSpPr>
        <p:spPr>
          <a:xfrm>
            <a:off x="144184" y="5069840"/>
            <a:ext cx="1190362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70BDA7D-C1F4-6997-008A-A213EBAEE63B}"/>
              </a:ext>
            </a:extLst>
          </p:cNvPr>
          <p:cNvSpPr txBox="1"/>
          <p:nvPr/>
        </p:nvSpPr>
        <p:spPr>
          <a:xfrm>
            <a:off x="64851" y="2020420"/>
            <a:ext cx="2893656"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Content</a:t>
            </a:r>
          </a:p>
        </p:txBody>
      </p:sp>
      <p:sp>
        <p:nvSpPr>
          <p:cNvPr id="22" name="TextBox 21">
            <a:extLst>
              <a:ext uri="{FF2B5EF4-FFF2-40B4-BE49-F238E27FC236}">
                <a16:creationId xmlns:a16="http://schemas.microsoft.com/office/drawing/2014/main" id="{B41B9336-4F2F-20E9-9052-5A88EBCFF5EF}"/>
              </a:ext>
            </a:extLst>
          </p:cNvPr>
          <p:cNvSpPr txBox="1"/>
          <p:nvPr/>
        </p:nvSpPr>
        <p:spPr>
          <a:xfrm>
            <a:off x="64851" y="3782935"/>
            <a:ext cx="2893656" cy="430887"/>
          </a:xfrm>
          <a:prstGeom prst="rect">
            <a:avLst/>
          </a:prstGeom>
          <a:noFill/>
        </p:spPr>
        <p:txBody>
          <a:bodyPr wrap="square" rtlCol="0">
            <a:spAutoFit/>
          </a:bodyPr>
          <a:lstStyle/>
          <a:p>
            <a:r>
              <a:rPr lang="en-US" sz="2200" dirty="0">
                <a:solidFill>
                  <a:schemeClr val="accent6"/>
                </a:solidFill>
                <a:latin typeface="Century Gothic" panose="020B0502020202020204" pitchFamily="34" charset="0"/>
              </a:rPr>
              <a:t>Content</a:t>
            </a:r>
          </a:p>
        </p:txBody>
      </p:sp>
      <p:sp>
        <p:nvSpPr>
          <p:cNvPr id="23" name="TextBox 22">
            <a:extLst>
              <a:ext uri="{FF2B5EF4-FFF2-40B4-BE49-F238E27FC236}">
                <a16:creationId xmlns:a16="http://schemas.microsoft.com/office/drawing/2014/main" id="{DC327B31-C1F3-6C3B-9F68-C977A20F3909}"/>
              </a:ext>
            </a:extLst>
          </p:cNvPr>
          <p:cNvSpPr txBox="1"/>
          <p:nvPr/>
        </p:nvSpPr>
        <p:spPr>
          <a:xfrm>
            <a:off x="64851" y="5906693"/>
            <a:ext cx="2893656" cy="430887"/>
          </a:xfrm>
          <a:prstGeom prst="rect">
            <a:avLst/>
          </a:prstGeom>
          <a:noFill/>
        </p:spPr>
        <p:txBody>
          <a:bodyPr wrap="square" rtlCol="0">
            <a:spAutoFit/>
          </a:bodyPr>
          <a:lstStyle/>
          <a:p>
            <a:r>
              <a:rPr lang="en-US" sz="2200" dirty="0">
                <a:solidFill>
                  <a:srgbClr val="AFA705"/>
                </a:solidFill>
                <a:latin typeface="Century Gothic" panose="020B0502020202020204" pitchFamily="34" charset="0"/>
              </a:rPr>
              <a:t>Content</a:t>
            </a:r>
          </a:p>
        </p:txBody>
      </p:sp>
      <p:sp>
        <p:nvSpPr>
          <p:cNvPr id="24" name="TextBox 23">
            <a:extLst>
              <a:ext uri="{FF2B5EF4-FFF2-40B4-BE49-F238E27FC236}">
                <a16:creationId xmlns:a16="http://schemas.microsoft.com/office/drawing/2014/main" id="{51C89D2D-843F-5B60-BA39-068F263291A3}"/>
              </a:ext>
            </a:extLst>
          </p:cNvPr>
          <p:cNvSpPr txBox="1"/>
          <p:nvPr/>
        </p:nvSpPr>
        <p:spPr>
          <a:xfrm>
            <a:off x="4319945" y="1974558"/>
            <a:ext cx="2893656"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Content</a:t>
            </a:r>
          </a:p>
        </p:txBody>
      </p:sp>
      <p:sp>
        <p:nvSpPr>
          <p:cNvPr id="25" name="TextBox 24">
            <a:extLst>
              <a:ext uri="{FF2B5EF4-FFF2-40B4-BE49-F238E27FC236}">
                <a16:creationId xmlns:a16="http://schemas.microsoft.com/office/drawing/2014/main" id="{E2A0F360-4D01-B5D1-ED51-143CCAFE19EB}"/>
              </a:ext>
            </a:extLst>
          </p:cNvPr>
          <p:cNvSpPr txBox="1"/>
          <p:nvPr/>
        </p:nvSpPr>
        <p:spPr>
          <a:xfrm>
            <a:off x="4319945" y="3737073"/>
            <a:ext cx="2893656" cy="430887"/>
          </a:xfrm>
          <a:prstGeom prst="rect">
            <a:avLst/>
          </a:prstGeom>
          <a:noFill/>
        </p:spPr>
        <p:txBody>
          <a:bodyPr wrap="square" rtlCol="0">
            <a:spAutoFit/>
          </a:bodyPr>
          <a:lstStyle/>
          <a:p>
            <a:r>
              <a:rPr lang="en-US" sz="2200" dirty="0">
                <a:solidFill>
                  <a:schemeClr val="accent6"/>
                </a:solidFill>
                <a:latin typeface="Century Gothic" panose="020B0502020202020204" pitchFamily="34" charset="0"/>
              </a:rPr>
              <a:t>Content</a:t>
            </a:r>
          </a:p>
        </p:txBody>
      </p:sp>
      <p:sp>
        <p:nvSpPr>
          <p:cNvPr id="26" name="TextBox 25">
            <a:extLst>
              <a:ext uri="{FF2B5EF4-FFF2-40B4-BE49-F238E27FC236}">
                <a16:creationId xmlns:a16="http://schemas.microsoft.com/office/drawing/2014/main" id="{D1085A79-8714-F427-9AF5-7F1A17044CBA}"/>
              </a:ext>
            </a:extLst>
          </p:cNvPr>
          <p:cNvSpPr txBox="1"/>
          <p:nvPr/>
        </p:nvSpPr>
        <p:spPr>
          <a:xfrm>
            <a:off x="4319945" y="5906693"/>
            <a:ext cx="2893656" cy="430887"/>
          </a:xfrm>
          <a:prstGeom prst="rect">
            <a:avLst/>
          </a:prstGeom>
          <a:noFill/>
        </p:spPr>
        <p:txBody>
          <a:bodyPr wrap="square" rtlCol="0">
            <a:spAutoFit/>
          </a:bodyPr>
          <a:lstStyle/>
          <a:p>
            <a:r>
              <a:rPr lang="en-US" sz="2200" dirty="0">
                <a:solidFill>
                  <a:srgbClr val="AFA705"/>
                </a:solidFill>
                <a:latin typeface="Century Gothic" panose="020B0502020202020204" pitchFamily="34" charset="0"/>
              </a:rPr>
              <a:t>Content</a:t>
            </a:r>
          </a:p>
        </p:txBody>
      </p:sp>
      <p:sp>
        <p:nvSpPr>
          <p:cNvPr id="27" name="TextBox 26">
            <a:extLst>
              <a:ext uri="{FF2B5EF4-FFF2-40B4-BE49-F238E27FC236}">
                <a16:creationId xmlns:a16="http://schemas.microsoft.com/office/drawing/2014/main" id="{BDF1ABC9-63A1-5E5C-1BB6-A9FDA741A8E1}"/>
              </a:ext>
            </a:extLst>
          </p:cNvPr>
          <p:cNvSpPr txBox="1"/>
          <p:nvPr/>
        </p:nvSpPr>
        <p:spPr>
          <a:xfrm>
            <a:off x="8274130" y="1862798"/>
            <a:ext cx="361306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Content</a:t>
            </a:r>
          </a:p>
        </p:txBody>
      </p:sp>
      <p:sp>
        <p:nvSpPr>
          <p:cNvPr id="28" name="TextBox 27">
            <a:extLst>
              <a:ext uri="{FF2B5EF4-FFF2-40B4-BE49-F238E27FC236}">
                <a16:creationId xmlns:a16="http://schemas.microsoft.com/office/drawing/2014/main" id="{9D4244CF-604A-54A1-4E49-448724B2BAF1}"/>
              </a:ext>
            </a:extLst>
          </p:cNvPr>
          <p:cNvSpPr txBox="1"/>
          <p:nvPr/>
        </p:nvSpPr>
        <p:spPr>
          <a:xfrm>
            <a:off x="8274131" y="3625313"/>
            <a:ext cx="2893656" cy="430887"/>
          </a:xfrm>
          <a:prstGeom prst="rect">
            <a:avLst/>
          </a:prstGeom>
          <a:noFill/>
        </p:spPr>
        <p:txBody>
          <a:bodyPr wrap="square" rtlCol="0">
            <a:spAutoFit/>
          </a:bodyPr>
          <a:lstStyle/>
          <a:p>
            <a:r>
              <a:rPr lang="en-US" sz="2200" dirty="0">
                <a:solidFill>
                  <a:schemeClr val="accent6"/>
                </a:solidFill>
                <a:latin typeface="Century Gothic" panose="020B0502020202020204" pitchFamily="34" charset="0"/>
              </a:rPr>
              <a:t>Content</a:t>
            </a:r>
          </a:p>
        </p:txBody>
      </p:sp>
      <p:sp>
        <p:nvSpPr>
          <p:cNvPr id="29" name="TextBox 28">
            <a:extLst>
              <a:ext uri="{FF2B5EF4-FFF2-40B4-BE49-F238E27FC236}">
                <a16:creationId xmlns:a16="http://schemas.microsoft.com/office/drawing/2014/main" id="{3315B131-0BB4-6E9C-6D43-FF5A2AD7CBEC}"/>
              </a:ext>
            </a:extLst>
          </p:cNvPr>
          <p:cNvSpPr txBox="1"/>
          <p:nvPr/>
        </p:nvSpPr>
        <p:spPr>
          <a:xfrm>
            <a:off x="8274131" y="5906693"/>
            <a:ext cx="3773682" cy="430887"/>
          </a:xfrm>
          <a:prstGeom prst="rect">
            <a:avLst/>
          </a:prstGeom>
          <a:noFill/>
        </p:spPr>
        <p:txBody>
          <a:bodyPr wrap="square" rtlCol="0">
            <a:spAutoFit/>
          </a:bodyPr>
          <a:lstStyle/>
          <a:p>
            <a:r>
              <a:rPr lang="en-US" sz="2200" dirty="0">
                <a:solidFill>
                  <a:srgbClr val="AFA705"/>
                </a:solidFill>
                <a:latin typeface="Century Gothic" panose="020B0502020202020204" pitchFamily="34" charset="0"/>
              </a:rPr>
              <a:t>Content</a:t>
            </a:r>
          </a:p>
        </p:txBody>
      </p:sp>
      <p:grpSp>
        <p:nvGrpSpPr>
          <p:cNvPr id="42" name="Group 41">
            <a:extLst>
              <a:ext uri="{FF2B5EF4-FFF2-40B4-BE49-F238E27FC236}">
                <a16:creationId xmlns:a16="http://schemas.microsoft.com/office/drawing/2014/main" id="{F62E55AF-EB3D-54CB-2F3D-6B54A29DC1D4}"/>
              </a:ext>
            </a:extLst>
          </p:cNvPr>
          <p:cNvGrpSpPr/>
          <p:nvPr/>
        </p:nvGrpSpPr>
        <p:grpSpPr>
          <a:xfrm>
            <a:off x="3698024" y="726454"/>
            <a:ext cx="4348699" cy="6086952"/>
            <a:chOff x="3698024" y="726454"/>
            <a:chExt cx="4348699" cy="6086952"/>
          </a:xfrm>
        </p:grpSpPr>
        <p:sp>
          <p:nvSpPr>
            <p:cNvPr id="37" name="Oval 36">
              <a:extLst>
                <a:ext uri="{FF2B5EF4-FFF2-40B4-BE49-F238E27FC236}">
                  <a16:creationId xmlns:a16="http://schemas.microsoft.com/office/drawing/2014/main" id="{3A0BEA05-0EC8-B4D6-CD91-D47DAC698F95}"/>
                </a:ext>
              </a:extLst>
            </p:cNvPr>
            <p:cNvSpPr/>
            <p:nvPr/>
          </p:nvSpPr>
          <p:spPr>
            <a:xfrm>
              <a:off x="3698024" y="735003"/>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99296A03-6B6A-2EB0-477F-114E118E605C}"/>
                </a:ext>
              </a:extLst>
            </p:cNvPr>
            <p:cNvSpPr/>
            <p:nvPr/>
          </p:nvSpPr>
          <p:spPr>
            <a:xfrm>
              <a:off x="7891947" y="726454"/>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6434E9DB-3378-1817-CF52-29034ADE2E65}"/>
                </a:ext>
              </a:extLst>
            </p:cNvPr>
            <p:cNvGrpSpPr/>
            <p:nvPr/>
          </p:nvGrpSpPr>
          <p:grpSpPr>
            <a:xfrm>
              <a:off x="3698024" y="755032"/>
              <a:ext cx="4348699" cy="6058374"/>
              <a:chOff x="3698024" y="755032"/>
              <a:chExt cx="4348699" cy="6058374"/>
            </a:xfrm>
          </p:grpSpPr>
          <p:cxnSp>
            <p:nvCxnSpPr>
              <p:cNvPr id="35" name="Straight Connector 34">
                <a:extLst>
                  <a:ext uri="{FF2B5EF4-FFF2-40B4-BE49-F238E27FC236}">
                    <a16:creationId xmlns:a16="http://schemas.microsoft.com/office/drawing/2014/main" id="{EC365182-1BCE-C9F2-4BF1-201706D7FF5D}"/>
                  </a:ext>
                </a:extLst>
              </p:cNvPr>
              <p:cNvCxnSpPr/>
              <p:nvPr/>
            </p:nvCxnSpPr>
            <p:spPr>
              <a:xfrm>
                <a:off x="3769360" y="785066"/>
                <a:ext cx="0" cy="5964081"/>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7EB9EFD-0224-3139-AE7A-D6C959687AC3}"/>
                  </a:ext>
                </a:extLst>
              </p:cNvPr>
              <p:cNvCxnSpPr/>
              <p:nvPr/>
            </p:nvCxnSpPr>
            <p:spPr>
              <a:xfrm>
                <a:off x="7969335" y="755032"/>
                <a:ext cx="0" cy="5964081"/>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576ACFC-3AA3-9893-4C5B-456973BBC920}"/>
                  </a:ext>
                </a:extLst>
              </p:cNvPr>
              <p:cNvSpPr/>
              <p:nvPr/>
            </p:nvSpPr>
            <p:spPr>
              <a:xfrm>
                <a:off x="3698024" y="6658630"/>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19658B3-9E5D-9C5C-5E86-67E3F171FB8B}"/>
                  </a:ext>
                </a:extLst>
              </p:cNvPr>
              <p:cNvSpPr/>
              <p:nvPr/>
            </p:nvSpPr>
            <p:spPr>
              <a:xfrm>
                <a:off x="7891947" y="6650081"/>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1662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69C61-470A-0E07-E0EE-CA45ED602C30}"/>
            </a:ext>
          </a:extLst>
        </p:cNvPr>
        <p:cNvGrpSpPr/>
        <p:nvPr/>
      </p:nvGrpSpPr>
      <p:grpSpPr>
        <a:xfrm>
          <a:off x="0" y="0"/>
          <a:ext cx="0" cy="0"/>
          <a:chOff x="0" y="0"/>
          <a:chExt cx="0" cy="0"/>
        </a:xfrm>
      </p:grpSpPr>
      <p:grpSp>
        <p:nvGrpSpPr>
          <p:cNvPr id="51" name="Group 50">
            <a:extLst>
              <a:ext uri="{FF2B5EF4-FFF2-40B4-BE49-F238E27FC236}">
                <a16:creationId xmlns:a16="http://schemas.microsoft.com/office/drawing/2014/main" id="{5F5118BF-0918-ECC9-2591-A2DAFA54FAD0}"/>
              </a:ext>
            </a:extLst>
          </p:cNvPr>
          <p:cNvGrpSpPr/>
          <p:nvPr/>
        </p:nvGrpSpPr>
        <p:grpSpPr>
          <a:xfrm>
            <a:off x="223146" y="855668"/>
            <a:ext cx="5070214" cy="2466652"/>
            <a:chOff x="223146" y="855668"/>
            <a:chExt cx="5070214" cy="2466652"/>
          </a:xfrm>
        </p:grpSpPr>
        <p:sp>
          <p:nvSpPr>
            <p:cNvPr id="5" name="Rectangle 4">
              <a:extLst>
                <a:ext uri="{FF2B5EF4-FFF2-40B4-BE49-F238E27FC236}">
                  <a16:creationId xmlns:a16="http://schemas.microsoft.com/office/drawing/2014/main" id="{25DDA5DB-DE3E-BDD3-5DD1-B044961DF584}"/>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9C992EA-D358-1BEB-9A01-5AB6ACF287CD}"/>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0C4AE579-30BE-F079-1BBB-02A57BC15EB5}"/>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Skills and Competency Development</a:t>
            </a:r>
          </a:p>
        </p:txBody>
      </p:sp>
      <p:sp>
        <p:nvSpPr>
          <p:cNvPr id="8" name="TextBox 7">
            <a:extLst>
              <a:ext uri="{FF2B5EF4-FFF2-40B4-BE49-F238E27FC236}">
                <a16:creationId xmlns:a16="http://schemas.microsoft.com/office/drawing/2014/main" id="{17F800C8-3B1D-0B3D-68FD-B9875BD65F8D}"/>
              </a:ext>
            </a:extLst>
          </p:cNvPr>
          <p:cNvSpPr txBox="1"/>
          <p:nvPr/>
        </p:nvSpPr>
        <p:spPr>
          <a:xfrm>
            <a:off x="182069" y="1046916"/>
            <a:ext cx="5111291" cy="430887"/>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Category</a:t>
            </a:r>
          </a:p>
        </p:txBody>
      </p:sp>
      <p:grpSp>
        <p:nvGrpSpPr>
          <p:cNvPr id="30" name="Group 29">
            <a:extLst>
              <a:ext uri="{FF2B5EF4-FFF2-40B4-BE49-F238E27FC236}">
                <a16:creationId xmlns:a16="http://schemas.microsoft.com/office/drawing/2014/main" id="{CBB766AD-E726-EEF2-B655-1AB4117459CB}"/>
              </a:ext>
            </a:extLst>
          </p:cNvPr>
          <p:cNvGrpSpPr/>
          <p:nvPr/>
        </p:nvGrpSpPr>
        <p:grpSpPr>
          <a:xfrm>
            <a:off x="182069" y="719073"/>
            <a:ext cx="375163" cy="375163"/>
            <a:chOff x="146131" y="792480"/>
            <a:chExt cx="585389" cy="585389"/>
          </a:xfrm>
        </p:grpSpPr>
        <p:sp>
          <p:nvSpPr>
            <p:cNvPr id="2" name="Rectangle: Rounded Corners 1">
              <a:extLst>
                <a:ext uri="{FF2B5EF4-FFF2-40B4-BE49-F238E27FC236}">
                  <a16:creationId xmlns:a16="http://schemas.microsoft.com/office/drawing/2014/main" id="{41D165AD-B166-663E-B0AD-488ABBF9F435}"/>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Bullseye outline">
              <a:extLst>
                <a:ext uri="{FF2B5EF4-FFF2-40B4-BE49-F238E27FC236}">
                  <a16:creationId xmlns:a16="http://schemas.microsoft.com/office/drawing/2014/main" id="{CDB8ABA8-75D1-E588-761F-FF9F80A25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19" name="TextBox 18">
            <a:extLst>
              <a:ext uri="{FF2B5EF4-FFF2-40B4-BE49-F238E27FC236}">
                <a16:creationId xmlns:a16="http://schemas.microsoft.com/office/drawing/2014/main" id="{EB38730F-D4E7-9402-69B4-DAD6BC3C2D98}"/>
              </a:ext>
            </a:extLst>
          </p:cNvPr>
          <p:cNvSpPr txBox="1"/>
          <p:nvPr/>
        </p:nvSpPr>
        <p:spPr>
          <a:xfrm>
            <a:off x="223146" y="1764570"/>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Level</a:t>
            </a:r>
          </a:p>
        </p:txBody>
      </p:sp>
      <p:sp>
        <p:nvSpPr>
          <p:cNvPr id="34" name="TextBox 33">
            <a:extLst>
              <a:ext uri="{FF2B5EF4-FFF2-40B4-BE49-F238E27FC236}">
                <a16:creationId xmlns:a16="http://schemas.microsoft.com/office/drawing/2014/main" id="{2D533097-A024-C5CE-863D-AF427BD5574B}"/>
              </a:ext>
            </a:extLst>
          </p:cNvPr>
          <p:cNvSpPr txBox="1"/>
          <p:nvPr/>
        </p:nvSpPr>
        <p:spPr>
          <a:xfrm>
            <a:off x="3123011" y="1711599"/>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Level</a:t>
            </a:r>
          </a:p>
        </p:txBody>
      </p:sp>
      <p:grpSp>
        <p:nvGrpSpPr>
          <p:cNvPr id="52" name="Group 51">
            <a:extLst>
              <a:ext uri="{FF2B5EF4-FFF2-40B4-BE49-F238E27FC236}">
                <a16:creationId xmlns:a16="http://schemas.microsoft.com/office/drawing/2014/main" id="{C48E08A0-251A-7F9C-552E-098FE06603F9}"/>
              </a:ext>
            </a:extLst>
          </p:cNvPr>
          <p:cNvGrpSpPr/>
          <p:nvPr/>
        </p:nvGrpSpPr>
        <p:grpSpPr>
          <a:xfrm>
            <a:off x="264223" y="3907484"/>
            <a:ext cx="5070214" cy="2466652"/>
            <a:chOff x="223146" y="855668"/>
            <a:chExt cx="5070214" cy="2466652"/>
          </a:xfrm>
        </p:grpSpPr>
        <p:sp>
          <p:nvSpPr>
            <p:cNvPr id="53" name="Rectangle 52">
              <a:extLst>
                <a:ext uri="{FF2B5EF4-FFF2-40B4-BE49-F238E27FC236}">
                  <a16:creationId xmlns:a16="http://schemas.microsoft.com/office/drawing/2014/main" id="{0733ADFE-1A52-1E96-342D-923497167FD2}"/>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D88B032-E4E7-A69B-3FFB-6208156C4221}"/>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C23D87DA-C9F5-4693-A4C3-ECC7DC8CAB39}"/>
              </a:ext>
            </a:extLst>
          </p:cNvPr>
          <p:cNvSpPr txBox="1"/>
          <p:nvPr/>
        </p:nvSpPr>
        <p:spPr>
          <a:xfrm>
            <a:off x="223146" y="4098732"/>
            <a:ext cx="5111291" cy="430887"/>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Category</a:t>
            </a:r>
          </a:p>
        </p:txBody>
      </p:sp>
      <p:grpSp>
        <p:nvGrpSpPr>
          <p:cNvPr id="56" name="Group 55">
            <a:extLst>
              <a:ext uri="{FF2B5EF4-FFF2-40B4-BE49-F238E27FC236}">
                <a16:creationId xmlns:a16="http://schemas.microsoft.com/office/drawing/2014/main" id="{1B0CCA78-6773-7AEB-2CB4-3CE5AB1DEC07}"/>
              </a:ext>
            </a:extLst>
          </p:cNvPr>
          <p:cNvGrpSpPr/>
          <p:nvPr/>
        </p:nvGrpSpPr>
        <p:grpSpPr>
          <a:xfrm>
            <a:off x="223146" y="3770889"/>
            <a:ext cx="375163" cy="375163"/>
            <a:chOff x="146131" y="792480"/>
            <a:chExt cx="585389" cy="585389"/>
          </a:xfrm>
        </p:grpSpPr>
        <p:sp>
          <p:nvSpPr>
            <p:cNvPr id="57" name="Rectangle: Rounded Corners 56">
              <a:extLst>
                <a:ext uri="{FF2B5EF4-FFF2-40B4-BE49-F238E27FC236}">
                  <a16:creationId xmlns:a16="http://schemas.microsoft.com/office/drawing/2014/main" id="{47D04A56-8032-31FC-F875-44C666580B2B}"/>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Bullseye outline">
              <a:extLst>
                <a:ext uri="{FF2B5EF4-FFF2-40B4-BE49-F238E27FC236}">
                  <a16:creationId xmlns:a16="http://schemas.microsoft.com/office/drawing/2014/main" id="{973C3444-B3C2-28E3-032F-4C542648F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59" name="TextBox 58">
            <a:extLst>
              <a:ext uri="{FF2B5EF4-FFF2-40B4-BE49-F238E27FC236}">
                <a16:creationId xmlns:a16="http://schemas.microsoft.com/office/drawing/2014/main" id="{7F982636-0E89-1BED-8D34-4D5354BB6A2A}"/>
              </a:ext>
            </a:extLst>
          </p:cNvPr>
          <p:cNvSpPr txBox="1"/>
          <p:nvPr/>
        </p:nvSpPr>
        <p:spPr>
          <a:xfrm>
            <a:off x="264223" y="5069826"/>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Level</a:t>
            </a:r>
          </a:p>
        </p:txBody>
      </p:sp>
      <p:sp>
        <p:nvSpPr>
          <p:cNvPr id="60" name="TextBox 59">
            <a:extLst>
              <a:ext uri="{FF2B5EF4-FFF2-40B4-BE49-F238E27FC236}">
                <a16:creationId xmlns:a16="http://schemas.microsoft.com/office/drawing/2014/main" id="{06197D5A-A3ED-4925-D552-CCC5132F64FC}"/>
              </a:ext>
            </a:extLst>
          </p:cNvPr>
          <p:cNvSpPr txBox="1"/>
          <p:nvPr/>
        </p:nvSpPr>
        <p:spPr>
          <a:xfrm>
            <a:off x="3164088" y="5016855"/>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Level</a:t>
            </a:r>
          </a:p>
        </p:txBody>
      </p:sp>
      <p:grpSp>
        <p:nvGrpSpPr>
          <p:cNvPr id="61" name="Group 60">
            <a:extLst>
              <a:ext uri="{FF2B5EF4-FFF2-40B4-BE49-F238E27FC236}">
                <a16:creationId xmlns:a16="http://schemas.microsoft.com/office/drawing/2014/main" id="{B364B524-4EDD-6DA2-4D0A-DB73DCF60124}"/>
              </a:ext>
            </a:extLst>
          </p:cNvPr>
          <p:cNvGrpSpPr/>
          <p:nvPr/>
        </p:nvGrpSpPr>
        <p:grpSpPr>
          <a:xfrm>
            <a:off x="6451226" y="900760"/>
            <a:ext cx="5070214" cy="2466652"/>
            <a:chOff x="223146" y="855668"/>
            <a:chExt cx="5070214" cy="2466652"/>
          </a:xfrm>
        </p:grpSpPr>
        <p:sp>
          <p:nvSpPr>
            <p:cNvPr id="62" name="Rectangle 61">
              <a:extLst>
                <a:ext uri="{FF2B5EF4-FFF2-40B4-BE49-F238E27FC236}">
                  <a16:creationId xmlns:a16="http://schemas.microsoft.com/office/drawing/2014/main" id="{C31F9031-958A-74E5-8A3B-6FB2FC552161}"/>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33CC7F0-E6BC-A9CF-848A-E5A65D909555}"/>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FF92E4C4-86AF-55B9-E6B2-BC9992B4D6F5}"/>
              </a:ext>
            </a:extLst>
          </p:cNvPr>
          <p:cNvSpPr txBox="1"/>
          <p:nvPr/>
        </p:nvSpPr>
        <p:spPr>
          <a:xfrm>
            <a:off x="6410149" y="1092008"/>
            <a:ext cx="5111291" cy="430887"/>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Category</a:t>
            </a:r>
          </a:p>
        </p:txBody>
      </p:sp>
      <p:grpSp>
        <p:nvGrpSpPr>
          <p:cNvPr id="65" name="Group 64">
            <a:extLst>
              <a:ext uri="{FF2B5EF4-FFF2-40B4-BE49-F238E27FC236}">
                <a16:creationId xmlns:a16="http://schemas.microsoft.com/office/drawing/2014/main" id="{199B5EDB-E250-871C-1AC3-590B0D482A4D}"/>
              </a:ext>
            </a:extLst>
          </p:cNvPr>
          <p:cNvGrpSpPr/>
          <p:nvPr/>
        </p:nvGrpSpPr>
        <p:grpSpPr>
          <a:xfrm>
            <a:off x="6410149" y="764165"/>
            <a:ext cx="375163" cy="375163"/>
            <a:chOff x="146131" y="792480"/>
            <a:chExt cx="585389" cy="585389"/>
          </a:xfrm>
        </p:grpSpPr>
        <p:sp>
          <p:nvSpPr>
            <p:cNvPr id="66" name="Rectangle: Rounded Corners 65">
              <a:extLst>
                <a:ext uri="{FF2B5EF4-FFF2-40B4-BE49-F238E27FC236}">
                  <a16:creationId xmlns:a16="http://schemas.microsoft.com/office/drawing/2014/main" id="{660B2A36-5DD3-07ED-6FB9-FCD9926E329A}"/>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Graphic 66" descr="Bullseye outline">
              <a:extLst>
                <a:ext uri="{FF2B5EF4-FFF2-40B4-BE49-F238E27FC236}">
                  <a16:creationId xmlns:a16="http://schemas.microsoft.com/office/drawing/2014/main" id="{6FF8A72D-5F9D-BCE2-7A92-50D133F742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68" name="TextBox 67">
            <a:extLst>
              <a:ext uri="{FF2B5EF4-FFF2-40B4-BE49-F238E27FC236}">
                <a16:creationId xmlns:a16="http://schemas.microsoft.com/office/drawing/2014/main" id="{5E689089-6BBA-D179-B09B-2D1EB4A62F99}"/>
              </a:ext>
            </a:extLst>
          </p:cNvPr>
          <p:cNvSpPr txBox="1"/>
          <p:nvPr/>
        </p:nvSpPr>
        <p:spPr>
          <a:xfrm>
            <a:off x="6451226" y="1809662"/>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Level</a:t>
            </a:r>
          </a:p>
        </p:txBody>
      </p:sp>
      <p:sp>
        <p:nvSpPr>
          <p:cNvPr id="69" name="TextBox 68">
            <a:extLst>
              <a:ext uri="{FF2B5EF4-FFF2-40B4-BE49-F238E27FC236}">
                <a16:creationId xmlns:a16="http://schemas.microsoft.com/office/drawing/2014/main" id="{05C7BEAA-04B2-503F-8F07-CEA784455BCD}"/>
              </a:ext>
            </a:extLst>
          </p:cNvPr>
          <p:cNvSpPr txBox="1"/>
          <p:nvPr/>
        </p:nvSpPr>
        <p:spPr>
          <a:xfrm>
            <a:off x="9351091" y="1756691"/>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Level</a:t>
            </a:r>
          </a:p>
        </p:txBody>
      </p:sp>
      <p:grpSp>
        <p:nvGrpSpPr>
          <p:cNvPr id="70" name="Group 69">
            <a:extLst>
              <a:ext uri="{FF2B5EF4-FFF2-40B4-BE49-F238E27FC236}">
                <a16:creationId xmlns:a16="http://schemas.microsoft.com/office/drawing/2014/main" id="{D80FFCB5-48C1-173B-923F-BF1204010889}"/>
              </a:ext>
            </a:extLst>
          </p:cNvPr>
          <p:cNvGrpSpPr/>
          <p:nvPr/>
        </p:nvGrpSpPr>
        <p:grpSpPr>
          <a:xfrm>
            <a:off x="6450852" y="3902404"/>
            <a:ext cx="5070214" cy="2466652"/>
            <a:chOff x="223146" y="855668"/>
            <a:chExt cx="5070214" cy="2466652"/>
          </a:xfrm>
        </p:grpSpPr>
        <p:sp>
          <p:nvSpPr>
            <p:cNvPr id="71" name="Rectangle 70">
              <a:extLst>
                <a:ext uri="{FF2B5EF4-FFF2-40B4-BE49-F238E27FC236}">
                  <a16:creationId xmlns:a16="http://schemas.microsoft.com/office/drawing/2014/main" id="{770413B8-6915-94BA-1101-84CF6F3806FC}"/>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F94A50-5EF6-B89D-3A0A-4FB6CB9D795E}"/>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66593B2E-3C48-E059-DC9E-17ED13E51C9B}"/>
              </a:ext>
            </a:extLst>
          </p:cNvPr>
          <p:cNvSpPr txBox="1"/>
          <p:nvPr/>
        </p:nvSpPr>
        <p:spPr>
          <a:xfrm>
            <a:off x="6409775" y="4093652"/>
            <a:ext cx="5111291" cy="430887"/>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Category</a:t>
            </a:r>
          </a:p>
        </p:txBody>
      </p:sp>
      <p:grpSp>
        <p:nvGrpSpPr>
          <p:cNvPr id="74" name="Group 73">
            <a:extLst>
              <a:ext uri="{FF2B5EF4-FFF2-40B4-BE49-F238E27FC236}">
                <a16:creationId xmlns:a16="http://schemas.microsoft.com/office/drawing/2014/main" id="{FFD510C2-CF6C-2994-DA88-89606640B864}"/>
              </a:ext>
            </a:extLst>
          </p:cNvPr>
          <p:cNvGrpSpPr/>
          <p:nvPr/>
        </p:nvGrpSpPr>
        <p:grpSpPr>
          <a:xfrm>
            <a:off x="6409775" y="3765809"/>
            <a:ext cx="375163" cy="375163"/>
            <a:chOff x="146131" y="792480"/>
            <a:chExt cx="585389" cy="585389"/>
          </a:xfrm>
        </p:grpSpPr>
        <p:sp>
          <p:nvSpPr>
            <p:cNvPr id="75" name="Rectangle: Rounded Corners 74">
              <a:extLst>
                <a:ext uri="{FF2B5EF4-FFF2-40B4-BE49-F238E27FC236}">
                  <a16:creationId xmlns:a16="http://schemas.microsoft.com/office/drawing/2014/main" id="{F9F6152B-46DE-6942-667B-6B52C9071FC8}"/>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Graphic 75" descr="Bullseye outline">
              <a:extLst>
                <a:ext uri="{FF2B5EF4-FFF2-40B4-BE49-F238E27FC236}">
                  <a16:creationId xmlns:a16="http://schemas.microsoft.com/office/drawing/2014/main" id="{3B6E3902-9E22-1014-45F4-AE22D65BAD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77" name="TextBox 76">
            <a:extLst>
              <a:ext uri="{FF2B5EF4-FFF2-40B4-BE49-F238E27FC236}">
                <a16:creationId xmlns:a16="http://schemas.microsoft.com/office/drawing/2014/main" id="{DD28A3C7-2785-EA6D-910E-11141B17B509}"/>
              </a:ext>
            </a:extLst>
          </p:cNvPr>
          <p:cNvSpPr txBox="1"/>
          <p:nvPr/>
        </p:nvSpPr>
        <p:spPr>
          <a:xfrm>
            <a:off x="6450852" y="5068995"/>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Level</a:t>
            </a:r>
          </a:p>
        </p:txBody>
      </p:sp>
      <p:sp>
        <p:nvSpPr>
          <p:cNvPr id="78" name="TextBox 77">
            <a:extLst>
              <a:ext uri="{FF2B5EF4-FFF2-40B4-BE49-F238E27FC236}">
                <a16:creationId xmlns:a16="http://schemas.microsoft.com/office/drawing/2014/main" id="{BD8E57FC-00A8-456C-7720-F978C686D095}"/>
              </a:ext>
            </a:extLst>
          </p:cNvPr>
          <p:cNvSpPr txBox="1"/>
          <p:nvPr/>
        </p:nvSpPr>
        <p:spPr>
          <a:xfrm>
            <a:off x="9350717" y="5016024"/>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Level</a:t>
            </a:r>
          </a:p>
        </p:txBody>
      </p:sp>
    </p:spTree>
    <p:extLst>
      <p:ext uri="{BB962C8B-B14F-4D97-AF65-F5344CB8AC3E}">
        <p14:creationId xmlns:p14="http://schemas.microsoft.com/office/powerpoint/2010/main" val="425685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041D-5688-A6F4-E42D-9FC83C4A0B74}"/>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794D3BEF-F07E-0C65-4402-CA1CCE5EC4FE}"/>
              </a:ext>
            </a:extLst>
          </p:cNvPr>
          <p:cNvGraphicFramePr>
            <a:graphicFrameLocks noGrp="1"/>
          </p:cNvGraphicFramePr>
          <p:nvPr>
            <p:extLst>
              <p:ext uri="{D42A27DB-BD31-4B8C-83A1-F6EECF244321}">
                <p14:modId xmlns:p14="http://schemas.microsoft.com/office/powerpoint/2010/main" val="827584304"/>
              </p:ext>
            </p:extLst>
          </p:nvPr>
        </p:nvGraphicFramePr>
        <p:xfrm>
          <a:off x="146129" y="809386"/>
          <a:ext cx="11873043" cy="5950980"/>
        </p:xfrm>
        <a:graphic>
          <a:graphicData uri="http://schemas.openxmlformats.org/drawingml/2006/table">
            <a:tbl>
              <a:tblPr firstRow="1" bandRow="1">
                <a:tableStyleId>{5C22544A-7EE6-4342-B048-85BDC9FD1C3A}</a:tableStyleId>
              </a:tblPr>
              <a:tblGrid>
                <a:gridCol w="3957681">
                  <a:extLst>
                    <a:ext uri="{9D8B030D-6E8A-4147-A177-3AD203B41FA5}">
                      <a16:colId xmlns:a16="http://schemas.microsoft.com/office/drawing/2014/main" val="2811213328"/>
                    </a:ext>
                  </a:extLst>
                </a:gridCol>
                <a:gridCol w="3957681">
                  <a:extLst>
                    <a:ext uri="{9D8B030D-6E8A-4147-A177-3AD203B41FA5}">
                      <a16:colId xmlns:a16="http://schemas.microsoft.com/office/drawing/2014/main" val="4165395008"/>
                    </a:ext>
                  </a:extLst>
                </a:gridCol>
                <a:gridCol w="3957681">
                  <a:extLst>
                    <a:ext uri="{9D8B030D-6E8A-4147-A177-3AD203B41FA5}">
                      <a16:colId xmlns:a16="http://schemas.microsoft.com/office/drawing/2014/main" val="359017746"/>
                    </a:ext>
                  </a:extLst>
                </a:gridCol>
              </a:tblGrid>
              <a:tr h="1190196">
                <a:tc>
                  <a:txBody>
                    <a:bodyPr/>
                    <a:lstStyle/>
                    <a:p>
                      <a:r>
                        <a:rPr lang="en-US" dirty="0">
                          <a:latin typeface="Century Gothic" panose="020B0502020202020204" pitchFamily="34" charset="0"/>
                        </a:rPr>
                        <a:t>Training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a:r>
                        <a:rPr lang="en-US" dirty="0">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Estimated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27154934"/>
                  </a:ext>
                </a:extLst>
              </a:tr>
              <a:tr h="119019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$0</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3615277"/>
                  </a:ext>
                </a:extLst>
              </a:tr>
              <a:tr h="119019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8614521"/>
                  </a:ext>
                </a:extLst>
              </a:tr>
              <a:tr h="119019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1158739"/>
                  </a:ext>
                </a:extLst>
              </a:tr>
              <a:tr h="119019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3812461"/>
                  </a:ext>
                </a:extLst>
              </a:tr>
            </a:tbl>
          </a:graphicData>
        </a:graphic>
      </p:graphicFrame>
      <p:sp>
        <p:nvSpPr>
          <p:cNvPr id="2" name="TextBox 1">
            <a:extLst>
              <a:ext uri="{FF2B5EF4-FFF2-40B4-BE49-F238E27FC236}">
                <a16:creationId xmlns:a16="http://schemas.microsoft.com/office/drawing/2014/main" id="{DFC647ED-899A-8CE5-503B-028F3F60ED60}"/>
              </a:ext>
            </a:extLst>
          </p:cNvPr>
          <p:cNvSpPr txBox="1"/>
          <p:nvPr/>
        </p:nvSpPr>
        <p:spPr>
          <a:xfrm>
            <a:off x="146131" y="97632"/>
            <a:ext cx="11873044"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Training, Education, and Certification Plan</a:t>
            </a:r>
          </a:p>
        </p:txBody>
      </p:sp>
    </p:spTree>
    <p:extLst>
      <p:ext uri="{BB962C8B-B14F-4D97-AF65-F5344CB8AC3E}">
        <p14:creationId xmlns:p14="http://schemas.microsoft.com/office/powerpoint/2010/main" val="170382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90987-DEB7-894F-A6E2-275B8BED7D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1007624-6026-BB72-0674-B81CBF30F7A4}"/>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Career Advancement Plan</a:t>
            </a:r>
          </a:p>
        </p:txBody>
      </p:sp>
      <p:sp>
        <p:nvSpPr>
          <p:cNvPr id="11" name="Arrow: Pentagon 10">
            <a:extLst>
              <a:ext uri="{FF2B5EF4-FFF2-40B4-BE49-F238E27FC236}">
                <a16:creationId xmlns:a16="http://schemas.microsoft.com/office/drawing/2014/main" id="{D036D81B-2FCF-3673-27CD-D41F4E10A26A}"/>
              </a:ext>
            </a:extLst>
          </p:cNvPr>
          <p:cNvSpPr/>
          <p:nvPr/>
        </p:nvSpPr>
        <p:spPr>
          <a:xfrm rot="5400000">
            <a:off x="1000985" y="258782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7283DFF-3CC4-B4A4-51F0-89B717D790EE}"/>
              </a:ext>
            </a:extLst>
          </p:cNvPr>
          <p:cNvSpPr txBox="1"/>
          <p:nvPr/>
        </p:nvSpPr>
        <p:spPr>
          <a:xfrm>
            <a:off x="1726236" y="2445275"/>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Role: </a:t>
            </a:r>
            <a:br>
              <a:rPr lang="en-US" sz="1400" b="1" dirty="0">
                <a:solidFill>
                  <a:schemeClr val="tx1">
                    <a:lumMod val="50000"/>
                    <a:lumOff val="50000"/>
                  </a:schemeClr>
                </a:solidFill>
                <a:latin typeface="Century Gothic" panose="020B0502020202020204" pitchFamily="34" charset="0"/>
              </a:rPr>
            </a:br>
            <a:r>
              <a:rPr lang="en-US" sz="1400" b="1" dirty="0">
                <a:solidFill>
                  <a:schemeClr val="tx1">
                    <a:lumMod val="50000"/>
                    <a:lumOff val="50000"/>
                  </a:schemeClr>
                </a:solidFill>
                <a:latin typeface="Century Gothic" panose="020B0502020202020204" pitchFamily="34" charset="0"/>
              </a:rPr>
              <a:t>Title</a:t>
            </a:r>
          </a:p>
        </p:txBody>
      </p:sp>
      <p:sp>
        <p:nvSpPr>
          <p:cNvPr id="15" name="Arrow: Pentagon 14">
            <a:extLst>
              <a:ext uri="{FF2B5EF4-FFF2-40B4-BE49-F238E27FC236}">
                <a16:creationId xmlns:a16="http://schemas.microsoft.com/office/drawing/2014/main" id="{F2492840-A3B2-5F5E-47E7-99F5AB7D7DC7}"/>
              </a:ext>
            </a:extLst>
          </p:cNvPr>
          <p:cNvSpPr/>
          <p:nvPr/>
        </p:nvSpPr>
        <p:spPr>
          <a:xfrm rot="5400000">
            <a:off x="1000985" y="349933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A22F48E-872A-CA45-C389-4F4E7DBC5988}"/>
              </a:ext>
            </a:extLst>
          </p:cNvPr>
          <p:cNvSpPr txBox="1"/>
          <p:nvPr/>
        </p:nvSpPr>
        <p:spPr>
          <a:xfrm>
            <a:off x="1726236" y="3356784"/>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Skills Needed: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Skill</a:t>
            </a:r>
          </a:p>
        </p:txBody>
      </p:sp>
      <p:sp>
        <p:nvSpPr>
          <p:cNvPr id="19" name="Arrow: Pentagon 18">
            <a:extLst>
              <a:ext uri="{FF2B5EF4-FFF2-40B4-BE49-F238E27FC236}">
                <a16:creationId xmlns:a16="http://schemas.microsoft.com/office/drawing/2014/main" id="{BE49938E-BC33-5F7A-A9A5-A60F6E45F4A2}"/>
              </a:ext>
            </a:extLst>
          </p:cNvPr>
          <p:cNvSpPr/>
          <p:nvPr/>
        </p:nvSpPr>
        <p:spPr>
          <a:xfrm rot="5400000">
            <a:off x="1000985" y="448129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D66543C-F94D-49FD-3063-C3F622716A04}"/>
              </a:ext>
            </a:extLst>
          </p:cNvPr>
          <p:cNvSpPr txBox="1"/>
          <p:nvPr/>
        </p:nvSpPr>
        <p:spPr>
          <a:xfrm>
            <a:off x="1726236" y="4338743"/>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Description</a:t>
            </a:r>
          </a:p>
        </p:txBody>
      </p:sp>
      <p:sp>
        <p:nvSpPr>
          <p:cNvPr id="43" name="Arrow: Pentagon 42">
            <a:extLst>
              <a:ext uri="{FF2B5EF4-FFF2-40B4-BE49-F238E27FC236}">
                <a16:creationId xmlns:a16="http://schemas.microsoft.com/office/drawing/2014/main" id="{BE6E147F-547C-EF74-B161-EB6224C24D8F}"/>
              </a:ext>
            </a:extLst>
          </p:cNvPr>
          <p:cNvSpPr/>
          <p:nvPr/>
        </p:nvSpPr>
        <p:spPr>
          <a:xfrm rot="5400000">
            <a:off x="1000985" y="5510750"/>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DCB1F541-4621-4115-95B8-6F64D8B1691A}"/>
              </a:ext>
            </a:extLst>
          </p:cNvPr>
          <p:cNvSpPr txBox="1"/>
          <p:nvPr/>
        </p:nvSpPr>
        <p:spPr>
          <a:xfrm>
            <a:off x="1726236" y="5326489"/>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Year: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Year 1</a:t>
            </a:r>
          </a:p>
        </p:txBody>
      </p:sp>
      <p:sp>
        <p:nvSpPr>
          <p:cNvPr id="45" name="Arrow: Pentagon 44">
            <a:extLst>
              <a:ext uri="{FF2B5EF4-FFF2-40B4-BE49-F238E27FC236}">
                <a16:creationId xmlns:a16="http://schemas.microsoft.com/office/drawing/2014/main" id="{CCED052E-7DE2-6B56-E9BF-C56D6A7E7A10}"/>
              </a:ext>
            </a:extLst>
          </p:cNvPr>
          <p:cNvSpPr/>
          <p:nvPr/>
        </p:nvSpPr>
        <p:spPr>
          <a:xfrm rot="5400000">
            <a:off x="4770345" y="258782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rrow: Pentagon 46">
            <a:extLst>
              <a:ext uri="{FF2B5EF4-FFF2-40B4-BE49-F238E27FC236}">
                <a16:creationId xmlns:a16="http://schemas.microsoft.com/office/drawing/2014/main" id="{098A5712-80E1-5856-03BD-7CEA8885638F}"/>
              </a:ext>
            </a:extLst>
          </p:cNvPr>
          <p:cNvSpPr/>
          <p:nvPr/>
        </p:nvSpPr>
        <p:spPr>
          <a:xfrm rot="5400000">
            <a:off x="4770345" y="34993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Pentagon 48">
            <a:extLst>
              <a:ext uri="{FF2B5EF4-FFF2-40B4-BE49-F238E27FC236}">
                <a16:creationId xmlns:a16="http://schemas.microsoft.com/office/drawing/2014/main" id="{43FF52F9-AC4F-17BD-4CC4-B0A3B3E429D5}"/>
              </a:ext>
            </a:extLst>
          </p:cNvPr>
          <p:cNvSpPr/>
          <p:nvPr/>
        </p:nvSpPr>
        <p:spPr>
          <a:xfrm rot="5400000">
            <a:off x="4770345" y="4481292"/>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Arrow: Pentagon 50">
            <a:extLst>
              <a:ext uri="{FF2B5EF4-FFF2-40B4-BE49-F238E27FC236}">
                <a16:creationId xmlns:a16="http://schemas.microsoft.com/office/drawing/2014/main" id="{E4B880CA-A1F5-05FD-C7A2-DABA2560CBB3}"/>
              </a:ext>
            </a:extLst>
          </p:cNvPr>
          <p:cNvSpPr/>
          <p:nvPr/>
        </p:nvSpPr>
        <p:spPr>
          <a:xfrm rot="5400000">
            <a:off x="4770345" y="548935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Arrow: Pentagon 52">
            <a:extLst>
              <a:ext uri="{FF2B5EF4-FFF2-40B4-BE49-F238E27FC236}">
                <a16:creationId xmlns:a16="http://schemas.microsoft.com/office/drawing/2014/main" id="{682A1F6F-709B-8F2A-0EE1-CE2C807219C2}"/>
              </a:ext>
            </a:extLst>
          </p:cNvPr>
          <p:cNvSpPr/>
          <p:nvPr/>
        </p:nvSpPr>
        <p:spPr>
          <a:xfrm rot="5400000">
            <a:off x="8539704" y="258782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Arrow: Pentagon 54">
            <a:extLst>
              <a:ext uri="{FF2B5EF4-FFF2-40B4-BE49-F238E27FC236}">
                <a16:creationId xmlns:a16="http://schemas.microsoft.com/office/drawing/2014/main" id="{3CC31245-32E1-4EE4-3313-1975E2240182}"/>
              </a:ext>
            </a:extLst>
          </p:cNvPr>
          <p:cNvSpPr/>
          <p:nvPr/>
        </p:nvSpPr>
        <p:spPr>
          <a:xfrm rot="5400000">
            <a:off x="8539704" y="34993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Pentagon 56">
            <a:extLst>
              <a:ext uri="{FF2B5EF4-FFF2-40B4-BE49-F238E27FC236}">
                <a16:creationId xmlns:a16="http://schemas.microsoft.com/office/drawing/2014/main" id="{1DEA3C0C-D23E-9B51-ADFB-13BE79FE998F}"/>
              </a:ext>
            </a:extLst>
          </p:cNvPr>
          <p:cNvSpPr/>
          <p:nvPr/>
        </p:nvSpPr>
        <p:spPr>
          <a:xfrm rot="5400000">
            <a:off x="8539704" y="4481292"/>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Pentagon 58">
            <a:extLst>
              <a:ext uri="{FF2B5EF4-FFF2-40B4-BE49-F238E27FC236}">
                <a16:creationId xmlns:a16="http://schemas.microsoft.com/office/drawing/2014/main" id="{956B47DD-9F99-4A0A-8094-424E8929EC3A}"/>
              </a:ext>
            </a:extLst>
          </p:cNvPr>
          <p:cNvSpPr/>
          <p:nvPr/>
        </p:nvSpPr>
        <p:spPr>
          <a:xfrm rot="5400000">
            <a:off x="8539704" y="548935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534E1FAE-1AB5-F775-9108-FCB52AE9F734}"/>
              </a:ext>
            </a:extLst>
          </p:cNvPr>
          <p:cNvGrpSpPr/>
          <p:nvPr/>
        </p:nvGrpSpPr>
        <p:grpSpPr>
          <a:xfrm>
            <a:off x="1096035" y="840532"/>
            <a:ext cx="2949811" cy="1432560"/>
            <a:chOff x="1096035" y="808233"/>
            <a:chExt cx="2949811" cy="1432560"/>
          </a:xfrm>
        </p:grpSpPr>
        <p:sp>
          <p:nvSpPr>
            <p:cNvPr id="66" name="Rectangle: Rounded Corners 65">
              <a:extLst>
                <a:ext uri="{FF2B5EF4-FFF2-40B4-BE49-F238E27FC236}">
                  <a16:creationId xmlns:a16="http://schemas.microsoft.com/office/drawing/2014/main" id="{98A31A15-1712-A552-35F7-A9AF0FAF5106}"/>
                </a:ext>
              </a:extLst>
            </p:cNvPr>
            <p:cNvSpPr/>
            <p:nvPr/>
          </p:nvSpPr>
          <p:spPr>
            <a:xfrm>
              <a:off x="1179481" y="961087"/>
              <a:ext cx="2866365"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960F0094-B35C-CFA5-4DD8-F3F50FBA7EB8}"/>
                </a:ext>
              </a:extLst>
            </p:cNvPr>
            <p:cNvSpPr/>
            <p:nvPr/>
          </p:nvSpPr>
          <p:spPr>
            <a:xfrm>
              <a:off x="1096035" y="873760"/>
              <a:ext cx="2866365" cy="1231279"/>
            </a:xfrm>
            <a:prstGeom prst="round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Graphic 63" descr="Target Audience with solid fill">
              <a:extLst>
                <a:ext uri="{FF2B5EF4-FFF2-40B4-BE49-F238E27FC236}">
                  <a16:creationId xmlns:a16="http://schemas.microsoft.com/office/drawing/2014/main" id="{432295DD-1F49-2A80-DDAE-5C312352AA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236" y="808233"/>
              <a:ext cx="1432560" cy="1432560"/>
            </a:xfrm>
            <a:prstGeom prst="rect">
              <a:avLst/>
            </a:prstGeom>
          </p:spPr>
        </p:pic>
      </p:grpSp>
      <p:grpSp>
        <p:nvGrpSpPr>
          <p:cNvPr id="68" name="Group 67">
            <a:extLst>
              <a:ext uri="{FF2B5EF4-FFF2-40B4-BE49-F238E27FC236}">
                <a16:creationId xmlns:a16="http://schemas.microsoft.com/office/drawing/2014/main" id="{2BEFFC0D-F2AB-E14A-9513-0D2DDC84DAD7}"/>
              </a:ext>
            </a:extLst>
          </p:cNvPr>
          <p:cNvGrpSpPr/>
          <p:nvPr/>
        </p:nvGrpSpPr>
        <p:grpSpPr>
          <a:xfrm>
            <a:off x="4773955" y="890254"/>
            <a:ext cx="2949811" cy="1432560"/>
            <a:chOff x="1096035" y="808233"/>
            <a:chExt cx="2949811" cy="1432560"/>
          </a:xfrm>
        </p:grpSpPr>
        <p:sp>
          <p:nvSpPr>
            <p:cNvPr id="69" name="Rectangle: Rounded Corners 68">
              <a:extLst>
                <a:ext uri="{FF2B5EF4-FFF2-40B4-BE49-F238E27FC236}">
                  <a16:creationId xmlns:a16="http://schemas.microsoft.com/office/drawing/2014/main" id="{C28CBA30-411B-5AAE-B64E-C2D0D07C45CC}"/>
                </a:ext>
              </a:extLst>
            </p:cNvPr>
            <p:cNvSpPr/>
            <p:nvPr/>
          </p:nvSpPr>
          <p:spPr>
            <a:xfrm>
              <a:off x="1179481" y="961087"/>
              <a:ext cx="2866365"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69">
              <a:extLst>
                <a:ext uri="{FF2B5EF4-FFF2-40B4-BE49-F238E27FC236}">
                  <a16:creationId xmlns:a16="http://schemas.microsoft.com/office/drawing/2014/main" id="{24BDDC9F-9792-0BA4-21FB-E223DA1BB27E}"/>
                </a:ext>
              </a:extLst>
            </p:cNvPr>
            <p:cNvSpPr/>
            <p:nvPr/>
          </p:nvSpPr>
          <p:spPr>
            <a:xfrm>
              <a:off x="1096035" y="873760"/>
              <a:ext cx="2866365" cy="1231279"/>
            </a:xfrm>
            <a:prstGeom prst="round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Graphic 70" descr="Target Audience with solid fill">
              <a:extLst>
                <a:ext uri="{FF2B5EF4-FFF2-40B4-BE49-F238E27FC236}">
                  <a16:creationId xmlns:a16="http://schemas.microsoft.com/office/drawing/2014/main" id="{2ED5C8F9-A2FB-861D-D5F5-761CD0316F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236" y="808233"/>
              <a:ext cx="1432560" cy="1432560"/>
            </a:xfrm>
            <a:prstGeom prst="rect">
              <a:avLst/>
            </a:prstGeom>
          </p:spPr>
        </p:pic>
      </p:grpSp>
      <p:grpSp>
        <p:nvGrpSpPr>
          <p:cNvPr id="72" name="Group 71">
            <a:extLst>
              <a:ext uri="{FF2B5EF4-FFF2-40B4-BE49-F238E27FC236}">
                <a16:creationId xmlns:a16="http://schemas.microsoft.com/office/drawing/2014/main" id="{40A26DE3-21E7-7362-4FD7-5D047F1A4F53}"/>
              </a:ext>
            </a:extLst>
          </p:cNvPr>
          <p:cNvGrpSpPr/>
          <p:nvPr/>
        </p:nvGrpSpPr>
        <p:grpSpPr>
          <a:xfrm>
            <a:off x="8535321" y="924608"/>
            <a:ext cx="2949811" cy="1432560"/>
            <a:chOff x="1096035" y="808233"/>
            <a:chExt cx="2949811" cy="1432560"/>
          </a:xfrm>
        </p:grpSpPr>
        <p:sp>
          <p:nvSpPr>
            <p:cNvPr id="73" name="Rectangle: Rounded Corners 72">
              <a:extLst>
                <a:ext uri="{FF2B5EF4-FFF2-40B4-BE49-F238E27FC236}">
                  <a16:creationId xmlns:a16="http://schemas.microsoft.com/office/drawing/2014/main" id="{7DC8F8A3-500E-5761-E2BF-671606F4A96F}"/>
                </a:ext>
              </a:extLst>
            </p:cNvPr>
            <p:cNvSpPr/>
            <p:nvPr/>
          </p:nvSpPr>
          <p:spPr>
            <a:xfrm>
              <a:off x="1179481" y="961087"/>
              <a:ext cx="2866365"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Rounded Corners 73">
              <a:extLst>
                <a:ext uri="{FF2B5EF4-FFF2-40B4-BE49-F238E27FC236}">
                  <a16:creationId xmlns:a16="http://schemas.microsoft.com/office/drawing/2014/main" id="{F4E10718-4356-CC55-D6EB-830EE4736ECD}"/>
                </a:ext>
              </a:extLst>
            </p:cNvPr>
            <p:cNvSpPr/>
            <p:nvPr/>
          </p:nvSpPr>
          <p:spPr>
            <a:xfrm>
              <a:off x="1096035" y="873760"/>
              <a:ext cx="2866365" cy="1231279"/>
            </a:xfrm>
            <a:prstGeom prst="round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Graphic 74" descr="Target Audience with solid fill">
              <a:extLst>
                <a:ext uri="{FF2B5EF4-FFF2-40B4-BE49-F238E27FC236}">
                  <a16:creationId xmlns:a16="http://schemas.microsoft.com/office/drawing/2014/main" id="{D352788D-C750-D0BA-6BB5-E89A379BAE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236" y="808233"/>
              <a:ext cx="1432560" cy="1432560"/>
            </a:xfrm>
            <a:prstGeom prst="rect">
              <a:avLst/>
            </a:prstGeom>
          </p:spPr>
        </p:pic>
      </p:grpSp>
      <p:sp>
        <p:nvSpPr>
          <p:cNvPr id="2" name="TextBox 1">
            <a:extLst>
              <a:ext uri="{FF2B5EF4-FFF2-40B4-BE49-F238E27FC236}">
                <a16:creationId xmlns:a16="http://schemas.microsoft.com/office/drawing/2014/main" id="{6367D4D3-1F4D-B157-D0E9-1F1CF1235D69}"/>
              </a:ext>
            </a:extLst>
          </p:cNvPr>
          <p:cNvSpPr txBox="1"/>
          <p:nvPr/>
        </p:nvSpPr>
        <p:spPr>
          <a:xfrm>
            <a:off x="5568661" y="2492773"/>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Role: </a:t>
            </a:r>
            <a:br>
              <a:rPr lang="en-US" sz="1400" b="1" dirty="0">
                <a:solidFill>
                  <a:schemeClr val="tx1">
                    <a:lumMod val="50000"/>
                    <a:lumOff val="50000"/>
                  </a:schemeClr>
                </a:solidFill>
                <a:latin typeface="Century Gothic" panose="020B0502020202020204" pitchFamily="34" charset="0"/>
              </a:rPr>
            </a:br>
            <a:r>
              <a:rPr lang="en-US" sz="1400" b="1" dirty="0">
                <a:solidFill>
                  <a:schemeClr val="tx1">
                    <a:lumMod val="50000"/>
                    <a:lumOff val="50000"/>
                  </a:schemeClr>
                </a:solidFill>
                <a:latin typeface="Century Gothic" panose="020B0502020202020204" pitchFamily="34" charset="0"/>
              </a:rPr>
              <a:t>Title</a:t>
            </a:r>
          </a:p>
        </p:txBody>
      </p:sp>
      <p:sp>
        <p:nvSpPr>
          <p:cNvPr id="3" name="TextBox 2">
            <a:extLst>
              <a:ext uri="{FF2B5EF4-FFF2-40B4-BE49-F238E27FC236}">
                <a16:creationId xmlns:a16="http://schemas.microsoft.com/office/drawing/2014/main" id="{15B51DB3-1A81-AE67-C90B-7AF76E45B1BA}"/>
              </a:ext>
            </a:extLst>
          </p:cNvPr>
          <p:cNvSpPr txBox="1"/>
          <p:nvPr/>
        </p:nvSpPr>
        <p:spPr>
          <a:xfrm>
            <a:off x="5568661" y="3404282"/>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Skills Needed: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Skill</a:t>
            </a:r>
          </a:p>
        </p:txBody>
      </p:sp>
      <p:sp>
        <p:nvSpPr>
          <p:cNvPr id="4" name="TextBox 3">
            <a:extLst>
              <a:ext uri="{FF2B5EF4-FFF2-40B4-BE49-F238E27FC236}">
                <a16:creationId xmlns:a16="http://schemas.microsoft.com/office/drawing/2014/main" id="{C36FDFCF-08CB-C85C-CD02-F51A019A6A0E}"/>
              </a:ext>
            </a:extLst>
          </p:cNvPr>
          <p:cNvSpPr txBox="1"/>
          <p:nvPr/>
        </p:nvSpPr>
        <p:spPr>
          <a:xfrm>
            <a:off x="5568661" y="4386241"/>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Description</a:t>
            </a:r>
          </a:p>
        </p:txBody>
      </p:sp>
      <p:sp>
        <p:nvSpPr>
          <p:cNvPr id="5" name="TextBox 4">
            <a:extLst>
              <a:ext uri="{FF2B5EF4-FFF2-40B4-BE49-F238E27FC236}">
                <a16:creationId xmlns:a16="http://schemas.microsoft.com/office/drawing/2014/main" id="{0680C06A-FCF1-3865-3685-EC2B54D24AB3}"/>
              </a:ext>
            </a:extLst>
          </p:cNvPr>
          <p:cNvSpPr txBox="1"/>
          <p:nvPr/>
        </p:nvSpPr>
        <p:spPr>
          <a:xfrm>
            <a:off x="5568661" y="5373987"/>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Year: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Year 1</a:t>
            </a:r>
          </a:p>
        </p:txBody>
      </p:sp>
      <p:sp>
        <p:nvSpPr>
          <p:cNvPr id="6" name="TextBox 5">
            <a:extLst>
              <a:ext uri="{FF2B5EF4-FFF2-40B4-BE49-F238E27FC236}">
                <a16:creationId xmlns:a16="http://schemas.microsoft.com/office/drawing/2014/main" id="{6BF7943C-730F-106C-EFCC-A1467E180B4A}"/>
              </a:ext>
            </a:extLst>
          </p:cNvPr>
          <p:cNvSpPr txBox="1"/>
          <p:nvPr/>
        </p:nvSpPr>
        <p:spPr>
          <a:xfrm>
            <a:off x="9411086" y="2493736"/>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Role: </a:t>
            </a:r>
            <a:br>
              <a:rPr lang="en-US" sz="1400" b="1" dirty="0">
                <a:solidFill>
                  <a:schemeClr val="tx1">
                    <a:lumMod val="50000"/>
                    <a:lumOff val="50000"/>
                  </a:schemeClr>
                </a:solidFill>
                <a:latin typeface="Century Gothic" panose="020B0502020202020204" pitchFamily="34" charset="0"/>
              </a:rPr>
            </a:br>
            <a:r>
              <a:rPr lang="en-US" sz="1400" b="1" dirty="0">
                <a:solidFill>
                  <a:schemeClr val="tx1">
                    <a:lumMod val="50000"/>
                    <a:lumOff val="50000"/>
                  </a:schemeClr>
                </a:solidFill>
                <a:latin typeface="Century Gothic" panose="020B0502020202020204" pitchFamily="34" charset="0"/>
              </a:rPr>
              <a:t>Title</a:t>
            </a:r>
          </a:p>
        </p:txBody>
      </p:sp>
      <p:sp>
        <p:nvSpPr>
          <p:cNvPr id="8" name="TextBox 7">
            <a:extLst>
              <a:ext uri="{FF2B5EF4-FFF2-40B4-BE49-F238E27FC236}">
                <a16:creationId xmlns:a16="http://schemas.microsoft.com/office/drawing/2014/main" id="{3A574D3C-74B7-6E9E-CA44-CE7117B32A08}"/>
              </a:ext>
            </a:extLst>
          </p:cNvPr>
          <p:cNvSpPr txBox="1"/>
          <p:nvPr/>
        </p:nvSpPr>
        <p:spPr>
          <a:xfrm>
            <a:off x="9411086" y="3405245"/>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Skills Needed: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Skill</a:t>
            </a:r>
          </a:p>
        </p:txBody>
      </p:sp>
      <p:sp>
        <p:nvSpPr>
          <p:cNvPr id="9" name="TextBox 8">
            <a:extLst>
              <a:ext uri="{FF2B5EF4-FFF2-40B4-BE49-F238E27FC236}">
                <a16:creationId xmlns:a16="http://schemas.microsoft.com/office/drawing/2014/main" id="{AA41E40C-F86D-C258-70A3-19CBAE5C7F32}"/>
              </a:ext>
            </a:extLst>
          </p:cNvPr>
          <p:cNvSpPr txBox="1"/>
          <p:nvPr/>
        </p:nvSpPr>
        <p:spPr>
          <a:xfrm>
            <a:off x="9411086" y="4387204"/>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Description</a:t>
            </a:r>
          </a:p>
        </p:txBody>
      </p:sp>
      <p:sp>
        <p:nvSpPr>
          <p:cNvPr id="10" name="TextBox 9">
            <a:extLst>
              <a:ext uri="{FF2B5EF4-FFF2-40B4-BE49-F238E27FC236}">
                <a16:creationId xmlns:a16="http://schemas.microsoft.com/office/drawing/2014/main" id="{DF72107F-4280-C463-A061-D389A1464373}"/>
              </a:ext>
            </a:extLst>
          </p:cNvPr>
          <p:cNvSpPr txBox="1"/>
          <p:nvPr/>
        </p:nvSpPr>
        <p:spPr>
          <a:xfrm>
            <a:off x="9411086" y="5374950"/>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Year: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Year 1</a:t>
            </a:r>
          </a:p>
        </p:txBody>
      </p:sp>
    </p:spTree>
    <p:extLst>
      <p:ext uri="{BB962C8B-B14F-4D97-AF65-F5344CB8AC3E}">
        <p14:creationId xmlns:p14="http://schemas.microsoft.com/office/powerpoint/2010/main" val="145599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68D1-2FC0-FCC7-7B38-CB7F956B0A73}"/>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85F86FFC-E110-75B8-BABD-7FDE63EA692F}"/>
              </a:ext>
            </a:extLst>
          </p:cNvPr>
          <p:cNvGraphicFramePr>
            <a:graphicFrameLocks noGrp="1"/>
          </p:cNvGraphicFramePr>
          <p:nvPr>
            <p:extLst>
              <p:ext uri="{D42A27DB-BD31-4B8C-83A1-F6EECF244321}">
                <p14:modId xmlns:p14="http://schemas.microsoft.com/office/powerpoint/2010/main" val="3159228569"/>
              </p:ext>
            </p:extLst>
          </p:nvPr>
        </p:nvGraphicFramePr>
        <p:xfrm>
          <a:off x="146131" y="620852"/>
          <a:ext cx="11812192" cy="5817042"/>
        </p:xfrm>
        <a:graphic>
          <a:graphicData uri="http://schemas.openxmlformats.org/drawingml/2006/table">
            <a:tbl>
              <a:tblPr firstRow="1" bandRow="1">
                <a:tableStyleId>{5C22544A-7EE6-4342-B048-85BDC9FD1C3A}</a:tableStyleId>
              </a:tblPr>
              <a:tblGrid>
                <a:gridCol w="2953048">
                  <a:extLst>
                    <a:ext uri="{9D8B030D-6E8A-4147-A177-3AD203B41FA5}">
                      <a16:colId xmlns:a16="http://schemas.microsoft.com/office/drawing/2014/main" val="2811213328"/>
                    </a:ext>
                  </a:extLst>
                </a:gridCol>
                <a:gridCol w="2953048">
                  <a:extLst>
                    <a:ext uri="{9D8B030D-6E8A-4147-A177-3AD203B41FA5}">
                      <a16:colId xmlns:a16="http://schemas.microsoft.com/office/drawing/2014/main" val="1740791433"/>
                    </a:ext>
                  </a:extLst>
                </a:gridCol>
                <a:gridCol w="2953048">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831006">
                <a:tc>
                  <a:txBody>
                    <a:bodyPr/>
                    <a:lstStyle/>
                    <a:p>
                      <a:r>
                        <a:rPr lang="en-US" dirty="0">
                          <a:latin typeface="Century Gothic" panose="020B0502020202020204" pitchFamily="34" charset="0"/>
                        </a:rPr>
                        <a:t>Development Activity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27154934"/>
                  </a:ext>
                </a:extLst>
              </a:tr>
              <a:tr h="83100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83100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Manager</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83100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2444346679"/>
                  </a:ext>
                </a:extLst>
              </a:tr>
              <a:tr h="83100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Scheduled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6533879"/>
                  </a:ext>
                </a:extLst>
              </a:tr>
              <a:tr h="83100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51158739"/>
                  </a:ext>
                </a:extLst>
              </a:tr>
              <a:tr h="831006">
                <a:tc>
                  <a:txBody>
                    <a:bodyPr/>
                    <a:lstStyle/>
                    <a:p>
                      <a:pPr marL="0" marR="0">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3812461"/>
                  </a:ext>
                </a:extLst>
              </a:tr>
            </a:tbl>
          </a:graphicData>
        </a:graphic>
      </p:graphicFrame>
      <p:sp>
        <p:nvSpPr>
          <p:cNvPr id="2" name="TextBox 1">
            <a:extLst>
              <a:ext uri="{FF2B5EF4-FFF2-40B4-BE49-F238E27FC236}">
                <a16:creationId xmlns:a16="http://schemas.microsoft.com/office/drawing/2014/main" id="{E366D13A-A2FF-293D-7D53-9F53CA23F24C}"/>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Action Plan</a:t>
            </a:r>
          </a:p>
        </p:txBody>
      </p:sp>
    </p:spTree>
    <p:extLst>
      <p:ext uri="{BB962C8B-B14F-4D97-AF65-F5344CB8AC3E}">
        <p14:creationId xmlns:p14="http://schemas.microsoft.com/office/powerpoint/2010/main" val="182233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DABA-F0A3-09B8-0AB8-903757D9D9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2C2DB3-E3E7-53F3-FEDD-8732D31F89F3}"/>
              </a:ext>
            </a:extLst>
          </p:cNvPr>
          <p:cNvSpPr/>
          <p:nvPr/>
        </p:nvSpPr>
        <p:spPr>
          <a:xfrm>
            <a:off x="146131" y="716437"/>
            <a:ext cx="3876003" cy="5232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72ED7D8-AE84-6475-28B2-3DA4B169DDE2}"/>
              </a:ext>
            </a:extLst>
          </p:cNvPr>
          <p:cNvSpPr/>
          <p:nvPr/>
        </p:nvSpPr>
        <p:spPr>
          <a:xfrm>
            <a:off x="4157998" y="716437"/>
            <a:ext cx="3876003" cy="5232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7E36FEB-25FB-B384-2DA9-6E6C0818AE6D}"/>
              </a:ext>
            </a:extLst>
          </p:cNvPr>
          <p:cNvSpPr/>
          <p:nvPr/>
        </p:nvSpPr>
        <p:spPr>
          <a:xfrm>
            <a:off x="8143172" y="716437"/>
            <a:ext cx="3876003" cy="5232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FE7026D-0ABE-214B-66F1-8FFA32E41225}"/>
              </a:ext>
            </a:extLst>
          </p:cNvPr>
          <p:cNvSpPr txBox="1"/>
          <p:nvPr/>
        </p:nvSpPr>
        <p:spPr>
          <a:xfrm>
            <a:off x="146132" y="793381"/>
            <a:ext cx="3876002" cy="369332"/>
          </a:xfrm>
          <a:prstGeom prst="rect">
            <a:avLst/>
          </a:prstGeom>
          <a:noFill/>
        </p:spPr>
        <p:txBody>
          <a:bodyPr wrap="square" rtlCol="0">
            <a:spAutoFit/>
          </a:bodyPr>
          <a:lstStyle/>
          <a:p>
            <a:pPr algn="ctr"/>
            <a:r>
              <a:rPr lang="en-US" b="1" dirty="0">
                <a:solidFill>
                  <a:srgbClr val="E7F7E1"/>
                </a:solidFill>
                <a:latin typeface="Century Gothic" panose="020B0502020202020204" pitchFamily="34" charset="0"/>
              </a:rPr>
              <a:t>Metric</a:t>
            </a:r>
          </a:p>
        </p:txBody>
      </p:sp>
      <p:sp>
        <p:nvSpPr>
          <p:cNvPr id="7" name="TextBox 6">
            <a:extLst>
              <a:ext uri="{FF2B5EF4-FFF2-40B4-BE49-F238E27FC236}">
                <a16:creationId xmlns:a16="http://schemas.microsoft.com/office/drawing/2014/main" id="{E31E5EFC-754D-EEBD-922F-8D3DB695A44B}"/>
              </a:ext>
            </a:extLst>
          </p:cNvPr>
          <p:cNvSpPr txBox="1"/>
          <p:nvPr/>
        </p:nvSpPr>
        <p:spPr>
          <a:xfrm>
            <a:off x="4157999" y="788741"/>
            <a:ext cx="3876002" cy="369332"/>
          </a:xfrm>
          <a:prstGeom prst="rect">
            <a:avLst/>
          </a:prstGeom>
          <a:noFill/>
        </p:spPr>
        <p:txBody>
          <a:bodyPr wrap="square" rtlCol="0">
            <a:spAutoFit/>
          </a:bodyPr>
          <a:lstStyle/>
          <a:p>
            <a:pPr algn="ctr"/>
            <a:r>
              <a:rPr lang="en-US" b="1" dirty="0">
                <a:solidFill>
                  <a:srgbClr val="E7F7E1"/>
                </a:solidFill>
                <a:latin typeface="Century Gothic" panose="020B0502020202020204" pitchFamily="34" charset="0"/>
              </a:rPr>
              <a:t>Measurement</a:t>
            </a:r>
          </a:p>
        </p:txBody>
      </p:sp>
      <p:sp>
        <p:nvSpPr>
          <p:cNvPr id="8" name="TextBox 7">
            <a:extLst>
              <a:ext uri="{FF2B5EF4-FFF2-40B4-BE49-F238E27FC236}">
                <a16:creationId xmlns:a16="http://schemas.microsoft.com/office/drawing/2014/main" id="{9E487D12-CDBC-C22D-C4A8-BF866A41B850}"/>
              </a:ext>
            </a:extLst>
          </p:cNvPr>
          <p:cNvSpPr txBox="1"/>
          <p:nvPr/>
        </p:nvSpPr>
        <p:spPr>
          <a:xfrm>
            <a:off x="8169866" y="788741"/>
            <a:ext cx="3876002" cy="369332"/>
          </a:xfrm>
          <a:prstGeom prst="rect">
            <a:avLst/>
          </a:prstGeom>
          <a:noFill/>
        </p:spPr>
        <p:txBody>
          <a:bodyPr wrap="square" rtlCol="0">
            <a:spAutoFit/>
          </a:bodyPr>
          <a:lstStyle/>
          <a:p>
            <a:pPr algn="ctr"/>
            <a:r>
              <a:rPr lang="en-US" b="1" dirty="0">
                <a:solidFill>
                  <a:srgbClr val="E7F7E1"/>
                </a:solidFill>
                <a:latin typeface="Century Gothic" panose="020B0502020202020204" pitchFamily="34" charset="0"/>
              </a:rPr>
              <a:t>Review Frequency</a:t>
            </a:r>
          </a:p>
        </p:txBody>
      </p:sp>
      <p:sp>
        <p:nvSpPr>
          <p:cNvPr id="9" name="Rectangle 8">
            <a:extLst>
              <a:ext uri="{FF2B5EF4-FFF2-40B4-BE49-F238E27FC236}">
                <a16:creationId xmlns:a16="http://schemas.microsoft.com/office/drawing/2014/main" id="{77969133-C9F3-7E94-0E75-A12AE94783E2}"/>
              </a:ext>
            </a:extLst>
          </p:cNvPr>
          <p:cNvSpPr/>
          <p:nvPr/>
        </p:nvSpPr>
        <p:spPr>
          <a:xfrm>
            <a:off x="146131" y="1333766"/>
            <a:ext cx="3876003" cy="5426601"/>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A13E65C-E5FD-8637-31CF-58D976304838}"/>
              </a:ext>
            </a:extLst>
          </p:cNvPr>
          <p:cNvSpPr/>
          <p:nvPr/>
        </p:nvSpPr>
        <p:spPr>
          <a:xfrm>
            <a:off x="4157998" y="1333766"/>
            <a:ext cx="3876003" cy="5426601"/>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C091ED-F3ED-1230-C91E-566D5A44DB9E}"/>
              </a:ext>
            </a:extLst>
          </p:cNvPr>
          <p:cNvSpPr/>
          <p:nvPr/>
        </p:nvSpPr>
        <p:spPr>
          <a:xfrm>
            <a:off x="8143172" y="1333766"/>
            <a:ext cx="3876003" cy="5426601"/>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Pentagon 11">
            <a:extLst>
              <a:ext uri="{FF2B5EF4-FFF2-40B4-BE49-F238E27FC236}">
                <a16:creationId xmlns:a16="http://schemas.microsoft.com/office/drawing/2014/main" id="{BE4BAE06-950E-7EEC-1745-CCED9B35DBBA}"/>
              </a:ext>
            </a:extLst>
          </p:cNvPr>
          <p:cNvSpPr/>
          <p:nvPr/>
        </p:nvSpPr>
        <p:spPr>
          <a:xfrm>
            <a:off x="146131" y="1404594"/>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B7BBEF-B9AD-885D-91D9-E91B6A7FA9CC}"/>
              </a:ext>
            </a:extLst>
          </p:cNvPr>
          <p:cNvSpPr txBox="1"/>
          <p:nvPr/>
        </p:nvSpPr>
        <p:spPr>
          <a:xfrm>
            <a:off x="366767" y="1493305"/>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Skill Development</a:t>
            </a:r>
          </a:p>
        </p:txBody>
      </p:sp>
      <p:sp>
        <p:nvSpPr>
          <p:cNvPr id="15" name="TextBox 14">
            <a:extLst>
              <a:ext uri="{FF2B5EF4-FFF2-40B4-BE49-F238E27FC236}">
                <a16:creationId xmlns:a16="http://schemas.microsoft.com/office/drawing/2014/main" id="{56C3C711-C6CE-7ED8-C4C4-C5F095065902}"/>
              </a:ext>
            </a:extLst>
          </p:cNvPr>
          <p:cNvSpPr txBox="1"/>
          <p:nvPr/>
        </p:nvSpPr>
        <p:spPr>
          <a:xfrm>
            <a:off x="4360660" y="1450644"/>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18" name="Arrow: Pentagon 17">
            <a:extLst>
              <a:ext uri="{FF2B5EF4-FFF2-40B4-BE49-F238E27FC236}">
                <a16:creationId xmlns:a16="http://schemas.microsoft.com/office/drawing/2014/main" id="{5B7C672D-2747-8FA2-B42B-DB7F98BB8760}"/>
              </a:ext>
            </a:extLst>
          </p:cNvPr>
          <p:cNvSpPr/>
          <p:nvPr/>
        </p:nvSpPr>
        <p:spPr>
          <a:xfrm>
            <a:off x="7868235" y="15004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0A74170-34A3-9B80-99D3-F817DB92F80B}"/>
              </a:ext>
            </a:extLst>
          </p:cNvPr>
          <p:cNvSpPr txBox="1"/>
          <p:nvPr/>
        </p:nvSpPr>
        <p:spPr>
          <a:xfrm>
            <a:off x="8733819" y="1569369"/>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27" name="Arrow: Pentagon 26">
            <a:extLst>
              <a:ext uri="{FF2B5EF4-FFF2-40B4-BE49-F238E27FC236}">
                <a16:creationId xmlns:a16="http://schemas.microsoft.com/office/drawing/2014/main" id="{DECB141C-30BA-6E32-5E3E-5B70A3D53FDE}"/>
              </a:ext>
            </a:extLst>
          </p:cNvPr>
          <p:cNvSpPr/>
          <p:nvPr/>
        </p:nvSpPr>
        <p:spPr>
          <a:xfrm>
            <a:off x="146131" y="2903865"/>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B8EC28-38C5-7DB7-C3C9-46C74A85FD31}"/>
              </a:ext>
            </a:extLst>
          </p:cNvPr>
          <p:cNvSpPr txBox="1"/>
          <p:nvPr/>
        </p:nvSpPr>
        <p:spPr>
          <a:xfrm>
            <a:off x="366767" y="2992576"/>
            <a:ext cx="3764538"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Performance Review</a:t>
            </a:r>
          </a:p>
        </p:txBody>
      </p:sp>
      <p:sp>
        <p:nvSpPr>
          <p:cNvPr id="29" name="TextBox 28">
            <a:extLst>
              <a:ext uri="{FF2B5EF4-FFF2-40B4-BE49-F238E27FC236}">
                <a16:creationId xmlns:a16="http://schemas.microsoft.com/office/drawing/2014/main" id="{180A144C-56FA-E27B-CBBC-9C850341D823}"/>
              </a:ext>
            </a:extLst>
          </p:cNvPr>
          <p:cNvSpPr txBox="1"/>
          <p:nvPr/>
        </p:nvSpPr>
        <p:spPr>
          <a:xfrm>
            <a:off x="4360660" y="2949915"/>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0" name="Arrow: Pentagon 29">
            <a:extLst>
              <a:ext uri="{FF2B5EF4-FFF2-40B4-BE49-F238E27FC236}">
                <a16:creationId xmlns:a16="http://schemas.microsoft.com/office/drawing/2014/main" id="{7E96A88B-73DD-B78B-3C85-775551D4658C}"/>
              </a:ext>
            </a:extLst>
          </p:cNvPr>
          <p:cNvSpPr/>
          <p:nvPr/>
        </p:nvSpPr>
        <p:spPr>
          <a:xfrm>
            <a:off x="7868235" y="299970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8F9A48E-76B3-EF1A-2447-C445D7E329C0}"/>
              </a:ext>
            </a:extLst>
          </p:cNvPr>
          <p:cNvSpPr txBox="1"/>
          <p:nvPr/>
        </p:nvSpPr>
        <p:spPr>
          <a:xfrm>
            <a:off x="8752856" y="3036521"/>
            <a:ext cx="3356451"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2" name="Arrow: Pentagon 31">
            <a:extLst>
              <a:ext uri="{FF2B5EF4-FFF2-40B4-BE49-F238E27FC236}">
                <a16:creationId xmlns:a16="http://schemas.microsoft.com/office/drawing/2014/main" id="{46DA565C-687C-842B-E5C3-5DD717F3511A}"/>
              </a:ext>
            </a:extLst>
          </p:cNvPr>
          <p:cNvSpPr/>
          <p:nvPr/>
        </p:nvSpPr>
        <p:spPr>
          <a:xfrm>
            <a:off x="119013" y="4501939"/>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51CC8C0-8464-571D-5536-15BD58270654}"/>
              </a:ext>
            </a:extLst>
          </p:cNvPr>
          <p:cNvSpPr txBox="1"/>
          <p:nvPr/>
        </p:nvSpPr>
        <p:spPr>
          <a:xfrm>
            <a:off x="404843" y="4590650"/>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Certification Completion</a:t>
            </a:r>
          </a:p>
        </p:txBody>
      </p:sp>
      <p:sp>
        <p:nvSpPr>
          <p:cNvPr id="34" name="TextBox 33">
            <a:extLst>
              <a:ext uri="{FF2B5EF4-FFF2-40B4-BE49-F238E27FC236}">
                <a16:creationId xmlns:a16="http://schemas.microsoft.com/office/drawing/2014/main" id="{9DD07156-139F-5BD2-7891-FD6931939249}"/>
              </a:ext>
            </a:extLst>
          </p:cNvPr>
          <p:cNvSpPr txBox="1"/>
          <p:nvPr/>
        </p:nvSpPr>
        <p:spPr>
          <a:xfrm>
            <a:off x="4398736" y="4547989"/>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5" name="Arrow: Pentagon 34">
            <a:extLst>
              <a:ext uri="{FF2B5EF4-FFF2-40B4-BE49-F238E27FC236}">
                <a16:creationId xmlns:a16="http://schemas.microsoft.com/office/drawing/2014/main" id="{7F2A3F60-BB1F-4DE4-A84C-D56FC2445F72}"/>
              </a:ext>
            </a:extLst>
          </p:cNvPr>
          <p:cNvSpPr/>
          <p:nvPr/>
        </p:nvSpPr>
        <p:spPr>
          <a:xfrm>
            <a:off x="7906311" y="459777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C3E7AA4-A98F-3A86-49C2-A594BC4278A0}"/>
              </a:ext>
            </a:extLst>
          </p:cNvPr>
          <p:cNvSpPr txBox="1"/>
          <p:nvPr/>
        </p:nvSpPr>
        <p:spPr>
          <a:xfrm>
            <a:off x="8781385" y="4597778"/>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37" name="Arrow: Pentagon 36">
            <a:extLst>
              <a:ext uri="{FF2B5EF4-FFF2-40B4-BE49-F238E27FC236}">
                <a16:creationId xmlns:a16="http://schemas.microsoft.com/office/drawing/2014/main" id="{CAAA6F94-9A5C-677D-9EFC-5C64FF4F14E2}"/>
              </a:ext>
            </a:extLst>
          </p:cNvPr>
          <p:cNvSpPr/>
          <p:nvPr/>
        </p:nvSpPr>
        <p:spPr>
          <a:xfrm>
            <a:off x="119013" y="6001210"/>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71D592C-E412-7761-AA62-0CE143A1F1C5}"/>
              </a:ext>
            </a:extLst>
          </p:cNvPr>
          <p:cNvSpPr txBox="1"/>
          <p:nvPr/>
        </p:nvSpPr>
        <p:spPr>
          <a:xfrm>
            <a:off x="404843" y="6089921"/>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Career Progression</a:t>
            </a:r>
          </a:p>
        </p:txBody>
      </p:sp>
      <p:sp>
        <p:nvSpPr>
          <p:cNvPr id="39" name="TextBox 38">
            <a:extLst>
              <a:ext uri="{FF2B5EF4-FFF2-40B4-BE49-F238E27FC236}">
                <a16:creationId xmlns:a16="http://schemas.microsoft.com/office/drawing/2014/main" id="{3C88F543-C92F-849E-5A2A-361DBD072160}"/>
              </a:ext>
            </a:extLst>
          </p:cNvPr>
          <p:cNvSpPr txBox="1"/>
          <p:nvPr/>
        </p:nvSpPr>
        <p:spPr>
          <a:xfrm>
            <a:off x="4398736" y="6047260"/>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40" name="Arrow: Pentagon 39">
            <a:extLst>
              <a:ext uri="{FF2B5EF4-FFF2-40B4-BE49-F238E27FC236}">
                <a16:creationId xmlns:a16="http://schemas.microsoft.com/office/drawing/2014/main" id="{C53D9E03-EDE8-657F-4C8B-FB71D864C4F8}"/>
              </a:ext>
            </a:extLst>
          </p:cNvPr>
          <p:cNvSpPr/>
          <p:nvPr/>
        </p:nvSpPr>
        <p:spPr>
          <a:xfrm>
            <a:off x="7906311" y="6097049"/>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DB536BB6-16F4-5F1C-D5C6-58B9D84AD061}"/>
              </a:ext>
            </a:extLst>
          </p:cNvPr>
          <p:cNvSpPr txBox="1"/>
          <p:nvPr/>
        </p:nvSpPr>
        <p:spPr>
          <a:xfrm>
            <a:off x="8781385" y="6159035"/>
            <a:ext cx="309957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14" name="TextBox 13">
            <a:extLst>
              <a:ext uri="{FF2B5EF4-FFF2-40B4-BE49-F238E27FC236}">
                <a16:creationId xmlns:a16="http://schemas.microsoft.com/office/drawing/2014/main" id="{E5189818-386C-4B54-F75F-1132EBF351E6}"/>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Success Metrics and Evaluation</a:t>
            </a:r>
          </a:p>
        </p:txBody>
      </p:sp>
    </p:spTree>
    <p:extLst>
      <p:ext uri="{BB962C8B-B14F-4D97-AF65-F5344CB8AC3E}">
        <p14:creationId xmlns:p14="http://schemas.microsoft.com/office/powerpoint/2010/main" val="4047230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435</TotalTime>
  <Words>398</Words>
  <Application>Microsoft Macintosh PowerPoint</Application>
  <PresentationFormat>Widescreen</PresentationFormat>
  <Paragraphs>115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17</cp:revision>
  <dcterms:created xsi:type="dcterms:W3CDTF">2024-07-31T18:43:37Z</dcterms:created>
  <dcterms:modified xsi:type="dcterms:W3CDTF">2025-03-20T22:01:46Z</dcterms:modified>
</cp:coreProperties>
</file>