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6"/>
  </p:notesMasterIdLst>
  <p:sldIdLst>
    <p:sldId id="342" r:id="rId2"/>
    <p:sldId id="260" r:id="rId3"/>
    <p:sldId id="343" r:id="rId4"/>
    <p:sldId id="270" r:id="rId5"/>
  </p:sldIdLst>
  <p:sldSz cx="12192000" cy="6858000"/>
  <p:notesSz cx="6858000" cy="9144000"/>
  <p:embeddedFontLst>
    <p:embeddedFont>
      <p:font typeface="Century Gothic" panose="020B0502020202020204" pitchFamily="34" charset="0"/>
      <p:regular r:id="rId7"/>
      <p:bold r:id="rId8"/>
      <p:italic r:id="rId9"/>
      <p:boldItalic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EDE"/>
    <a:srgbClr val="F7F6C0"/>
    <a:srgbClr val="D6CDEF"/>
    <a:srgbClr val="FCCEF2"/>
    <a:srgbClr val="001033"/>
    <a:srgbClr val="E4E4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842F04-9482-49C7-A3BB-EFDE8A545346}" v="2" dt="2025-01-28T23:15:57.115"/>
  </p1510:revLst>
</p1510:revInfo>
</file>

<file path=ppt/tableStyles.xml><?xml version="1.0" encoding="utf-8"?>
<a:tblStyleLst xmlns:a="http://schemas.openxmlformats.org/drawingml/2006/main" def="{E5307FF7-BB76-48CB-B092-F1223D3E1BD8}">
  <a:tblStyle styleId="{E5307FF7-BB76-48CB-B092-F1223D3E1BD8}"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59" autoAdjust="0"/>
    <p:restoredTop sz="94660"/>
  </p:normalViewPr>
  <p:slideViewPr>
    <p:cSldViewPr snapToGrid="0">
      <p:cViewPr varScale="1">
        <p:scale>
          <a:sx n="50" d="100"/>
          <a:sy n="50" d="100"/>
        </p:scale>
        <p:origin x="17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9F842F04-9482-49C7-A3BB-EFDE8A545346}"/>
    <pc:docChg chg="custSel addSld delSld modSld">
      <pc:chgData name="Bess Dunlevy" userId="dd4b9a8537dbe9d0" providerId="LiveId" clId="{9F842F04-9482-49C7-A3BB-EFDE8A545346}" dt="2025-01-29T01:18:45.269" v="39" actId="47"/>
      <pc:docMkLst>
        <pc:docMk/>
      </pc:docMkLst>
      <pc:sldChg chg="addSp delSp modSp mod">
        <pc:chgData name="Bess Dunlevy" userId="dd4b9a8537dbe9d0" providerId="LiveId" clId="{9F842F04-9482-49C7-A3BB-EFDE8A545346}" dt="2025-01-28T23:16:06.490" v="37" actId="14100"/>
        <pc:sldMkLst>
          <pc:docMk/>
          <pc:sldMk cId="0" sldId="260"/>
        </pc:sldMkLst>
        <pc:spChg chg="add mod">
          <ac:chgData name="Bess Dunlevy" userId="dd4b9a8537dbe9d0" providerId="LiveId" clId="{9F842F04-9482-49C7-A3BB-EFDE8A545346}" dt="2025-01-28T23:16:06.490" v="37" actId="14100"/>
          <ac:spMkLst>
            <pc:docMk/>
            <pc:sldMk cId="0" sldId="260"/>
            <ac:spMk id="4" creationId="{525758CC-9F16-8FDB-F18B-7A023218E6AD}"/>
          </ac:spMkLst>
        </pc:spChg>
        <pc:spChg chg="mod">
          <ac:chgData name="Bess Dunlevy" userId="dd4b9a8537dbe9d0" providerId="LiveId" clId="{9F842F04-9482-49C7-A3BB-EFDE8A545346}" dt="2025-01-28T23:13:24.071" v="11" actId="1076"/>
          <ac:spMkLst>
            <pc:docMk/>
            <pc:sldMk cId="0" sldId="260"/>
            <ac:spMk id="68" creationId="{1E87F45D-CDD3-AF2D-B076-F37725209C98}"/>
          </ac:spMkLst>
        </pc:spChg>
        <pc:spChg chg="mod">
          <ac:chgData name="Bess Dunlevy" userId="dd4b9a8537dbe9d0" providerId="LiveId" clId="{9F842F04-9482-49C7-A3BB-EFDE8A545346}" dt="2025-01-28T23:13:32.947" v="12" actId="20577"/>
          <ac:spMkLst>
            <pc:docMk/>
            <pc:sldMk cId="0" sldId="260"/>
            <ac:spMk id="70" creationId="{C8999E76-4A21-F0E9-47DB-BC2A37A1E5A8}"/>
          </ac:spMkLst>
        </pc:spChg>
        <pc:spChg chg="mod">
          <ac:chgData name="Bess Dunlevy" userId="dd4b9a8537dbe9d0" providerId="LiveId" clId="{9F842F04-9482-49C7-A3BB-EFDE8A545346}" dt="2025-01-28T23:13:07.638" v="6" actId="14100"/>
          <ac:spMkLst>
            <pc:docMk/>
            <pc:sldMk cId="0" sldId="260"/>
            <ac:spMk id="72" creationId="{B32C4AB6-B8C2-F03B-7AC8-3AAED3205232}"/>
          </ac:spMkLst>
        </pc:spChg>
        <pc:spChg chg="mod">
          <ac:chgData name="Bess Dunlevy" userId="dd4b9a8537dbe9d0" providerId="LiveId" clId="{9F842F04-9482-49C7-A3BB-EFDE8A545346}" dt="2025-01-28T23:12:49.908" v="1" actId="1076"/>
          <ac:spMkLst>
            <pc:docMk/>
            <pc:sldMk cId="0" sldId="260"/>
            <ac:spMk id="76" creationId="{A9F6935E-67CF-7F08-D9F9-E2756BA1950D}"/>
          </ac:spMkLst>
        </pc:spChg>
        <pc:spChg chg="del">
          <ac:chgData name="Bess Dunlevy" userId="dd4b9a8537dbe9d0" providerId="LiveId" clId="{9F842F04-9482-49C7-A3BB-EFDE8A545346}" dt="2025-01-28T23:14:45.111" v="17" actId="478"/>
          <ac:spMkLst>
            <pc:docMk/>
            <pc:sldMk cId="0" sldId="260"/>
            <ac:spMk id="100" creationId="{D6F25781-14A2-CFA7-52AB-C07D952BE1E9}"/>
          </ac:spMkLst>
        </pc:spChg>
        <pc:spChg chg="mod">
          <ac:chgData name="Bess Dunlevy" userId="dd4b9a8537dbe9d0" providerId="LiveId" clId="{9F842F04-9482-49C7-A3BB-EFDE8A545346}" dt="2025-01-28T23:13:37.790" v="13" actId="20577"/>
          <ac:spMkLst>
            <pc:docMk/>
            <pc:sldMk cId="0" sldId="260"/>
            <ac:spMk id="102" creationId="{85727A54-7C10-F78C-4D88-03AF9B66805A}"/>
          </ac:spMkLst>
        </pc:spChg>
        <pc:spChg chg="mod">
          <ac:chgData name="Bess Dunlevy" userId="dd4b9a8537dbe9d0" providerId="LiveId" clId="{9F842F04-9482-49C7-A3BB-EFDE8A545346}" dt="2025-01-28T23:13:49.967" v="16" actId="6549"/>
          <ac:spMkLst>
            <pc:docMk/>
            <pc:sldMk cId="0" sldId="260"/>
            <ac:spMk id="103" creationId="{38E7751A-1155-376B-B0FD-2780D0FE66F1}"/>
          </ac:spMkLst>
        </pc:spChg>
      </pc:sldChg>
      <pc:sldChg chg="addSp delSp modSp mod">
        <pc:chgData name="Bess Dunlevy" userId="dd4b9a8537dbe9d0" providerId="LiveId" clId="{9F842F04-9482-49C7-A3BB-EFDE8A545346}" dt="2025-01-28T23:15:48.866" v="26" actId="14861"/>
        <pc:sldMkLst>
          <pc:docMk/>
          <pc:sldMk cId="1508588292" sldId="342"/>
        </pc:sldMkLst>
        <pc:spChg chg="del">
          <ac:chgData name="Bess Dunlevy" userId="dd4b9a8537dbe9d0" providerId="LiveId" clId="{9F842F04-9482-49C7-A3BB-EFDE8A545346}" dt="2025-01-28T23:12:40.186" v="0" actId="478"/>
          <ac:spMkLst>
            <pc:docMk/>
            <pc:sldMk cId="1508588292" sldId="342"/>
            <ac:spMk id="4" creationId="{F46F3769-95CB-F1C3-354E-8BBEAB2B4C2F}"/>
          </ac:spMkLst>
        </pc:spChg>
        <pc:picChg chg="add mod">
          <ac:chgData name="Bess Dunlevy" userId="dd4b9a8537dbe9d0" providerId="LiveId" clId="{9F842F04-9482-49C7-A3BB-EFDE8A545346}" dt="2025-01-28T23:15:48.866" v="26" actId="14861"/>
          <ac:picMkLst>
            <pc:docMk/>
            <pc:sldMk cId="1508588292" sldId="342"/>
            <ac:picMk id="3" creationId="{A728048A-94A6-24BC-0BF7-9070ED5792E9}"/>
          </ac:picMkLst>
        </pc:picChg>
      </pc:sldChg>
      <pc:sldChg chg="add del">
        <pc:chgData name="Bess Dunlevy" userId="dd4b9a8537dbe9d0" providerId="LiveId" clId="{9F842F04-9482-49C7-A3BB-EFDE8A545346}" dt="2025-01-29T01:18:45.269" v="39" actId="47"/>
        <pc:sldMkLst>
          <pc:docMk/>
          <pc:sldMk cId="3505409462" sldId="34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3" name="Google Shape;163;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a:extLst>
            <a:ext uri="{FF2B5EF4-FFF2-40B4-BE49-F238E27FC236}">
              <a16:creationId xmlns:a16="http://schemas.microsoft.com/office/drawing/2014/main" id="{06DF4A2A-D88C-010E-0F69-C8AF40206121}"/>
            </a:ext>
          </a:extLst>
        </p:cNvPr>
        <p:cNvGrpSpPr/>
        <p:nvPr/>
      </p:nvGrpSpPr>
      <p:grpSpPr>
        <a:xfrm>
          <a:off x="0" y="0"/>
          <a:ext cx="0" cy="0"/>
          <a:chOff x="0" y="0"/>
          <a:chExt cx="0" cy="0"/>
        </a:xfrm>
      </p:grpSpPr>
      <p:sp>
        <p:nvSpPr>
          <p:cNvPr id="161" name="Google Shape;161;p4:notes">
            <a:extLst>
              <a:ext uri="{FF2B5EF4-FFF2-40B4-BE49-F238E27FC236}">
                <a16:creationId xmlns:a16="http://schemas.microsoft.com/office/drawing/2014/main" id="{C835F028-4C54-6D81-A77A-310F5C28E668}"/>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4:notes">
            <a:extLst>
              <a:ext uri="{FF2B5EF4-FFF2-40B4-BE49-F238E27FC236}">
                <a16:creationId xmlns:a16="http://schemas.microsoft.com/office/drawing/2014/main" id="{E0B6FE69-7667-67AB-DB92-E3F9ED57220F}"/>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3" name="Google Shape;163;p4:notes">
            <a:extLst>
              <a:ext uri="{FF2B5EF4-FFF2-40B4-BE49-F238E27FC236}">
                <a16:creationId xmlns:a16="http://schemas.microsoft.com/office/drawing/2014/main" id="{90A6E28C-36BE-DE04-5F44-5F9197CEAE44}"/>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dirty="0"/>
          </a:p>
        </p:txBody>
      </p:sp>
    </p:spTree>
    <p:extLst>
      <p:ext uri="{BB962C8B-B14F-4D97-AF65-F5344CB8AC3E}">
        <p14:creationId xmlns:p14="http://schemas.microsoft.com/office/powerpoint/2010/main" val="1833970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1" name="Google Shape;351;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52" name="Google Shape;352;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3"/>
        <p:cNvGrpSpPr/>
        <p:nvPr/>
      </p:nvGrpSpPr>
      <p:grpSpPr>
        <a:xfrm>
          <a:off x="0" y="0"/>
          <a:ext cx="0" cy="0"/>
          <a:chOff x="0" y="0"/>
          <a:chExt cx="0" cy="0"/>
        </a:xfrm>
      </p:grpSpPr>
      <p:sp>
        <p:nvSpPr>
          <p:cNvPr id="74" name="Google Shape;7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8" name="Google Shape;7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9"/>
        <p:cNvGrpSpPr/>
        <p:nvPr/>
      </p:nvGrpSpPr>
      <p:grpSpPr>
        <a:xfrm>
          <a:off x="0" y="0"/>
          <a:ext cx="0" cy="0"/>
          <a:chOff x="0" y="0"/>
          <a:chExt cx="0" cy="0"/>
        </a:xfrm>
      </p:grpSpPr>
      <p:sp>
        <p:nvSpPr>
          <p:cNvPr id="80" name="Google Shape;80;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4" name="Google Shape;8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7" name="Google Shape;27;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1" name="Google Shape;31;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3" name="Google Shape;33;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4" name="Google Shape;44;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4" name="Google Shape;5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55"/>
        <p:cNvGrpSpPr/>
        <p:nvPr/>
      </p:nvGrpSpPr>
      <p:grpSpPr>
        <a:xfrm>
          <a:off x="0" y="0"/>
          <a:ext cx="0" cy="0"/>
          <a:chOff x="0" y="0"/>
          <a:chExt cx="0" cy="0"/>
        </a:xfrm>
      </p:grpSpPr>
      <p:sp>
        <p:nvSpPr>
          <p:cNvPr id="56" name="Google Shape;5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8" name="Google Shape;5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9"/>
        <p:cNvGrpSpPr/>
        <p:nvPr/>
      </p:nvGrpSpPr>
      <p:grpSpPr>
        <a:xfrm>
          <a:off x="0" y="0"/>
          <a:ext cx="0" cy="0"/>
          <a:chOff x="0" y="0"/>
          <a:chExt cx="0" cy="0"/>
        </a:xfrm>
      </p:grpSpPr>
      <p:sp>
        <p:nvSpPr>
          <p:cNvPr id="60" name="Google Shape;60;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2" name="Google Shape;62;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3" name="Google Shape;63;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5" name="Google Shape;6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1"/>
          <p:cNvSpPr>
            <a:spLocks noGrp="1"/>
          </p:cNvSpPr>
          <p:nvPr>
            <p:ph type="pic" idx="2"/>
          </p:nvPr>
        </p:nvSpPr>
        <p:spPr>
          <a:xfrm>
            <a:off x="5183188" y="987425"/>
            <a:ext cx="6172200" cy="4873625"/>
          </a:xfrm>
          <a:prstGeom prst="rect">
            <a:avLst/>
          </a:prstGeom>
          <a:noFill/>
          <a:ln>
            <a:noFill/>
          </a:ln>
        </p:spPr>
      </p:sp>
      <p:sp>
        <p:nvSpPr>
          <p:cNvPr id="69" name="Google Shape;69;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8847&amp;utm_source=template-powerpoint&amp;utm_medium=content&amp;utm_campaign=Blank+and+Sample+Versions+of+a+Monthly+Construction+Timeline-powerpoint-8847&amp;lpa=Blank+and+Sample+Versions+of+a+Monthly+Construction+Timeline+powerpoint+8847"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4D92F24-9F8C-6B19-9940-F3B0334ADD29}"/>
              </a:ext>
            </a:extLst>
          </p:cNvPr>
          <p:cNvSpPr/>
          <p:nvPr/>
        </p:nvSpPr>
        <p:spPr>
          <a:xfrm>
            <a:off x="0" y="0"/>
            <a:ext cx="12192000" cy="6857998"/>
          </a:xfrm>
          <a:prstGeom prst="rect">
            <a:avLst/>
          </a:prstGeom>
          <a:gradFill>
            <a:gsLst>
              <a:gs pos="0">
                <a:srgbClr val="DEDEDE"/>
              </a:gs>
              <a:gs pos="100000">
                <a:srgbClr val="F7F6C0"/>
              </a:gs>
            </a:gsLst>
            <a:lin ang="135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892552"/>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Monthly Construction Timeline Template Example</a:t>
            </a:r>
          </a:p>
        </p:txBody>
      </p:sp>
      <p:sp>
        <p:nvSpPr>
          <p:cNvPr id="5" name="TextBox 4">
            <a:extLst>
              <a:ext uri="{FF2B5EF4-FFF2-40B4-BE49-F238E27FC236}">
                <a16:creationId xmlns:a16="http://schemas.microsoft.com/office/drawing/2014/main" id="{50649BD0-62D5-301E-D3DE-FAEB65BE133D}"/>
              </a:ext>
            </a:extLst>
          </p:cNvPr>
          <p:cNvSpPr txBox="1"/>
          <p:nvPr/>
        </p:nvSpPr>
        <p:spPr>
          <a:xfrm>
            <a:off x="300447" y="5867401"/>
            <a:ext cx="11405521" cy="338554"/>
          </a:xfrm>
          <a:prstGeom prst="rect">
            <a:avLst/>
          </a:prstGeom>
          <a:noFill/>
        </p:spPr>
        <p:txBody>
          <a:bodyPr wrap="square" rtlCol="0">
            <a:spAutoFit/>
          </a:bodyPr>
          <a:lstStyle/>
          <a:p>
            <a:r>
              <a:rPr lang="en-US" sz="1600" b="1" dirty="0">
                <a:solidFill>
                  <a:schemeClr val="tx1">
                    <a:lumMod val="65000"/>
                    <a:lumOff val="35000"/>
                  </a:schemeClr>
                </a:solidFill>
                <a:latin typeface="Century Gothic" panose="020B0502020202020204" pitchFamily="34" charset="0"/>
              </a:rPr>
              <a:t>Template Features: </a:t>
            </a:r>
            <a:r>
              <a:rPr lang="en-US" sz="1600" dirty="0">
                <a:solidFill>
                  <a:schemeClr val="tx1">
                    <a:lumMod val="65000"/>
                    <a:lumOff val="35000"/>
                  </a:schemeClr>
                </a:solidFill>
                <a:latin typeface="Century Gothic" panose="020B0502020202020204" pitchFamily="34" charset="0"/>
              </a:rPr>
              <a:t>This template features a yearly Gantt chart for easy task and milestone adjustments.</a:t>
            </a:r>
          </a:p>
        </p:txBody>
      </p:sp>
      <p:pic>
        <p:nvPicPr>
          <p:cNvPr id="6" name="Picture 5" descr="A blue and white sign&#10;&#10;Description automatically generated">
            <a:hlinkClick r:id="rId2"/>
            <a:extLst>
              <a:ext uri="{FF2B5EF4-FFF2-40B4-BE49-F238E27FC236}">
                <a16:creationId xmlns:a16="http://schemas.microsoft.com/office/drawing/2014/main" id="{6A3C8F8E-263C-2FE9-675C-75C00DC22BBB}"/>
              </a:ext>
            </a:extLst>
          </p:cNvPr>
          <p:cNvPicPr>
            <a:picLocks noChangeAspect="1"/>
          </p:cNvPicPr>
          <p:nvPr/>
        </p:nvPicPr>
        <p:blipFill>
          <a:blip r:embed="rId3"/>
          <a:stretch>
            <a:fillRect/>
          </a:stretch>
        </p:blipFill>
        <p:spPr>
          <a:xfrm>
            <a:off x="8106969" y="248055"/>
            <a:ext cx="3894130" cy="774523"/>
          </a:xfrm>
          <a:prstGeom prst="rect">
            <a:avLst/>
          </a:prstGeom>
        </p:spPr>
      </p:pic>
      <p:pic>
        <p:nvPicPr>
          <p:cNvPr id="3" name="Picture 2" descr="A screenshot of a computer&#10;&#10;Description automatically generated">
            <a:extLst>
              <a:ext uri="{FF2B5EF4-FFF2-40B4-BE49-F238E27FC236}">
                <a16:creationId xmlns:a16="http://schemas.microsoft.com/office/drawing/2014/main" id="{A728048A-94A6-24BC-0BF7-9070ED5792E9}"/>
              </a:ext>
            </a:extLst>
          </p:cNvPr>
          <p:cNvPicPr>
            <a:picLocks noChangeAspect="1"/>
          </p:cNvPicPr>
          <p:nvPr/>
        </p:nvPicPr>
        <p:blipFill>
          <a:blip r:embed="rId4"/>
          <a:stretch>
            <a:fillRect/>
          </a:stretch>
        </p:blipFill>
        <p:spPr>
          <a:xfrm>
            <a:off x="300447" y="1753008"/>
            <a:ext cx="6271491" cy="3507783"/>
          </a:xfrm>
          <a:prstGeom prst="rect">
            <a:avLst/>
          </a:prstGeom>
          <a:ln>
            <a:solidFill>
              <a:schemeClr val="bg1">
                <a:lumMod val="65000"/>
              </a:schemeClr>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64"/>
        <p:cNvGrpSpPr/>
        <p:nvPr/>
      </p:nvGrpSpPr>
      <p:grpSpPr>
        <a:xfrm>
          <a:off x="0" y="0"/>
          <a:ext cx="0" cy="0"/>
          <a:chOff x="0" y="0"/>
          <a:chExt cx="0" cy="0"/>
        </a:xfrm>
      </p:grpSpPr>
      <p:sp>
        <p:nvSpPr>
          <p:cNvPr id="108" name="Rectangle 107">
            <a:extLst>
              <a:ext uri="{FF2B5EF4-FFF2-40B4-BE49-F238E27FC236}">
                <a16:creationId xmlns:a16="http://schemas.microsoft.com/office/drawing/2014/main" id="{0828DFC0-518F-C8F5-B414-B1D42913B4B7}"/>
              </a:ext>
            </a:extLst>
          </p:cNvPr>
          <p:cNvSpPr/>
          <p:nvPr/>
        </p:nvSpPr>
        <p:spPr>
          <a:xfrm>
            <a:off x="0" y="0"/>
            <a:ext cx="12192000" cy="6857998"/>
          </a:xfrm>
          <a:prstGeom prst="rect">
            <a:avLst/>
          </a:prstGeom>
          <a:gradFill>
            <a:gsLst>
              <a:gs pos="0">
                <a:srgbClr val="DEDEDE"/>
              </a:gs>
              <a:gs pos="100000">
                <a:srgbClr val="F7F6C0"/>
              </a:gs>
            </a:gsLst>
            <a:lin ang="135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7" name="Straight Connector 56">
            <a:extLst>
              <a:ext uri="{FF2B5EF4-FFF2-40B4-BE49-F238E27FC236}">
                <a16:creationId xmlns:a16="http://schemas.microsoft.com/office/drawing/2014/main" id="{FC416F2C-7611-67B0-B1F7-D5D037D32C95}"/>
              </a:ext>
            </a:extLst>
          </p:cNvPr>
          <p:cNvCxnSpPr>
            <a:cxnSpLocks/>
          </p:cNvCxnSpPr>
          <p:nvPr/>
        </p:nvCxnSpPr>
        <p:spPr>
          <a:xfrm>
            <a:off x="1358338" y="5691583"/>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B02F37CE-31E6-6AC0-7DEC-EB85F68CAC49}"/>
              </a:ext>
            </a:extLst>
          </p:cNvPr>
          <p:cNvCxnSpPr>
            <a:cxnSpLocks/>
          </p:cNvCxnSpPr>
          <p:nvPr/>
        </p:nvCxnSpPr>
        <p:spPr>
          <a:xfrm>
            <a:off x="1358339" y="5202773"/>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2D048468-C7C8-2FF3-11D7-DA2F6F3DDAE2}"/>
              </a:ext>
            </a:extLst>
          </p:cNvPr>
          <p:cNvCxnSpPr>
            <a:cxnSpLocks/>
          </p:cNvCxnSpPr>
          <p:nvPr/>
        </p:nvCxnSpPr>
        <p:spPr>
          <a:xfrm>
            <a:off x="1358339" y="4688875"/>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27BCD46-BFAA-66A7-5FD2-FFADA281C6FA}"/>
              </a:ext>
            </a:extLst>
          </p:cNvPr>
          <p:cNvCxnSpPr>
            <a:cxnSpLocks/>
          </p:cNvCxnSpPr>
          <p:nvPr/>
        </p:nvCxnSpPr>
        <p:spPr>
          <a:xfrm>
            <a:off x="1359019" y="4199450"/>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20723EF2-4F1B-920F-C1EF-EE1027EB92B3}"/>
              </a:ext>
            </a:extLst>
          </p:cNvPr>
          <p:cNvCxnSpPr>
            <a:cxnSpLocks/>
          </p:cNvCxnSpPr>
          <p:nvPr/>
        </p:nvCxnSpPr>
        <p:spPr>
          <a:xfrm>
            <a:off x="1267624" y="3692846"/>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6" name="Table 85">
            <a:extLst>
              <a:ext uri="{FF2B5EF4-FFF2-40B4-BE49-F238E27FC236}">
                <a16:creationId xmlns:a16="http://schemas.microsoft.com/office/drawing/2014/main" id="{BD1A26F3-3E45-993D-3533-5DF36351E548}"/>
              </a:ext>
            </a:extLst>
          </p:cNvPr>
          <p:cNvGraphicFramePr>
            <a:graphicFrameLocks noGrp="1"/>
          </p:cNvGraphicFramePr>
          <p:nvPr>
            <p:extLst>
              <p:ext uri="{D42A27DB-BD31-4B8C-83A1-F6EECF244321}">
                <p14:modId xmlns:p14="http://schemas.microsoft.com/office/powerpoint/2010/main" val="2640294230"/>
              </p:ext>
            </p:extLst>
          </p:nvPr>
        </p:nvGraphicFramePr>
        <p:xfrm>
          <a:off x="1010464" y="1616609"/>
          <a:ext cx="10437252" cy="687734"/>
        </p:xfrm>
        <a:graphic>
          <a:graphicData uri="http://schemas.openxmlformats.org/drawingml/2006/table">
            <a:tbl>
              <a:tblPr firstRow="1" bandRow="1">
                <a:effectLst>
                  <a:outerShdw blurRad="76200" dist="12700" dir="2700000" sy="-23000" kx="-800400" algn="bl" rotWithShape="0">
                    <a:prstClr val="black">
                      <a:alpha val="20000"/>
                    </a:prstClr>
                  </a:outerShdw>
                </a:effectLst>
                <a:tableStyleId>{5C22544A-7EE6-4342-B048-85BDC9FD1C3A}</a:tableStyleId>
              </a:tblPr>
              <a:tblGrid>
                <a:gridCol w="869771">
                  <a:extLst>
                    <a:ext uri="{9D8B030D-6E8A-4147-A177-3AD203B41FA5}">
                      <a16:colId xmlns:a16="http://schemas.microsoft.com/office/drawing/2014/main" val="20000"/>
                    </a:ext>
                  </a:extLst>
                </a:gridCol>
                <a:gridCol w="869771">
                  <a:extLst>
                    <a:ext uri="{9D8B030D-6E8A-4147-A177-3AD203B41FA5}">
                      <a16:colId xmlns:a16="http://schemas.microsoft.com/office/drawing/2014/main" val="20001"/>
                    </a:ext>
                  </a:extLst>
                </a:gridCol>
                <a:gridCol w="869771">
                  <a:extLst>
                    <a:ext uri="{9D8B030D-6E8A-4147-A177-3AD203B41FA5}">
                      <a16:colId xmlns:a16="http://schemas.microsoft.com/office/drawing/2014/main" val="20002"/>
                    </a:ext>
                  </a:extLst>
                </a:gridCol>
                <a:gridCol w="869771">
                  <a:extLst>
                    <a:ext uri="{9D8B030D-6E8A-4147-A177-3AD203B41FA5}">
                      <a16:colId xmlns:a16="http://schemas.microsoft.com/office/drawing/2014/main" val="20003"/>
                    </a:ext>
                  </a:extLst>
                </a:gridCol>
                <a:gridCol w="869771">
                  <a:extLst>
                    <a:ext uri="{9D8B030D-6E8A-4147-A177-3AD203B41FA5}">
                      <a16:colId xmlns:a16="http://schemas.microsoft.com/office/drawing/2014/main" val="20004"/>
                    </a:ext>
                  </a:extLst>
                </a:gridCol>
                <a:gridCol w="792220">
                  <a:extLst>
                    <a:ext uri="{9D8B030D-6E8A-4147-A177-3AD203B41FA5}">
                      <a16:colId xmlns:a16="http://schemas.microsoft.com/office/drawing/2014/main" val="20005"/>
                    </a:ext>
                  </a:extLst>
                </a:gridCol>
                <a:gridCol w="947322">
                  <a:extLst>
                    <a:ext uri="{9D8B030D-6E8A-4147-A177-3AD203B41FA5}">
                      <a16:colId xmlns:a16="http://schemas.microsoft.com/office/drawing/2014/main" val="20006"/>
                    </a:ext>
                  </a:extLst>
                </a:gridCol>
                <a:gridCol w="869771">
                  <a:extLst>
                    <a:ext uri="{9D8B030D-6E8A-4147-A177-3AD203B41FA5}">
                      <a16:colId xmlns:a16="http://schemas.microsoft.com/office/drawing/2014/main" val="20007"/>
                    </a:ext>
                  </a:extLst>
                </a:gridCol>
                <a:gridCol w="869771">
                  <a:extLst>
                    <a:ext uri="{9D8B030D-6E8A-4147-A177-3AD203B41FA5}">
                      <a16:colId xmlns:a16="http://schemas.microsoft.com/office/drawing/2014/main" val="20008"/>
                    </a:ext>
                  </a:extLst>
                </a:gridCol>
                <a:gridCol w="869771">
                  <a:extLst>
                    <a:ext uri="{9D8B030D-6E8A-4147-A177-3AD203B41FA5}">
                      <a16:colId xmlns:a16="http://schemas.microsoft.com/office/drawing/2014/main" val="20009"/>
                    </a:ext>
                  </a:extLst>
                </a:gridCol>
                <a:gridCol w="869771">
                  <a:extLst>
                    <a:ext uri="{9D8B030D-6E8A-4147-A177-3AD203B41FA5}">
                      <a16:colId xmlns:a16="http://schemas.microsoft.com/office/drawing/2014/main" val="20010"/>
                    </a:ext>
                  </a:extLst>
                </a:gridCol>
                <a:gridCol w="869771">
                  <a:extLst>
                    <a:ext uri="{9D8B030D-6E8A-4147-A177-3AD203B41FA5}">
                      <a16:colId xmlns:a16="http://schemas.microsoft.com/office/drawing/2014/main" val="20011"/>
                    </a:ext>
                  </a:extLst>
                </a:gridCol>
              </a:tblGrid>
              <a:tr h="687734">
                <a:tc>
                  <a:txBody>
                    <a:bodyPr/>
                    <a:lstStyle/>
                    <a:p>
                      <a:pPr algn="ctr"/>
                      <a:r>
                        <a:rPr lang="en-US" sz="1200" b="0" baseline="0" dirty="0">
                          <a:latin typeface="Century Gothic" panose="020B0502020202020204" pitchFamily="34" charset="0"/>
                          <a:ea typeface="Arial" charset="0"/>
                          <a:cs typeface="Arial" charset="0"/>
                        </a:rPr>
                        <a:t>JAN</a:t>
                      </a:r>
                      <a:endParaRPr lang="en-US" sz="1200" b="0" dirty="0">
                        <a:latin typeface="Century Gothic" panose="020B0502020202020204" pitchFamily="34" charset="0"/>
                        <a:ea typeface="Arial" charset="0"/>
                        <a:cs typeface="Arial"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FEB</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MAR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APR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MAY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JUN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JUL</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AUG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SEP</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OCT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NOV</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DEC</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10000"/>
                  </a:ext>
                </a:extLst>
              </a:tr>
            </a:tbl>
          </a:graphicData>
        </a:graphic>
      </p:graphicFrame>
      <p:sp>
        <p:nvSpPr>
          <p:cNvPr id="172" name="Google Shape;172;p18"/>
          <p:cNvSpPr txBox="1"/>
          <p:nvPr/>
        </p:nvSpPr>
        <p:spPr>
          <a:xfrm>
            <a:off x="1202371" y="659151"/>
            <a:ext cx="1737698" cy="5833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Kickoff</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01/05</a:t>
            </a:r>
            <a:endParaRPr sz="1200" dirty="0">
              <a:solidFill>
                <a:schemeClr val="tx1">
                  <a:lumMod val="65000"/>
                  <a:lumOff val="35000"/>
                </a:schemeClr>
              </a:solidFill>
              <a:latin typeface="Century Gothic" panose="020B0502020202020204" pitchFamily="34" charset="0"/>
            </a:endParaRPr>
          </a:p>
        </p:txBody>
      </p:sp>
      <p:grpSp>
        <p:nvGrpSpPr>
          <p:cNvPr id="88" name="Group 87">
            <a:extLst>
              <a:ext uri="{FF2B5EF4-FFF2-40B4-BE49-F238E27FC236}">
                <a16:creationId xmlns:a16="http://schemas.microsoft.com/office/drawing/2014/main" id="{BA621EC3-7F11-EF78-F33D-42E7A40C0D5C}"/>
              </a:ext>
            </a:extLst>
          </p:cNvPr>
          <p:cNvGrpSpPr/>
          <p:nvPr/>
        </p:nvGrpSpPr>
        <p:grpSpPr>
          <a:xfrm>
            <a:off x="2479525" y="911530"/>
            <a:ext cx="1106433" cy="1272637"/>
            <a:chOff x="4757100" y="1117067"/>
            <a:chExt cx="1106433" cy="1272637"/>
          </a:xfrm>
        </p:grpSpPr>
        <p:sp>
          <p:nvSpPr>
            <p:cNvPr id="89" name="Round Diagonal Corner Rectangle 27">
              <a:extLst>
                <a:ext uri="{FF2B5EF4-FFF2-40B4-BE49-F238E27FC236}">
                  <a16:creationId xmlns:a16="http://schemas.microsoft.com/office/drawing/2014/main" id="{0EF3061C-FB1F-F0F4-D816-9C0574166066}"/>
                </a:ext>
              </a:extLst>
            </p:cNvPr>
            <p:cNvSpPr>
              <a:spLocks noChangeAspect="1"/>
            </p:cNvSpPr>
            <p:nvPr/>
          </p:nvSpPr>
          <p:spPr>
            <a:xfrm>
              <a:off x="4757100" y="1117067"/>
              <a:ext cx="1106433" cy="418757"/>
            </a:xfrm>
            <a:prstGeom prst="round2DiagRect">
              <a:avLst/>
            </a:prstGeom>
            <a:solidFill>
              <a:schemeClr val="accent5">
                <a:lumMod val="75000"/>
              </a:schemeClr>
            </a:solidFill>
            <a:ln>
              <a:solidFill>
                <a:schemeClr val="accent6">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dirty="0">
                  <a:solidFill>
                    <a:schemeClr val="bg1"/>
                  </a:solidFill>
                  <a:latin typeface="Century Gothic" charset="0"/>
                  <a:ea typeface="Century Gothic" charset="0"/>
                  <a:cs typeface="Century Gothic" charset="0"/>
                </a:rPr>
                <a:t>TODAY</a:t>
              </a:r>
            </a:p>
          </p:txBody>
        </p:sp>
        <p:cxnSp>
          <p:nvCxnSpPr>
            <p:cNvPr id="90" name="Straight Connector 89">
              <a:extLst>
                <a:ext uri="{FF2B5EF4-FFF2-40B4-BE49-F238E27FC236}">
                  <a16:creationId xmlns:a16="http://schemas.microsoft.com/office/drawing/2014/main" id="{141472F1-0EA3-4583-F5ED-087CEEBFAFC0}"/>
                </a:ext>
              </a:extLst>
            </p:cNvPr>
            <p:cNvCxnSpPr>
              <a:cxnSpLocks/>
            </p:cNvCxnSpPr>
            <p:nvPr/>
          </p:nvCxnSpPr>
          <p:spPr>
            <a:xfrm>
              <a:off x="4864100" y="1535824"/>
              <a:ext cx="0" cy="853880"/>
            </a:xfrm>
            <a:prstGeom prst="line">
              <a:avLst/>
            </a:prstGeom>
            <a:ln w="31750">
              <a:solidFill>
                <a:schemeClr val="accent6">
                  <a:lumMod val="60000"/>
                  <a:lumOff val="40000"/>
                </a:schemeClr>
              </a:solidFill>
              <a:tailEnd type="diamond"/>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B901F5D1-25D8-F64F-98DA-CA91B846314F}"/>
              </a:ext>
            </a:extLst>
          </p:cNvPr>
          <p:cNvSpPr txBox="1"/>
          <p:nvPr/>
        </p:nvSpPr>
        <p:spPr>
          <a:xfrm>
            <a:off x="182513" y="1806587"/>
            <a:ext cx="636644" cy="307777"/>
          </a:xfrm>
          <a:prstGeom prst="rect">
            <a:avLst/>
          </a:prstGeom>
          <a:noFill/>
        </p:spPr>
        <p:txBody>
          <a:bodyPr wrap="square" rtlCol="0">
            <a:spAutoFit/>
          </a:bodyPr>
          <a:lstStyle/>
          <a:p>
            <a:pPr algn="ctr"/>
            <a:r>
              <a:rPr lang="en-US" b="1" dirty="0">
                <a:solidFill>
                  <a:schemeClr val="tx1">
                    <a:lumMod val="65000"/>
                    <a:lumOff val="35000"/>
                  </a:schemeClr>
                </a:solidFill>
                <a:latin typeface="Century Gothic" panose="020B0502020202020204" pitchFamily="34" charset="0"/>
              </a:rPr>
              <a:t>2035</a:t>
            </a:r>
          </a:p>
        </p:txBody>
      </p:sp>
      <p:sp>
        <p:nvSpPr>
          <p:cNvPr id="3" name="TextBox 2">
            <a:extLst>
              <a:ext uri="{FF2B5EF4-FFF2-40B4-BE49-F238E27FC236}">
                <a16:creationId xmlns:a16="http://schemas.microsoft.com/office/drawing/2014/main" id="{2893B901-40F1-A203-531E-3DA3B81064B8}"/>
              </a:ext>
            </a:extLst>
          </p:cNvPr>
          <p:cNvSpPr txBox="1"/>
          <p:nvPr/>
        </p:nvSpPr>
        <p:spPr>
          <a:xfrm>
            <a:off x="11456954" y="1806586"/>
            <a:ext cx="636644" cy="307777"/>
          </a:xfrm>
          <a:prstGeom prst="rect">
            <a:avLst/>
          </a:prstGeom>
          <a:noFill/>
        </p:spPr>
        <p:txBody>
          <a:bodyPr wrap="square" rtlCol="0">
            <a:spAutoFit/>
          </a:bodyPr>
          <a:lstStyle/>
          <a:p>
            <a:pPr algn="ctr"/>
            <a:r>
              <a:rPr lang="en-US" b="1" dirty="0">
                <a:solidFill>
                  <a:schemeClr val="tx1">
                    <a:lumMod val="65000"/>
                    <a:lumOff val="35000"/>
                  </a:schemeClr>
                </a:solidFill>
                <a:latin typeface="Century Gothic" panose="020B0502020202020204" pitchFamily="34" charset="0"/>
              </a:rPr>
              <a:t>2035</a:t>
            </a:r>
          </a:p>
        </p:txBody>
      </p:sp>
      <p:grpSp>
        <p:nvGrpSpPr>
          <p:cNvPr id="7" name="Group 6">
            <a:extLst>
              <a:ext uri="{FF2B5EF4-FFF2-40B4-BE49-F238E27FC236}">
                <a16:creationId xmlns:a16="http://schemas.microsoft.com/office/drawing/2014/main" id="{DF127380-72CB-23B4-FBD8-17049F9EF97C}"/>
              </a:ext>
            </a:extLst>
          </p:cNvPr>
          <p:cNvGrpSpPr/>
          <p:nvPr/>
        </p:nvGrpSpPr>
        <p:grpSpPr>
          <a:xfrm>
            <a:off x="1125267" y="1092352"/>
            <a:ext cx="358680" cy="623806"/>
            <a:chOff x="680065" y="2768636"/>
            <a:chExt cx="358680" cy="623806"/>
          </a:xfrm>
        </p:grpSpPr>
        <p:sp>
          <p:nvSpPr>
            <p:cNvPr id="174" name="Google Shape;174;p18"/>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6" name="Group 5">
              <a:extLst>
                <a:ext uri="{FF2B5EF4-FFF2-40B4-BE49-F238E27FC236}">
                  <a16:creationId xmlns:a16="http://schemas.microsoft.com/office/drawing/2014/main" id="{7B30D5DE-EB80-92E5-AF7B-AC1324F3EED3}"/>
                </a:ext>
              </a:extLst>
            </p:cNvPr>
            <p:cNvGrpSpPr/>
            <p:nvPr/>
          </p:nvGrpSpPr>
          <p:grpSpPr>
            <a:xfrm>
              <a:off x="730968" y="2768636"/>
              <a:ext cx="307777" cy="574492"/>
              <a:chOff x="1194719" y="1389253"/>
              <a:chExt cx="307777" cy="574492"/>
            </a:xfrm>
          </p:grpSpPr>
          <p:cxnSp>
            <p:nvCxnSpPr>
              <p:cNvPr id="173" name="Google Shape;173;p18"/>
              <p:cNvCxnSpPr/>
              <p:nvPr/>
            </p:nvCxnSpPr>
            <p:spPr>
              <a:xfrm>
                <a:off x="1200854" y="1389253"/>
                <a:ext cx="0" cy="574492"/>
              </a:xfrm>
              <a:prstGeom prst="straightConnector1">
                <a:avLst/>
              </a:prstGeom>
              <a:noFill/>
              <a:ln w="12700" cap="flat" cmpd="sng">
                <a:solidFill>
                  <a:srgbClr val="BFBFBF"/>
                </a:solidFill>
                <a:prstDash val="dash"/>
                <a:miter lim="800000"/>
                <a:headEnd type="oval" w="med" len="med"/>
                <a:tailEnd type="oval" w="med" len="med"/>
              </a:ln>
            </p:spPr>
          </p:cxnSp>
          <p:sp>
            <p:nvSpPr>
              <p:cNvPr id="5" name="Isosceles Triangle 4">
                <a:extLst>
                  <a:ext uri="{FF2B5EF4-FFF2-40B4-BE49-F238E27FC236}">
                    <a16:creationId xmlns:a16="http://schemas.microsoft.com/office/drawing/2014/main" id="{F915B51E-2A6B-D1F0-22C2-26C38E0D289F}"/>
                  </a:ext>
                </a:extLst>
              </p:cNvPr>
              <p:cNvSpPr/>
              <p:nvPr/>
            </p:nvSpPr>
            <p:spPr>
              <a:xfrm rot="5400000">
                <a:off x="1252957" y="1384225"/>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8" name="Google Shape;172;p18">
            <a:extLst>
              <a:ext uri="{FF2B5EF4-FFF2-40B4-BE49-F238E27FC236}">
                <a16:creationId xmlns:a16="http://schemas.microsoft.com/office/drawing/2014/main" id="{B9DC1F35-DF47-060C-B668-88167B5D1802}"/>
              </a:ext>
            </a:extLst>
          </p:cNvPr>
          <p:cNvSpPr txBox="1"/>
          <p:nvPr/>
        </p:nvSpPr>
        <p:spPr>
          <a:xfrm>
            <a:off x="3811985" y="213602"/>
            <a:ext cx="1737698" cy="4455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Site Visit</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04/05</a:t>
            </a:r>
            <a:endParaRPr sz="1200" dirty="0">
              <a:solidFill>
                <a:schemeClr val="tx1">
                  <a:lumMod val="65000"/>
                  <a:lumOff val="35000"/>
                </a:schemeClr>
              </a:solidFill>
              <a:latin typeface="Century Gothic" panose="020B0502020202020204" pitchFamily="34" charset="0"/>
            </a:endParaRPr>
          </a:p>
        </p:txBody>
      </p:sp>
      <p:grpSp>
        <p:nvGrpSpPr>
          <p:cNvPr id="9" name="Group 8">
            <a:extLst>
              <a:ext uri="{FF2B5EF4-FFF2-40B4-BE49-F238E27FC236}">
                <a16:creationId xmlns:a16="http://schemas.microsoft.com/office/drawing/2014/main" id="{7EB2E6FB-C83F-9BED-2C99-AD0C9F085AD6}"/>
              </a:ext>
            </a:extLst>
          </p:cNvPr>
          <p:cNvGrpSpPr/>
          <p:nvPr/>
        </p:nvGrpSpPr>
        <p:grpSpPr>
          <a:xfrm>
            <a:off x="3723940" y="569846"/>
            <a:ext cx="364815" cy="1146312"/>
            <a:chOff x="680065" y="2246130"/>
            <a:chExt cx="364815" cy="1146312"/>
          </a:xfrm>
        </p:grpSpPr>
        <p:sp>
          <p:nvSpPr>
            <p:cNvPr id="10" name="Google Shape;174;p18">
              <a:extLst>
                <a:ext uri="{FF2B5EF4-FFF2-40B4-BE49-F238E27FC236}">
                  <a16:creationId xmlns:a16="http://schemas.microsoft.com/office/drawing/2014/main" id="{7FEA119C-804A-B984-9E94-287A08D46F65}"/>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11" name="Group 10">
              <a:extLst>
                <a:ext uri="{FF2B5EF4-FFF2-40B4-BE49-F238E27FC236}">
                  <a16:creationId xmlns:a16="http://schemas.microsoft.com/office/drawing/2014/main" id="{F6EE9E4A-7473-DEC6-8EF7-9F517194517D}"/>
                </a:ext>
              </a:extLst>
            </p:cNvPr>
            <p:cNvGrpSpPr/>
            <p:nvPr/>
          </p:nvGrpSpPr>
          <p:grpSpPr>
            <a:xfrm>
              <a:off x="737103" y="2246130"/>
              <a:ext cx="307777" cy="1096998"/>
              <a:chOff x="1200854" y="866747"/>
              <a:chExt cx="307777" cy="1096998"/>
            </a:xfrm>
          </p:grpSpPr>
          <p:cxnSp>
            <p:nvCxnSpPr>
              <p:cNvPr id="12" name="Google Shape;173;p18">
                <a:extLst>
                  <a:ext uri="{FF2B5EF4-FFF2-40B4-BE49-F238E27FC236}">
                    <a16:creationId xmlns:a16="http://schemas.microsoft.com/office/drawing/2014/main" id="{E8D22137-EB30-1BD2-30C5-092E213C7A70}"/>
                  </a:ext>
                </a:extLst>
              </p:cNvPr>
              <p:cNvCxnSpPr>
                <a:cxnSpLocks/>
              </p:cNvCxnSpPr>
              <p:nvPr/>
            </p:nvCxnSpPr>
            <p:spPr>
              <a:xfrm>
                <a:off x="1200854" y="866747"/>
                <a:ext cx="0" cy="1096998"/>
              </a:xfrm>
              <a:prstGeom prst="straightConnector1">
                <a:avLst/>
              </a:prstGeom>
              <a:noFill/>
              <a:ln w="12700" cap="flat" cmpd="sng">
                <a:solidFill>
                  <a:srgbClr val="BFBFBF"/>
                </a:solidFill>
                <a:prstDash val="dash"/>
                <a:miter lim="800000"/>
                <a:headEnd type="oval" w="med" len="med"/>
                <a:tailEnd type="oval" w="med" len="med"/>
              </a:ln>
            </p:spPr>
          </p:cxnSp>
          <p:sp>
            <p:nvSpPr>
              <p:cNvPr id="13" name="Isosceles Triangle 12">
                <a:extLst>
                  <a:ext uri="{FF2B5EF4-FFF2-40B4-BE49-F238E27FC236}">
                    <a16:creationId xmlns:a16="http://schemas.microsoft.com/office/drawing/2014/main" id="{9340A540-03BA-363F-0299-3596CB338037}"/>
                  </a:ext>
                </a:extLst>
              </p:cNvPr>
              <p:cNvSpPr/>
              <p:nvPr/>
            </p:nvSpPr>
            <p:spPr>
              <a:xfrm rot="5400000">
                <a:off x="1259092" y="902350"/>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1" name="Flowchart: Decision 20">
            <a:extLst>
              <a:ext uri="{FF2B5EF4-FFF2-40B4-BE49-F238E27FC236}">
                <a16:creationId xmlns:a16="http://schemas.microsoft.com/office/drawing/2014/main" id="{1B901CC3-EB18-E675-BF59-E715B60D63EA}"/>
              </a:ext>
            </a:extLst>
          </p:cNvPr>
          <p:cNvSpPr/>
          <p:nvPr/>
        </p:nvSpPr>
        <p:spPr>
          <a:xfrm rot="5400000">
            <a:off x="5189119" y="1498452"/>
            <a:ext cx="339921" cy="227747"/>
          </a:xfrm>
          <a:prstGeom prst="flowChartDecision">
            <a:avLst/>
          </a:prstGeom>
          <a:solidFill>
            <a:srgbClr val="F7F6C0"/>
          </a:solidFill>
          <a:ln>
            <a:solidFill>
              <a:schemeClr val="bg1">
                <a:lumMod val="75000"/>
              </a:schemeClr>
            </a:solidFill>
          </a:ln>
          <a:effectLst>
            <a:glow rad="101600">
              <a:schemeClr val="accent3">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Google Shape;172;p18">
            <a:extLst>
              <a:ext uri="{FF2B5EF4-FFF2-40B4-BE49-F238E27FC236}">
                <a16:creationId xmlns:a16="http://schemas.microsoft.com/office/drawing/2014/main" id="{5831E3BF-E528-29EF-659A-1EBFB272CC42}"/>
              </a:ext>
            </a:extLst>
          </p:cNvPr>
          <p:cNvSpPr txBox="1"/>
          <p:nvPr/>
        </p:nvSpPr>
        <p:spPr>
          <a:xfrm>
            <a:off x="5245206" y="936405"/>
            <a:ext cx="1737698" cy="4029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accent5">
                    <a:lumMod val="60000"/>
                    <a:lumOff val="40000"/>
                  </a:schemeClr>
                </a:solidFill>
                <a:latin typeface="Century Gothic" panose="020B0502020202020204" pitchFamily="34" charset="0"/>
                <a:ea typeface="Century Gothic"/>
                <a:cs typeface="Century Gothic"/>
                <a:sym typeface="Century Gothic"/>
              </a:rPr>
              <a:t>Stakeholder Meeting</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06/10</a:t>
            </a:r>
            <a:endParaRPr sz="1200" dirty="0">
              <a:solidFill>
                <a:schemeClr val="tx1">
                  <a:lumMod val="65000"/>
                  <a:lumOff val="35000"/>
                </a:schemeClr>
              </a:solidFill>
              <a:latin typeface="Century Gothic" panose="020B0502020202020204" pitchFamily="34" charset="0"/>
            </a:endParaRPr>
          </a:p>
        </p:txBody>
      </p:sp>
      <p:sp>
        <p:nvSpPr>
          <p:cNvPr id="25" name="Google Shape;172;p18">
            <a:extLst>
              <a:ext uri="{FF2B5EF4-FFF2-40B4-BE49-F238E27FC236}">
                <a16:creationId xmlns:a16="http://schemas.microsoft.com/office/drawing/2014/main" id="{1B6B408F-5DD9-4B37-94D1-629F47F5D562}"/>
              </a:ext>
            </a:extLst>
          </p:cNvPr>
          <p:cNvSpPr txBox="1"/>
          <p:nvPr/>
        </p:nvSpPr>
        <p:spPr>
          <a:xfrm>
            <a:off x="8191195" y="619059"/>
            <a:ext cx="1737698" cy="5833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Owner Site Walk</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09/16</a:t>
            </a:r>
            <a:endParaRPr sz="1200" dirty="0">
              <a:solidFill>
                <a:schemeClr val="tx1">
                  <a:lumMod val="65000"/>
                  <a:lumOff val="35000"/>
                </a:schemeClr>
              </a:solidFill>
              <a:latin typeface="Century Gothic" panose="020B0502020202020204" pitchFamily="34" charset="0"/>
            </a:endParaRPr>
          </a:p>
        </p:txBody>
      </p:sp>
      <p:grpSp>
        <p:nvGrpSpPr>
          <p:cNvPr id="26" name="Group 25">
            <a:extLst>
              <a:ext uri="{FF2B5EF4-FFF2-40B4-BE49-F238E27FC236}">
                <a16:creationId xmlns:a16="http://schemas.microsoft.com/office/drawing/2014/main" id="{E0CF3019-F41D-6E5B-9FED-F28B4DD34C47}"/>
              </a:ext>
            </a:extLst>
          </p:cNvPr>
          <p:cNvGrpSpPr/>
          <p:nvPr/>
        </p:nvGrpSpPr>
        <p:grpSpPr>
          <a:xfrm>
            <a:off x="8114091" y="1052260"/>
            <a:ext cx="358680" cy="623806"/>
            <a:chOff x="680065" y="2768636"/>
            <a:chExt cx="358680" cy="623806"/>
          </a:xfrm>
        </p:grpSpPr>
        <p:sp>
          <p:nvSpPr>
            <p:cNvPr id="27" name="Google Shape;174;p18">
              <a:extLst>
                <a:ext uri="{FF2B5EF4-FFF2-40B4-BE49-F238E27FC236}">
                  <a16:creationId xmlns:a16="http://schemas.microsoft.com/office/drawing/2014/main" id="{15C597A6-08C7-907D-F030-B12761455D84}"/>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28" name="Group 27">
              <a:extLst>
                <a:ext uri="{FF2B5EF4-FFF2-40B4-BE49-F238E27FC236}">
                  <a16:creationId xmlns:a16="http://schemas.microsoft.com/office/drawing/2014/main" id="{5D050E06-A10D-F6EF-C565-E714C276B91C}"/>
                </a:ext>
              </a:extLst>
            </p:cNvPr>
            <p:cNvGrpSpPr/>
            <p:nvPr/>
          </p:nvGrpSpPr>
          <p:grpSpPr>
            <a:xfrm>
              <a:off x="730968" y="2768636"/>
              <a:ext cx="307777" cy="574492"/>
              <a:chOff x="1194719" y="1389253"/>
              <a:chExt cx="307777" cy="574492"/>
            </a:xfrm>
          </p:grpSpPr>
          <p:cxnSp>
            <p:nvCxnSpPr>
              <p:cNvPr id="29" name="Google Shape;173;p18">
                <a:extLst>
                  <a:ext uri="{FF2B5EF4-FFF2-40B4-BE49-F238E27FC236}">
                    <a16:creationId xmlns:a16="http://schemas.microsoft.com/office/drawing/2014/main" id="{4BEEFD31-D5A3-33BC-9911-74DD5DED9301}"/>
                  </a:ext>
                </a:extLst>
              </p:cNvPr>
              <p:cNvCxnSpPr/>
              <p:nvPr/>
            </p:nvCxnSpPr>
            <p:spPr>
              <a:xfrm>
                <a:off x="1200854" y="1389253"/>
                <a:ext cx="0" cy="574492"/>
              </a:xfrm>
              <a:prstGeom prst="straightConnector1">
                <a:avLst/>
              </a:prstGeom>
              <a:noFill/>
              <a:ln w="12700" cap="flat" cmpd="sng">
                <a:solidFill>
                  <a:srgbClr val="BFBFBF"/>
                </a:solidFill>
                <a:prstDash val="dash"/>
                <a:miter lim="800000"/>
                <a:headEnd type="oval" w="med" len="med"/>
                <a:tailEnd type="oval" w="med" len="med"/>
              </a:ln>
            </p:spPr>
          </p:cxnSp>
          <p:sp>
            <p:nvSpPr>
              <p:cNvPr id="30" name="Isosceles Triangle 29">
                <a:extLst>
                  <a:ext uri="{FF2B5EF4-FFF2-40B4-BE49-F238E27FC236}">
                    <a16:creationId xmlns:a16="http://schemas.microsoft.com/office/drawing/2014/main" id="{4A83DA7D-063F-BB79-FC54-7ABB18BB8F51}"/>
                  </a:ext>
                </a:extLst>
              </p:cNvPr>
              <p:cNvSpPr/>
              <p:nvPr/>
            </p:nvSpPr>
            <p:spPr>
              <a:xfrm rot="5400000">
                <a:off x="1252957" y="1384225"/>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40" name="TextBox 39">
            <a:extLst>
              <a:ext uri="{FF2B5EF4-FFF2-40B4-BE49-F238E27FC236}">
                <a16:creationId xmlns:a16="http://schemas.microsoft.com/office/drawing/2014/main" id="{416B07B1-2845-6B8F-C0CE-66259424AE11}"/>
              </a:ext>
            </a:extLst>
          </p:cNvPr>
          <p:cNvSpPr txBox="1"/>
          <p:nvPr/>
        </p:nvSpPr>
        <p:spPr>
          <a:xfrm>
            <a:off x="71994" y="3538958"/>
            <a:ext cx="1220355" cy="276999"/>
          </a:xfrm>
          <a:prstGeom prst="rect">
            <a:avLst/>
          </a:prstGeom>
          <a:noFill/>
        </p:spPr>
        <p:txBody>
          <a:bodyPr wrap="square" rtlCol="0">
            <a:spAutoFit/>
          </a:bodyPr>
          <a:lstStyle/>
          <a:p>
            <a:r>
              <a:rPr lang="en-US" sz="1200" b="1" spc="-100" dirty="0">
                <a:solidFill>
                  <a:schemeClr val="tx1">
                    <a:lumMod val="65000"/>
                    <a:lumOff val="35000"/>
                  </a:schemeClr>
                </a:solidFill>
                <a:latin typeface="Century Gothic" panose="020B0502020202020204" pitchFamily="34" charset="0"/>
              </a:rPr>
              <a:t>Pre-Construction</a:t>
            </a:r>
          </a:p>
        </p:txBody>
      </p:sp>
      <p:sp>
        <p:nvSpPr>
          <p:cNvPr id="41" name="TextBox 40">
            <a:extLst>
              <a:ext uri="{FF2B5EF4-FFF2-40B4-BE49-F238E27FC236}">
                <a16:creationId xmlns:a16="http://schemas.microsoft.com/office/drawing/2014/main" id="{697C807C-1852-748F-C2FA-E8F115B530C7}"/>
              </a:ext>
            </a:extLst>
          </p:cNvPr>
          <p:cNvSpPr txBox="1"/>
          <p:nvPr/>
        </p:nvSpPr>
        <p:spPr>
          <a:xfrm>
            <a:off x="71993" y="3935136"/>
            <a:ext cx="1576518" cy="461665"/>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Procurement </a:t>
            </a:r>
            <a:br>
              <a:rPr lang="en-US" sz="1200" b="1"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&amp; Bidding</a:t>
            </a:r>
          </a:p>
        </p:txBody>
      </p:sp>
      <p:sp>
        <p:nvSpPr>
          <p:cNvPr id="42" name="TextBox 41">
            <a:extLst>
              <a:ext uri="{FF2B5EF4-FFF2-40B4-BE49-F238E27FC236}">
                <a16:creationId xmlns:a16="http://schemas.microsoft.com/office/drawing/2014/main" id="{5EA80351-511E-BBBD-A870-763C6C9E5375}"/>
              </a:ext>
            </a:extLst>
          </p:cNvPr>
          <p:cNvSpPr txBox="1"/>
          <p:nvPr/>
        </p:nvSpPr>
        <p:spPr>
          <a:xfrm>
            <a:off x="60585" y="4555026"/>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Site Prep</a:t>
            </a:r>
          </a:p>
        </p:txBody>
      </p:sp>
      <p:sp>
        <p:nvSpPr>
          <p:cNvPr id="43" name="TextBox 42">
            <a:extLst>
              <a:ext uri="{FF2B5EF4-FFF2-40B4-BE49-F238E27FC236}">
                <a16:creationId xmlns:a16="http://schemas.microsoft.com/office/drawing/2014/main" id="{47B995DF-11EC-2F5C-EF42-E2CDBE7DDB95}"/>
              </a:ext>
            </a:extLst>
          </p:cNvPr>
          <p:cNvSpPr txBox="1"/>
          <p:nvPr/>
        </p:nvSpPr>
        <p:spPr>
          <a:xfrm>
            <a:off x="60584" y="5051783"/>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Construction</a:t>
            </a:r>
          </a:p>
        </p:txBody>
      </p:sp>
      <p:sp>
        <p:nvSpPr>
          <p:cNvPr id="44" name="TextBox 43">
            <a:extLst>
              <a:ext uri="{FF2B5EF4-FFF2-40B4-BE49-F238E27FC236}">
                <a16:creationId xmlns:a16="http://schemas.microsoft.com/office/drawing/2014/main" id="{2F1EFE20-436A-DF5E-7DE2-C3A5DE1B35EE}"/>
              </a:ext>
            </a:extLst>
          </p:cNvPr>
          <p:cNvSpPr txBox="1"/>
          <p:nvPr/>
        </p:nvSpPr>
        <p:spPr>
          <a:xfrm>
            <a:off x="60584" y="5588962"/>
            <a:ext cx="1576518" cy="276999"/>
          </a:xfrm>
          <a:prstGeom prst="rect">
            <a:avLst/>
          </a:prstGeom>
          <a:noFill/>
        </p:spPr>
        <p:txBody>
          <a:bodyPr wrap="square" rtlCol="0">
            <a:spAutoFit/>
          </a:bodyPr>
          <a:lstStyle/>
          <a:p>
            <a:r>
              <a:rPr lang="en-US" sz="1200" b="1" spc="-100" dirty="0">
                <a:solidFill>
                  <a:schemeClr val="tx1">
                    <a:lumMod val="65000"/>
                    <a:lumOff val="35000"/>
                  </a:schemeClr>
                </a:solidFill>
                <a:latin typeface="Century Gothic" panose="020B0502020202020204" pitchFamily="34" charset="0"/>
              </a:rPr>
              <a:t>Post-Construction</a:t>
            </a:r>
          </a:p>
        </p:txBody>
      </p:sp>
      <p:sp>
        <p:nvSpPr>
          <p:cNvPr id="66" name="Rectangle 65">
            <a:extLst>
              <a:ext uri="{FF2B5EF4-FFF2-40B4-BE49-F238E27FC236}">
                <a16:creationId xmlns:a16="http://schemas.microsoft.com/office/drawing/2014/main" id="{4DFCDC44-FFE3-53A2-F522-278E86A3E302}"/>
              </a:ext>
            </a:extLst>
          </p:cNvPr>
          <p:cNvSpPr/>
          <p:nvPr/>
        </p:nvSpPr>
        <p:spPr>
          <a:xfrm>
            <a:off x="1514529" y="3420342"/>
            <a:ext cx="1071996" cy="423807"/>
          </a:xfrm>
          <a:prstGeom prst="rect">
            <a:avLst/>
          </a:prstGeom>
          <a:solidFill>
            <a:schemeClr val="accent2">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Finalize Project Scope</a:t>
            </a:r>
          </a:p>
          <a:p>
            <a:pPr algn="ctr"/>
            <a:r>
              <a:rPr lang="en-US" sz="900" b="1" dirty="0">
                <a:solidFill>
                  <a:schemeClr val="tx1">
                    <a:lumMod val="65000"/>
                    <a:lumOff val="35000"/>
                  </a:schemeClr>
                </a:solidFill>
                <a:latin typeface="Century Gothic" panose="020B0502020202020204" pitchFamily="34" charset="0"/>
              </a:rPr>
              <a:t>01/35-02/35</a:t>
            </a:r>
          </a:p>
        </p:txBody>
      </p:sp>
      <p:sp>
        <p:nvSpPr>
          <p:cNvPr id="68" name="Rectangle 67">
            <a:extLst>
              <a:ext uri="{FF2B5EF4-FFF2-40B4-BE49-F238E27FC236}">
                <a16:creationId xmlns:a16="http://schemas.microsoft.com/office/drawing/2014/main" id="{1E87F45D-CDD3-AF2D-B076-F37725209C98}"/>
              </a:ext>
            </a:extLst>
          </p:cNvPr>
          <p:cNvSpPr/>
          <p:nvPr/>
        </p:nvSpPr>
        <p:spPr>
          <a:xfrm>
            <a:off x="3084318" y="3415163"/>
            <a:ext cx="1003280" cy="428986"/>
          </a:xfrm>
          <a:prstGeom prst="rect">
            <a:avLst/>
          </a:prstGeom>
          <a:solidFill>
            <a:schemeClr val="accent2">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Assemble Team</a:t>
            </a:r>
          </a:p>
          <a:p>
            <a:pPr algn="ctr"/>
            <a:r>
              <a:rPr lang="en-US" sz="900" b="1" dirty="0">
                <a:solidFill>
                  <a:schemeClr val="tx1">
                    <a:lumMod val="65000"/>
                    <a:lumOff val="35000"/>
                  </a:schemeClr>
                </a:solidFill>
                <a:latin typeface="Century Gothic" panose="020B0502020202020204" pitchFamily="34" charset="0"/>
              </a:rPr>
              <a:t>03/35-04/35</a:t>
            </a:r>
          </a:p>
        </p:txBody>
      </p:sp>
      <p:sp>
        <p:nvSpPr>
          <p:cNvPr id="70" name="Rectangle 69">
            <a:extLst>
              <a:ext uri="{FF2B5EF4-FFF2-40B4-BE49-F238E27FC236}">
                <a16:creationId xmlns:a16="http://schemas.microsoft.com/office/drawing/2014/main" id="{C8999E76-4A21-F0E9-47DB-BC2A37A1E5A8}"/>
              </a:ext>
            </a:extLst>
          </p:cNvPr>
          <p:cNvSpPr/>
          <p:nvPr/>
        </p:nvSpPr>
        <p:spPr>
          <a:xfrm>
            <a:off x="4566225" y="3254447"/>
            <a:ext cx="838570" cy="581212"/>
          </a:xfrm>
          <a:prstGeom prst="rect">
            <a:avLst/>
          </a:prstGeom>
          <a:solidFill>
            <a:schemeClr val="accent2">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Obtain Permits &amp; Approvals</a:t>
            </a:r>
          </a:p>
          <a:p>
            <a:pPr algn="ctr"/>
            <a:r>
              <a:rPr lang="en-US" sz="900" b="1" dirty="0">
                <a:solidFill>
                  <a:schemeClr val="tx1">
                    <a:lumMod val="65000"/>
                    <a:lumOff val="35000"/>
                  </a:schemeClr>
                </a:solidFill>
                <a:latin typeface="Century Gothic" panose="020B0502020202020204" pitchFamily="34" charset="0"/>
              </a:rPr>
              <a:t>05/35</a:t>
            </a:r>
          </a:p>
        </p:txBody>
      </p:sp>
      <p:sp>
        <p:nvSpPr>
          <p:cNvPr id="72" name="Rectangle 71">
            <a:extLst>
              <a:ext uri="{FF2B5EF4-FFF2-40B4-BE49-F238E27FC236}">
                <a16:creationId xmlns:a16="http://schemas.microsoft.com/office/drawing/2014/main" id="{B32C4AB6-B8C2-F03B-7AC8-3AAED3205232}"/>
              </a:ext>
            </a:extLst>
          </p:cNvPr>
          <p:cNvSpPr/>
          <p:nvPr/>
        </p:nvSpPr>
        <p:spPr>
          <a:xfrm>
            <a:off x="2808706" y="3929059"/>
            <a:ext cx="1576518" cy="461664"/>
          </a:xfrm>
          <a:prstGeom prst="rect">
            <a:avLst/>
          </a:prstGeom>
          <a:solidFill>
            <a:schemeClr val="accent6">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Develop Procurement Plan</a:t>
            </a:r>
          </a:p>
          <a:p>
            <a:pPr algn="ctr"/>
            <a:r>
              <a:rPr lang="en-US" sz="900" b="1" dirty="0">
                <a:solidFill>
                  <a:schemeClr val="tx1">
                    <a:lumMod val="65000"/>
                    <a:lumOff val="35000"/>
                  </a:schemeClr>
                </a:solidFill>
                <a:latin typeface="Century Gothic" panose="020B0502020202020204" pitchFamily="34" charset="0"/>
              </a:rPr>
              <a:t>03/35-04/35</a:t>
            </a:r>
          </a:p>
        </p:txBody>
      </p:sp>
      <p:sp>
        <p:nvSpPr>
          <p:cNvPr id="74" name="Rectangle 73">
            <a:extLst>
              <a:ext uri="{FF2B5EF4-FFF2-40B4-BE49-F238E27FC236}">
                <a16:creationId xmlns:a16="http://schemas.microsoft.com/office/drawing/2014/main" id="{D77E5188-C939-0BC1-B4F3-BEAADCADE7B1}"/>
              </a:ext>
            </a:extLst>
          </p:cNvPr>
          <p:cNvSpPr/>
          <p:nvPr/>
        </p:nvSpPr>
        <p:spPr>
          <a:xfrm>
            <a:off x="4612022" y="4034477"/>
            <a:ext cx="792774" cy="316122"/>
          </a:xfrm>
          <a:prstGeom prst="rect">
            <a:avLst/>
          </a:prstGeom>
          <a:solidFill>
            <a:schemeClr val="accent6">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Send RFQs</a:t>
            </a:r>
          </a:p>
          <a:p>
            <a:pPr algn="ctr"/>
            <a:r>
              <a:rPr lang="en-US" sz="900" b="1" dirty="0">
                <a:solidFill>
                  <a:schemeClr val="tx1">
                    <a:lumMod val="65000"/>
                    <a:lumOff val="35000"/>
                  </a:schemeClr>
                </a:solidFill>
                <a:latin typeface="Century Gothic" panose="020B0502020202020204" pitchFamily="34" charset="0"/>
              </a:rPr>
              <a:t>05/35</a:t>
            </a:r>
          </a:p>
        </p:txBody>
      </p:sp>
      <p:sp>
        <p:nvSpPr>
          <p:cNvPr id="76" name="Rectangle 75">
            <a:extLst>
              <a:ext uri="{FF2B5EF4-FFF2-40B4-BE49-F238E27FC236}">
                <a16:creationId xmlns:a16="http://schemas.microsoft.com/office/drawing/2014/main" id="{A9F6935E-67CF-7F08-D9F9-E2756BA1950D}"/>
              </a:ext>
            </a:extLst>
          </p:cNvPr>
          <p:cNvSpPr/>
          <p:nvPr/>
        </p:nvSpPr>
        <p:spPr>
          <a:xfrm>
            <a:off x="5303226" y="4440170"/>
            <a:ext cx="792774" cy="489480"/>
          </a:xfrm>
          <a:prstGeom prst="rect">
            <a:avLst/>
          </a:prstGeom>
          <a:solidFill>
            <a:srgbClr val="FCCEF2"/>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Survey &amp; Assess Site</a:t>
            </a:r>
          </a:p>
          <a:p>
            <a:pPr algn="ctr"/>
            <a:r>
              <a:rPr lang="en-US" sz="900" b="1" dirty="0">
                <a:solidFill>
                  <a:schemeClr val="tx1">
                    <a:lumMod val="65000"/>
                    <a:lumOff val="35000"/>
                  </a:schemeClr>
                </a:solidFill>
                <a:latin typeface="Century Gothic" panose="020B0502020202020204" pitchFamily="34" charset="0"/>
              </a:rPr>
              <a:t>06/35</a:t>
            </a:r>
          </a:p>
        </p:txBody>
      </p:sp>
      <p:sp>
        <p:nvSpPr>
          <p:cNvPr id="82" name="Rectangle 81">
            <a:extLst>
              <a:ext uri="{FF2B5EF4-FFF2-40B4-BE49-F238E27FC236}">
                <a16:creationId xmlns:a16="http://schemas.microsoft.com/office/drawing/2014/main" id="{F0A1EECA-3D75-4179-7642-279EE97B4EBF}"/>
              </a:ext>
            </a:extLst>
          </p:cNvPr>
          <p:cNvSpPr/>
          <p:nvPr/>
        </p:nvSpPr>
        <p:spPr>
          <a:xfrm>
            <a:off x="7372220" y="4996179"/>
            <a:ext cx="818975" cy="489475"/>
          </a:xfrm>
          <a:prstGeom prst="rect">
            <a:avLst/>
          </a:prstGeom>
          <a:solidFill>
            <a:schemeClr val="bg2">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Foundation &amp; Framing</a:t>
            </a:r>
          </a:p>
          <a:p>
            <a:pPr algn="ctr"/>
            <a:r>
              <a:rPr lang="en-US" sz="900" b="1" dirty="0">
                <a:solidFill>
                  <a:schemeClr val="tx1">
                    <a:lumMod val="65000"/>
                    <a:lumOff val="35000"/>
                  </a:schemeClr>
                </a:solidFill>
                <a:latin typeface="Century Gothic" panose="020B0502020202020204" pitchFamily="34" charset="0"/>
              </a:rPr>
              <a:t>08/35</a:t>
            </a:r>
          </a:p>
        </p:txBody>
      </p:sp>
      <p:sp>
        <p:nvSpPr>
          <p:cNvPr id="87" name="Rectangle 86">
            <a:extLst>
              <a:ext uri="{FF2B5EF4-FFF2-40B4-BE49-F238E27FC236}">
                <a16:creationId xmlns:a16="http://schemas.microsoft.com/office/drawing/2014/main" id="{C09BE5C2-5E22-E1E4-A7FD-6D239C9427E8}"/>
              </a:ext>
            </a:extLst>
          </p:cNvPr>
          <p:cNvSpPr/>
          <p:nvPr/>
        </p:nvSpPr>
        <p:spPr>
          <a:xfrm>
            <a:off x="9825220" y="5527816"/>
            <a:ext cx="947617" cy="461921"/>
          </a:xfrm>
          <a:prstGeom prst="rect">
            <a:avLst/>
          </a:prstGeom>
          <a:solidFill>
            <a:srgbClr val="DEDEDE"/>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Final Inspection</a:t>
            </a:r>
          </a:p>
          <a:p>
            <a:pPr algn="ctr"/>
            <a:r>
              <a:rPr lang="en-US" sz="900" b="1" dirty="0">
                <a:solidFill>
                  <a:schemeClr val="tx1">
                    <a:lumMod val="65000"/>
                    <a:lumOff val="35000"/>
                  </a:schemeClr>
                </a:solidFill>
                <a:latin typeface="Century Gothic" panose="020B0502020202020204" pitchFamily="34" charset="0"/>
              </a:rPr>
              <a:t>11/35</a:t>
            </a:r>
          </a:p>
        </p:txBody>
      </p:sp>
      <p:sp>
        <p:nvSpPr>
          <p:cNvPr id="101" name="Rectangle 100">
            <a:extLst>
              <a:ext uri="{FF2B5EF4-FFF2-40B4-BE49-F238E27FC236}">
                <a16:creationId xmlns:a16="http://schemas.microsoft.com/office/drawing/2014/main" id="{8ACB0ACB-6B4E-3A12-042B-0F59A7ACA009}"/>
              </a:ext>
            </a:extLst>
          </p:cNvPr>
          <p:cNvSpPr/>
          <p:nvPr/>
        </p:nvSpPr>
        <p:spPr>
          <a:xfrm>
            <a:off x="5899048" y="4036797"/>
            <a:ext cx="1083856" cy="316122"/>
          </a:xfrm>
          <a:prstGeom prst="rect">
            <a:avLst/>
          </a:prstGeom>
          <a:solidFill>
            <a:schemeClr val="accent6">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Evaluate Bids</a:t>
            </a:r>
          </a:p>
          <a:p>
            <a:pPr algn="ctr"/>
            <a:r>
              <a:rPr lang="en-US" sz="900" b="1" dirty="0">
                <a:solidFill>
                  <a:schemeClr val="tx1">
                    <a:lumMod val="65000"/>
                    <a:lumOff val="35000"/>
                  </a:schemeClr>
                </a:solidFill>
                <a:latin typeface="Century Gothic" panose="020B0502020202020204" pitchFamily="34" charset="0"/>
              </a:rPr>
              <a:t>06/35-07/35</a:t>
            </a:r>
          </a:p>
        </p:txBody>
      </p:sp>
      <p:sp>
        <p:nvSpPr>
          <p:cNvPr id="102" name="Rectangle 101">
            <a:extLst>
              <a:ext uri="{FF2B5EF4-FFF2-40B4-BE49-F238E27FC236}">
                <a16:creationId xmlns:a16="http://schemas.microsoft.com/office/drawing/2014/main" id="{85727A54-7C10-F78C-4D88-03AF9B66805A}"/>
              </a:ext>
            </a:extLst>
          </p:cNvPr>
          <p:cNvSpPr/>
          <p:nvPr/>
        </p:nvSpPr>
        <p:spPr>
          <a:xfrm>
            <a:off x="7102458" y="3934748"/>
            <a:ext cx="1822495" cy="461665"/>
          </a:xfrm>
          <a:prstGeom prst="rect">
            <a:avLst/>
          </a:prstGeom>
          <a:solidFill>
            <a:schemeClr val="accent6">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Order Materials &amp; Schedule Deliveries</a:t>
            </a:r>
          </a:p>
          <a:p>
            <a:pPr algn="ctr"/>
            <a:r>
              <a:rPr lang="en-US" sz="900" b="1" dirty="0">
                <a:solidFill>
                  <a:schemeClr val="tx1">
                    <a:lumMod val="65000"/>
                    <a:lumOff val="35000"/>
                  </a:schemeClr>
                </a:solidFill>
                <a:latin typeface="Century Gothic" panose="020B0502020202020204" pitchFamily="34" charset="0"/>
              </a:rPr>
              <a:t>07/35-09/35</a:t>
            </a:r>
          </a:p>
        </p:txBody>
      </p:sp>
      <p:sp>
        <p:nvSpPr>
          <p:cNvPr id="103" name="Rectangle 102">
            <a:extLst>
              <a:ext uri="{FF2B5EF4-FFF2-40B4-BE49-F238E27FC236}">
                <a16:creationId xmlns:a16="http://schemas.microsoft.com/office/drawing/2014/main" id="{38E7751A-1155-376B-B0FD-2780D0FE66F1}"/>
              </a:ext>
            </a:extLst>
          </p:cNvPr>
          <p:cNvSpPr/>
          <p:nvPr/>
        </p:nvSpPr>
        <p:spPr>
          <a:xfrm>
            <a:off x="6166015" y="4446228"/>
            <a:ext cx="1146930" cy="606199"/>
          </a:xfrm>
          <a:prstGeom prst="rect">
            <a:avLst/>
          </a:prstGeom>
          <a:solidFill>
            <a:srgbClr val="FCCEF2"/>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Stake Property Lines </a:t>
            </a:r>
            <a:br>
              <a:rPr lang="en-US" sz="900" b="1" dirty="0">
                <a:solidFill>
                  <a:schemeClr val="tx1">
                    <a:lumMod val="65000"/>
                    <a:lumOff val="35000"/>
                  </a:schemeClr>
                </a:solidFill>
                <a:latin typeface="Century Gothic" panose="020B0502020202020204" pitchFamily="34" charset="0"/>
              </a:rPr>
            </a:br>
            <a:r>
              <a:rPr lang="en-US" sz="900" b="1" dirty="0">
                <a:solidFill>
                  <a:schemeClr val="tx1">
                    <a:lumMod val="65000"/>
                    <a:lumOff val="35000"/>
                  </a:schemeClr>
                </a:solidFill>
                <a:latin typeface="Century Gothic" panose="020B0502020202020204" pitchFamily="34" charset="0"/>
              </a:rPr>
              <a:t>&amp; Setbacks</a:t>
            </a:r>
          </a:p>
          <a:p>
            <a:pPr algn="ctr"/>
            <a:r>
              <a:rPr lang="en-US" sz="900" b="1" dirty="0">
                <a:solidFill>
                  <a:schemeClr val="tx1">
                    <a:lumMod val="65000"/>
                    <a:lumOff val="35000"/>
                  </a:schemeClr>
                </a:solidFill>
                <a:latin typeface="Century Gothic" panose="020B0502020202020204" pitchFamily="34" charset="0"/>
              </a:rPr>
              <a:t>06/35-07/35</a:t>
            </a:r>
          </a:p>
        </p:txBody>
      </p:sp>
      <p:sp>
        <p:nvSpPr>
          <p:cNvPr id="104" name="Rectangle 103">
            <a:extLst>
              <a:ext uri="{FF2B5EF4-FFF2-40B4-BE49-F238E27FC236}">
                <a16:creationId xmlns:a16="http://schemas.microsoft.com/office/drawing/2014/main" id="{B87F7D2B-DCFE-ED72-74D1-FE11417D7379}"/>
              </a:ext>
            </a:extLst>
          </p:cNvPr>
          <p:cNvSpPr/>
          <p:nvPr/>
        </p:nvSpPr>
        <p:spPr>
          <a:xfrm>
            <a:off x="7372219" y="4440170"/>
            <a:ext cx="855947" cy="489480"/>
          </a:xfrm>
          <a:prstGeom prst="rect">
            <a:avLst/>
          </a:prstGeom>
          <a:solidFill>
            <a:srgbClr val="FCCEF2"/>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Site Leveling</a:t>
            </a:r>
          </a:p>
          <a:p>
            <a:pPr algn="ctr"/>
            <a:r>
              <a:rPr lang="en-US" sz="900" b="1" dirty="0">
                <a:solidFill>
                  <a:schemeClr val="tx1">
                    <a:lumMod val="65000"/>
                    <a:lumOff val="35000"/>
                  </a:schemeClr>
                </a:solidFill>
                <a:latin typeface="Century Gothic" panose="020B0502020202020204" pitchFamily="34" charset="0"/>
              </a:rPr>
              <a:t>08/35</a:t>
            </a:r>
          </a:p>
        </p:txBody>
      </p:sp>
      <p:sp>
        <p:nvSpPr>
          <p:cNvPr id="105" name="Rectangle 104">
            <a:extLst>
              <a:ext uri="{FF2B5EF4-FFF2-40B4-BE49-F238E27FC236}">
                <a16:creationId xmlns:a16="http://schemas.microsoft.com/office/drawing/2014/main" id="{AA195C69-9910-1F5D-77F4-C8494224A539}"/>
              </a:ext>
            </a:extLst>
          </p:cNvPr>
          <p:cNvSpPr/>
          <p:nvPr/>
        </p:nvSpPr>
        <p:spPr>
          <a:xfrm>
            <a:off x="8261210" y="4997003"/>
            <a:ext cx="818975" cy="489475"/>
          </a:xfrm>
          <a:prstGeom prst="rect">
            <a:avLst/>
          </a:prstGeom>
          <a:solidFill>
            <a:schemeClr val="bg2">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Roofing, MEP, HVAC</a:t>
            </a:r>
          </a:p>
          <a:p>
            <a:pPr algn="ctr"/>
            <a:r>
              <a:rPr lang="en-US" sz="900" b="1" dirty="0">
                <a:solidFill>
                  <a:schemeClr val="tx1">
                    <a:lumMod val="65000"/>
                    <a:lumOff val="35000"/>
                  </a:schemeClr>
                </a:solidFill>
                <a:latin typeface="Century Gothic" panose="020B0502020202020204" pitchFamily="34" charset="0"/>
              </a:rPr>
              <a:t>09/35</a:t>
            </a:r>
          </a:p>
        </p:txBody>
      </p:sp>
      <p:sp>
        <p:nvSpPr>
          <p:cNvPr id="106" name="Rectangle 105">
            <a:extLst>
              <a:ext uri="{FF2B5EF4-FFF2-40B4-BE49-F238E27FC236}">
                <a16:creationId xmlns:a16="http://schemas.microsoft.com/office/drawing/2014/main" id="{8247AFD6-079D-BBA2-26E0-CE379FF948A2}"/>
              </a:ext>
            </a:extLst>
          </p:cNvPr>
          <p:cNvSpPr/>
          <p:nvPr/>
        </p:nvSpPr>
        <p:spPr>
          <a:xfrm>
            <a:off x="9109918" y="4996179"/>
            <a:ext cx="818975" cy="489475"/>
          </a:xfrm>
          <a:prstGeom prst="rect">
            <a:avLst/>
          </a:prstGeom>
          <a:solidFill>
            <a:schemeClr val="bg2">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Finishes</a:t>
            </a:r>
          </a:p>
          <a:p>
            <a:pPr algn="ctr"/>
            <a:r>
              <a:rPr lang="en-US" sz="900" b="1" dirty="0">
                <a:solidFill>
                  <a:schemeClr val="tx1">
                    <a:lumMod val="65000"/>
                    <a:lumOff val="35000"/>
                  </a:schemeClr>
                </a:solidFill>
                <a:latin typeface="Century Gothic" panose="020B0502020202020204" pitchFamily="34" charset="0"/>
              </a:rPr>
              <a:t>10/35</a:t>
            </a:r>
          </a:p>
        </p:txBody>
      </p:sp>
      <p:sp>
        <p:nvSpPr>
          <p:cNvPr id="107" name="Rectangle 106">
            <a:extLst>
              <a:ext uri="{FF2B5EF4-FFF2-40B4-BE49-F238E27FC236}">
                <a16:creationId xmlns:a16="http://schemas.microsoft.com/office/drawing/2014/main" id="{D259F196-FA68-536A-85CD-A7B430535E28}"/>
              </a:ext>
            </a:extLst>
          </p:cNvPr>
          <p:cNvSpPr/>
          <p:nvPr/>
        </p:nvSpPr>
        <p:spPr>
          <a:xfrm>
            <a:off x="10833662" y="5524781"/>
            <a:ext cx="947617" cy="461921"/>
          </a:xfrm>
          <a:prstGeom prst="rect">
            <a:avLst/>
          </a:prstGeom>
          <a:solidFill>
            <a:srgbClr val="DEDEDE"/>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Punch List</a:t>
            </a:r>
          </a:p>
          <a:p>
            <a:pPr algn="ctr"/>
            <a:r>
              <a:rPr lang="en-US" sz="900" b="1" dirty="0">
                <a:solidFill>
                  <a:schemeClr val="tx1">
                    <a:lumMod val="65000"/>
                    <a:lumOff val="35000"/>
                  </a:schemeClr>
                </a:solidFill>
                <a:latin typeface="Century Gothic" panose="020B0502020202020204" pitchFamily="34" charset="0"/>
              </a:rPr>
              <a:t>12/35</a:t>
            </a:r>
          </a:p>
        </p:txBody>
      </p:sp>
      <p:sp>
        <p:nvSpPr>
          <p:cNvPr id="4" name="TextBox 3">
            <a:extLst>
              <a:ext uri="{FF2B5EF4-FFF2-40B4-BE49-F238E27FC236}">
                <a16:creationId xmlns:a16="http://schemas.microsoft.com/office/drawing/2014/main" id="{525758CC-9F16-8FDB-F18B-7A023218E6AD}"/>
              </a:ext>
            </a:extLst>
          </p:cNvPr>
          <p:cNvSpPr txBox="1"/>
          <p:nvPr/>
        </p:nvSpPr>
        <p:spPr>
          <a:xfrm>
            <a:off x="110586" y="87843"/>
            <a:ext cx="2368940"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Example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64">
          <a:extLst>
            <a:ext uri="{FF2B5EF4-FFF2-40B4-BE49-F238E27FC236}">
              <a16:creationId xmlns:a16="http://schemas.microsoft.com/office/drawing/2014/main" id="{AFC834EF-42BF-0402-1440-2E8D069ECC3F}"/>
            </a:ext>
          </a:extLst>
        </p:cNvPr>
        <p:cNvGrpSpPr/>
        <p:nvPr/>
      </p:nvGrpSpPr>
      <p:grpSpPr>
        <a:xfrm>
          <a:off x="0" y="0"/>
          <a:ext cx="0" cy="0"/>
          <a:chOff x="0" y="0"/>
          <a:chExt cx="0" cy="0"/>
        </a:xfrm>
      </p:grpSpPr>
      <p:cxnSp>
        <p:nvCxnSpPr>
          <p:cNvPr id="58" name="Straight Connector 57">
            <a:extLst>
              <a:ext uri="{FF2B5EF4-FFF2-40B4-BE49-F238E27FC236}">
                <a16:creationId xmlns:a16="http://schemas.microsoft.com/office/drawing/2014/main" id="{288D6C57-57B1-2835-3F73-317143315D0F}"/>
              </a:ext>
            </a:extLst>
          </p:cNvPr>
          <p:cNvCxnSpPr>
            <a:cxnSpLocks/>
          </p:cNvCxnSpPr>
          <p:nvPr/>
        </p:nvCxnSpPr>
        <p:spPr>
          <a:xfrm>
            <a:off x="1358338" y="6172119"/>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BDFF4126-B935-D5F7-692F-7C197F3C1FDB}"/>
              </a:ext>
            </a:extLst>
          </p:cNvPr>
          <p:cNvCxnSpPr>
            <a:cxnSpLocks/>
          </p:cNvCxnSpPr>
          <p:nvPr/>
        </p:nvCxnSpPr>
        <p:spPr>
          <a:xfrm>
            <a:off x="1358338" y="5691583"/>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BE510AF2-2B88-2757-8C48-A6B22D2B21CD}"/>
              </a:ext>
            </a:extLst>
          </p:cNvPr>
          <p:cNvCxnSpPr>
            <a:cxnSpLocks/>
          </p:cNvCxnSpPr>
          <p:nvPr/>
        </p:nvCxnSpPr>
        <p:spPr>
          <a:xfrm>
            <a:off x="1358339" y="5202773"/>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A268C7E-2734-DD24-AB56-1526EA946BB8}"/>
              </a:ext>
            </a:extLst>
          </p:cNvPr>
          <p:cNvCxnSpPr>
            <a:cxnSpLocks/>
          </p:cNvCxnSpPr>
          <p:nvPr/>
        </p:nvCxnSpPr>
        <p:spPr>
          <a:xfrm>
            <a:off x="1358339" y="4688875"/>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6C5426B-C33F-35C8-EF64-56FFB9BA02E1}"/>
              </a:ext>
            </a:extLst>
          </p:cNvPr>
          <p:cNvCxnSpPr>
            <a:cxnSpLocks/>
          </p:cNvCxnSpPr>
          <p:nvPr/>
        </p:nvCxnSpPr>
        <p:spPr>
          <a:xfrm>
            <a:off x="1359019" y="4199450"/>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61783CFE-DB3C-A333-80E2-839DE00AEC45}"/>
              </a:ext>
            </a:extLst>
          </p:cNvPr>
          <p:cNvCxnSpPr>
            <a:cxnSpLocks/>
          </p:cNvCxnSpPr>
          <p:nvPr/>
        </p:nvCxnSpPr>
        <p:spPr>
          <a:xfrm>
            <a:off x="1267624" y="3692846"/>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6" name="Table 85">
            <a:extLst>
              <a:ext uri="{FF2B5EF4-FFF2-40B4-BE49-F238E27FC236}">
                <a16:creationId xmlns:a16="http://schemas.microsoft.com/office/drawing/2014/main" id="{3C5CA9EC-5D86-BAF6-63E7-D1961A715649}"/>
              </a:ext>
            </a:extLst>
          </p:cNvPr>
          <p:cNvGraphicFramePr>
            <a:graphicFrameLocks noGrp="1"/>
          </p:cNvGraphicFramePr>
          <p:nvPr>
            <p:extLst>
              <p:ext uri="{D42A27DB-BD31-4B8C-83A1-F6EECF244321}">
                <p14:modId xmlns:p14="http://schemas.microsoft.com/office/powerpoint/2010/main" val="579944855"/>
              </p:ext>
            </p:extLst>
          </p:nvPr>
        </p:nvGraphicFramePr>
        <p:xfrm>
          <a:off x="1010464" y="1616609"/>
          <a:ext cx="10437252" cy="687734"/>
        </p:xfrm>
        <a:graphic>
          <a:graphicData uri="http://schemas.openxmlformats.org/drawingml/2006/table">
            <a:tbl>
              <a:tblPr firstRow="1" bandRow="1">
                <a:effectLst>
                  <a:outerShdw blurRad="76200" dist="12700" dir="2700000" sy="-23000" kx="-800400" algn="bl" rotWithShape="0">
                    <a:prstClr val="black">
                      <a:alpha val="20000"/>
                    </a:prstClr>
                  </a:outerShdw>
                </a:effectLst>
                <a:tableStyleId>{5C22544A-7EE6-4342-B048-85BDC9FD1C3A}</a:tableStyleId>
              </a:tblPr>
              <a:tblGrid>
                <a:gridCol w="869771">
                  <a:extLst>
                    <a:ext uri="{9D8B030D-6E8A-4147-A177-3AD203B41FA5}">
                      <a16:colId xmlns:a16="http://schemas.microsoft.com/office/drawing/2014/main" val="20000"/>
                    </a:ext>
                  </a:extLst>
                </a:gridCol>
                <a:gridCol w="869771">
                  <a:extLst>
                    <a:ext uri="{9D8B030D-6E8A-4147-A177-3AD203B41FA5}">
                      <a16:colId xmlns:a16="http://schemas.microsoft.com/office/drawing/2014/main" val="20001"/>
                    </a:ext>
                  </a:extLst>
                </a:gridCol>
                <a:gridCol w="869771">
                  <a:extLst>
                    <a:ext uri="{9D8B030D-6E8A-4147-A177-3AD203B41FA5}">
                      <a16:colId xmlns:a16="http://schemas.microsoft.com/office/drawing/2014/main" val="20002"/>
                    </a:ext>
                  </a:extLst>
                </a:gridCol>
                <a:gridCol w="869771">
                  <a:extLst>
                    <a:ext uri="{9D8B030D-6E8A-4147-A177-3AD203B41FA5}">
                      <a16:colId xmlns:a16="http://schemas.microsoft.com/office/drawing/2014/main" val="20003"/>
                    </a:ext>
                  </a:extLst>
                </a:gridCol>
                <a:gridCol w="869771">
                  <a:extLst>
                    <a:ext uri="{9D8B030D-6E8A-4147-A177-3AD203B41FA5}">
                      <a16:colId xmlns:a16="http://schemas.microsoft.com/office/drawing/2014/main" val="20004"/>
                    </a:ext>
                  </a:extLst>
                </a:gridCol>
                <a:gridCol w="792220">
                  <a:extLst>
                    <a:ext uri="{9D8B030D-6E8A-4147-A177-3AD203B41FA5}">
                      <a16:colId xmlns:a16="http://schemas.microsoft.com/office/drawing/2014/main" val="20005"/>
                    </a:ext>
                  </a:extLst>
                </a:gridCol>
                <a:gridCol w="947322">
                  <a:extLst>
                    <a:ext uri="{9D8B030D-6E8A-4147-A177-3AD203B41FA5}">
                      <a16:colId xmlns:a16="http://schemas.microsoft.com/office/drawing/2014/main" val="20006"/>
                    </a:ext>
                  </a:extLst>
                </a:gridCol>
                <a:gridCol w="869771">
                  <a:extLst>
                    <a:ext uri="{9D8B030D-6E8A-4147-A177-3AD203B41FA5}">
                      <a16:colId xmlns:a16="http://schemas.microsoft.com/office/drawing/2014/main" val="20007"/>
                    </a:ext>
                  </a:extLst>
                </a:gridCol>
                <a:gridCol w="869771">
                  <a:extLst>
                    <a:ext uri="{9D8B030D-6E8A-4147-A177-3AD203B41FA5}">
                      <a16:colId xmlns:a16="http://schemas.microsoft.com/office/drawing/2014/main" val="20008"/>
                    </a:ext>
                  </a:extLst>
                </a:gridCol>
                <a:gridCol w="869771">
                  <a:extLst>
                    <a:ext uri="{9D8B030D-6E8A-4147-A177-3AD203B41FA5}">
                      <a16:colId xmlns:a16="http://schemas.microsoft.com/office/drawing/2014/main" val="20009"/>
                    </a:ext>
                  </a:extLst>
                </a:gridCol>
                <a:gridCol w="869771">
                  <a:extLst>
                    <a:ext uri="{9D8B030D-6E8A-4147-A177-3AD203B41FA5}">
                      <a16:colId xmlns:a16="http://schemas.microsoft.com/office/drawing/2014/main" val="20010"/>
                    </a:ext>
                  </a:extLst>
                </a:gridCol>
                <a:gridCol w="869771">
                  <a:extLst>
                    <a:ext uri="{9D8B030D-6E8A-4147-A177-3AD203B41FA5}">
                      <a16:colId xmlns:a16="http://schemas.microsoft.com/office/drawing/2014/main" val="20011"/>
                    </a:ext>
                  </a:extLst>
                </a:gridCol>
              </a:tblGrid>
              <a:tr h="687734">
                <a:tc>
                  <a:txBody>
                    <a:bodyPr/>
                    <a:lstStyle/>
                    <a:p>
                      <a:pPr algn="ctr"/>
                      <a:r>
                        <a:rPr lang="en-US" sz="1200" b="0" baseline="0" dirty="0">
                          <a:latin typeface="Century Gothic" panose="020B0502020202020204" pitchFamily="34" charset="0"/>
                          <a:ea typeface="Arial" charset="0"/>
                          <a:cs typeface="Arial" charset="0"/>
                        </a:rPr>
                        <a:t>JAN</a:t>
                      </a:r>
                      <a:endParaRPr lang="en-US" sz="1200" b="0" dirty="0">
                        <a:latin typeface="Century Gothic" panose="020B0502020202020204" pitchFamily="34" charset="0"/>
                        <a:ea typeface="Arial" charset="0"/>
                        <a:cs typeface="Arial"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FEB</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MAR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APR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MAY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JUN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JUL</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AUG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SEP</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OCT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NOV</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DEC</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10000"/>
                  </a:ext>
                </a:extLst>
              </a:tr>
            </a:tbl>
          </a:graphicData>
        </a:graphic>
      </p:graphicFrame>
      <p:sp>
        <p:nvSpPr>
          <p:cNvPr id="172" name="Google Shape;172;p18">
            <a:extLst>
              <a:ext uri="{FF2B5EF4-FFF2-40B4-BE49-F238E27FC236}">
                <a16:creationId xmlns:a16="http://schemas.microsoft.com/office/drawing/2014/main" id="{500DB356-5757-BA62-D04A-3EA0253C9FB0}"/>
              </a:ext>
            </a:extLst>
          </p:cNvPr>
          <p:cNvSpPr txBox="1"/>
          <p:nvPr/>
        </p:nvSpPr>
        <p:spPr>
          <a:xfrm>
            <a:off x="1202371" y="659151"/>
            <a:ext cx="1737698" cy="5833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1</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88" name="Group 87">
            <a:extLst>
              <a:ext uri="{FF2B5EF4-FFF2-40B4-BE49-F238E27FC236}">
                <a16:creationId xmlns:a16="http://schemas.microsoft.com/office/drawing/2014/main" id="{1E866D23-97AB-51C1-422B-476E826584C9}"/>
              </a:ext>
            </a:extLst>
          </p:cNvPr>
          <p:cNvGrpSpPr/>
          <p:nvPr/>
        </p:nvGrpSpPr>
        <p:grpSpPr>
          <a:xfrm>
            <a:off x="2479525" y="911530"/>
            <a:ext cx="1106433" cy="1272637"/>
            <a:chOff x="4757100" y="1117067"/>
            <a:chExt cx="1106433" cy="1272637"/>
          </a:xfrm>
        </p:grpSpPr>
        <p:sp>
          <p:nvSpPr>
            <p:cNvPr id="89" name="Round Diagonal Corner Rectangle 27">
              <a:extLst>
                <a:ext uri="{FF2B5EF4-FFF2-40B4-BE49-F238E27FC236}">
                  <a16:creationId xmlns:a16="http://schemas.microsoft.com/office/drawing/2014/main" id="{17DAEE0E-F2B0-1D2D-E4E4-595213D1CA4F}"/>
                </a:ext>
              </a:extLst>
            </p:cNvPr>
            <p:cNvSpPr>
              <a:spLocks noChangeAspect="1"/>
            </p:cNvSpPr>
            <p:nvPr/>
          </p:nvSpPr>
          <p:spPr>
            <a:xfrm>
              <a:off x="4757100" y="1117067"/>
              <a:ext cx="1106433" cy="418757"/>
            </a:xfrm>
            <a:prstGeom prst="round2DiagRect">
              <a:avLst/>
            </a:prstGeom>
            <a:solidFill>
              <a:schemeClr val="accent5">
                <a:lumMod val="75000"/>
              </a:schemeClr>
            </a:solidFill>
            <a:ln>
              <a:solidFill>
                <a:schemeClr val="accent6">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dirty="0">
                  <a:solidFill>
                    <a:schemeClr val="bg1"/>
                  </a:solidFill>
                  <a:latin typeface="Century Gothic" charset="0"/>
                  <a:ea typeface="Century Gothic" charset="0"/>
                  <a:cs typeface="Century Gothic" charset="0"/>
                </a:rPr>
                <a:t>TODAY</a:t>
              </a:r>
            </a:p>
          </p:txBody>
        </p:sp>
        <p:cxnSp>
          <p:nvCxnSpPr>
            <p:cNvPr id="90" name="Straight Connector 89">
              <a:extLst>
                <a:ext uri="{FF2B5EF4-FFF2-40B4-BE49-F238E27FC236}">
                  <a16:creationId xmlns:a16="http://schemas.microsoft.com/office/drawing/2014/main" id="{72212B72-9A5A-0A84-1783-982F713D25C8}"/>
                </a:ext>
              </a:extLst>
            </p:cNvPr>
            <p:cNvCxnSpPr>
              <a:cxnSpLocks/>
            </p:cNvCxnSpPr>
            <p:nvPr/>
          </p:nvCxnSpPr>
          <p:spPr>
            <a:xfrm>
              <a:off x="4864100" y="1535824"/>
              <a:ext cx="0" cy="853880"/>
            </a:xfrm>
            <a:prstGeom prst="line">
              <a:avLst/>
            </a:prstGeom>
            <a:ln w="31750">
              <a:solidFill>
                <a:schemeClr val="accent6">
                  <a:lumMod val="60000"/>
                  <a:lumOff val="40000"/>
                </a:schemeClr>
              </a:solidFill>
              <a:tailEnd type="diamond"/>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58BEA19E-2B93-42A9-4693-0BEE66B76909}"/>
              </a:ext>
            </a:extLst>
          </p:cNvPr>
          <p:cNvSpPr txBox="1"/>
          <p:nvPr/>
        </p:nvSpPr>
        <p:spPr>
          <a:xfrm>
            <a:off x="182513" y="1806587"/>
            <a:ext cx="636644" cy="307777"/>
          </a:xfrm>
          <a:prstGeom prst="rect">
            <a:avLst/>
          </a:prstGeom>
          <a:noFill/>
        </p:spPr>
        <p:txBody>
          <a:bodyPr wrap="square" rtlCol="0">
            <a:spAutoFit/>
          </a:bodyPr>
          <a:lstStyle/>
          <a:p>
            <a:pPr algn="ctr"/>
            <a:r>
              <a:rPr lang="en-US" b="1" dirty="0">
                <a:solidFill>
                  <a:schemeClr val="tx1">
                    <a:lumMod val="65000"/>
                    <a:lumOff val="35000"/>
                  </a:schemeClr>
                </a:solidFill>
                <a:latin typeface="Century Gothic" panose="020B0502020202020204" pitchFamily="34" charset="0"/>
              </a:rPr>
              <a:t>20XX</a:t>
            </a:r>
          </a:p>
        </p:txBody>
      </p:sp>
      <p:sp>
        <p:nvSpPr>
          <p:cNvPr id="3" name="TextBox 2">
            <a:extLst>
              <a:ext uri="{FF2B5EF4-FFF2-40B4-BE49-F238E27FC236}">
                <a16:creationId xmlns:a16="http://schemas.microsoft.com/office/drawing/2014/main" id="{77B8E789-7A12-AB8E-E783-39C827E16D49}"/>
              </a:ext>
            </a:extLst>
          </p:cNvPr>
          <p:cNvSpPr txBox="1"/>
          <p:nvPr/>
        </p:nvSpPr>
        <p:spPr>
          <a:xfrm>
            <a:off x="11456954" y="1806586"/>
            <a:ext cx="636644" cy="307777"/>
          </a:xfrm>
          <a:prstGeom prst="rect">
            <a:avLst/>
          </a:prstGeom>
          <a:noFill/>
        </p:spPr>
        <p:txBody>
          <a:bodyPr wrap="square" rtlCol="0">
            <a:spAutoFit/>
          </a:bodyPr>
          <a:lstStyle/>
          <a:p>
            <a:pPr algn="ctr"/>
            <a:r>
              <a:rPr lang="en-US" b="1" dirty="0">
                <a:solidFill>
                  <a:schemeClr val="tx1">
                    <a:lumMod val="65000"/>
                    <a:lumOff val="35000"/>
                  </a:schemeClr>
                </a:solidFill>
                <a:latin typeface="Century Gothic" panose="020B0502020202020204" pitchFamily="34" charset="0"/>
              </a:rPr>
              <a:t>20XX</a:t>
            </a:r>
          </a:p>
        </p:txBody>
      </p:sp>
      <p:grpSp>
        <p:nvGrpSpPr>
          <p:cNvPr id="7" name="Group 6">
            <a:extLst>
              <a:ext uri="{FF2B5EF4-FFF2-40B4-BE49-F238E27FC236}">
                <a16:creationId xmlns:a16="http://schemas.microsoft.com/office/drawing/2014/main" id="{DAE67DA6-17B8-4CD7-4EF1-1E964BAA09CF}"/>
              </a:ext>
            </a:extLst>
          </p:cNvPr>
          <p:cNvGrpSpPr/>
          <p:nvPr/>
        </p:nvGrpSpPr>
        <p:grpSpPr>
          <a:xfrm>
            <a:off x="1125267" y="1092352"/>
            <a:ext cx="358680" cy="623806"/>
            <a:chOff x="680065" y="2768636"/>
            <a:chExt cx="358680" cy="623806"/>
          </a:xfrm>
        </p:grpSpPr>
        <p:sp>
          <p:nvSpPr>
            <p:cNvPr id="174" name="Google Shape;174;p18">
              <a:extLst>
                <a:ext uri="{FF2B5EF4-FFF2-40B4-BE49-F238E27FC236}">
                  <a16:creationId xmlns:a16="http://schemas.microsoft.com/office/drawing/2014/main" id="{C01D2F65-A6D1-0E50-5A49-277B496F5620}"/>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6" name="Group 5">
              <a:extLst>
                <a:ext uri="{FF2B5EF4-FFF2-40B4-BE49-F238E27FC236}">
                  <a16:creationId xmlns:a16="http://schemas.microsoft.com/office/drawing/2014/main" id="{A3E7DE41-5B2D-33BC-FDA8-E140E53F6B29}"/>
                </a:ext>
              </a:extLst>
            </p:cNvPr>
            <p:cNvGrpSpPr/>
            <p:nvPr/>
          </p:nvGrpSpPr>
          <p:grpSpPr>
            <a:xfrm>
              <a:off x="730968" y="2768636"/>
              <a:ext cx="307777" cy="574492"/>
              <a:chOff x="1194719" y="1389253"/>
              <a:chExt cx="307777" cy="574492"/>
            </a:xfrm>
          </p:grpSpPr>
          <p:cxnSp>
            <p:nvCxnSpPr>
              <p:cNvPr id="173" name="Google Shape;173;p18">
                <a:extLst>
                  <a:ext uri="{FF2B5EF4-FFF2-40B4-BE49-F238E27FC236}">
                    <a16:creationId xmlns:a16="http://schemas.microsoft.com/office/drawing/2014/main" id="{EAE2B430-84BC-9E9B-ABEA-6E8D8B692EC4}"/>
                  </a:ext>
                </a:extLst>
              </p:cNvPr>
              <p:cNvCxnSpPr/>
              <p:nvPr/>
            </p:nvCxnSpPr>
            <p:spPr>
              <a:xfrm>
                <a:off x="1200854" y="1389253"/>
                <a:ext cx="0" cy="574492"/>
              </a:xfrm>
              <a:prstGeom prst="straightConnector1">
                <a:avLst/>
              </a:prstGeom>
              <a:noFill/>
              <a:ln w="12700" cap="flat" cmpd="sng">
                <a:solidFill>
                  <a:srgbClr val="BFBFBF"/>
                </a:solidFill>
                <a:prstDash val="dash"/>
                <a:miter lim="800000"/>
                <a:headEnd type="oval" w="med" len="med"/>
                <a:tailEnd type="oval" w="med" len="med"/>
              </a:ln>
            </p:spPr>
          </p:cxnSp>
          <p:sp>
            <p:nvSpPr>
              <p:cNvPr id="5" name="Isosceles Triangle 4">
                <a:extLst>
                  <a:ext uri="{FF2B5EF4-FFF2-40B4-BE49-F238E27FC236}">
                    <a16:creationId xmlns:a16="http://schemas.microsoft.com/office/drawing/2014/main" id="{D80C8111-11BB-D210-2131-1DA8622BD3AA}"/>
                  </a:ext>
                </a:extLst>
              </p:cNvPr>
              <p:cNvSpPr/>
              <p:nvPr/>
            </p:nvSpPr>
            <p:spPr>
              <a:xfrm rot="5400000">
                <a:off x="1252957" y="1384225"/>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8" name="Google Shape;172;p18">
            <a:extLst>
              <a:ext uri="{FF2B5EF4-FFF2-40B4-BE49-F238E27FC236}">
                <a16:creationId xmlns:a16="http://schemas.microsoft.com/office/drawing/2014/main" id="{EB39B4A5-25E0-52E2-946B-5FB5E5B1D234}"/>
              </a:ext>
            </a:extLst>
          </p:cNvPr>
          <p:cNvSpPr txBox="1"/>
          <p:nvPr/>
        </p:nvSpPr>
        <p:spPr>
          <a:xfrm>
            <a:off x="3811985" y="213602"/>
            <a:ext cx="1737698" cy="4455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2</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9" name="Group 8">
            <a:extLst>
              <a:ext uri="{FF2B5EF4-FFF2-40B4-BE49-F238E27FC236}">
                <a16:creationId xmlns:a16="http://schemas.microsoft.com/office/drawing/2014/main" id="{92C684E3-3EE0-14CF-8057-D4E2427C3F45}"/>
              </a:ext>
            </a:extLst>
          </p:cNvPr>
          <p:cNvGrpSpPr/>
          <p:nvPr/>
        </p:nvGrpSpPr>
        <p:grpSpPr>
          <a:xfrm>
            <a:off x="3723940" y="569846"/>
            <a:ext cx="364815" cy="1146312"/>
            <a:chOff x="680065" y="2246130"/>
            <a:chExt cx="364815" cy="1146312"/>
          </a:xfrm>
        </p:grpSpPr>
        <p:sp>
          <p:nvSpPr>
            <p:cNvPr id="10" name="Google Shape;174;p18">
              <a:extLst>
                <a:ext uri="{FF2B5EF4-FFF2-40B4-BE49-F238E27FC236}">
                  <a16:creationId xmlns:a16="http://schemas.microsoft.com/office/drawing/2014/main" id="{4B06CF4F-A471-3ECD-3D26-EFCDB5C88568}"/>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11" name="Group 10">
              <a:extLst>
                <a:ext uri="{FF2B5EF4-FFF2-40B4-BE49-F238E27FC236}">
                  <a16:creationId xmlns:a16="http://schemas.microsoft.com/office/drawing/2014/main" id="{3C40A2DB-DD56-3C79-D5A0-BFF90749C73C}"/>
                </a:ext>
              </a:extLst>
            </p:cNvPr>
            <p:cNvGrpSpPr/>
            <p:nvPr/>
          </p:nvGrpSpPr>
          <p:grpSpPr>
            <a:xfrm>
              <a:off x="737103" y="2246130"/>
              <a:ext cx="307777" cy="1096998"/>
              <a:chOff x="1200854" y="866747"/>
              <a:chExt cx="307777" cy="1096998"/>
            </a:xfrm>
          </p:grpSpPr>
          <p:cxnSp>
            <p:nvCxnSpPr>
              <p:cNvPr id="12" name="Google Shape;173;p18">
                <a:extLst>
                  <a:ext uri="{FF2B5EF4-FFF2-40B4-BE49-F238E27FC236}">
                    <a16:creationId xmlns:a16="http://schemas.microsoft.com/office/drawing/2014/main" id="{B33FEE9E-F638-89B5-6C46-376041258071}"/>
                  </a:ext>
                </a:extLst>
              </p:cNvPr>
              <p:cNvCxnSpPr>
                <a:cxnSpLocks/>
              </p:cNvCxnSpPr>
              <p:nvPr/>
            </p:nvCxnSpPr>
            <p:spPr>
              <a:xfrm>
                <a:off x="1200854" y="866747"/>
                <a:ext cx="0" cy="1096998"/>
              </a:xfrm>
              <a:prstGeom prst="straightConnector1">
                <a:avLst/>
              </a:prstGeom>
              <a:noFill/>
              <a:ln w="12700" cap="flat" cmpd="sng">
                <a:solidFill>
                  <a:srgbClr val="BFBFBF"/>
                </a:solidFill>
                <a:prstDash val="dash"/>
                <a:miter lim="800000"/>
                <a:headEnd type="oval" w="med" len="med"/>
                <a:tailEnd type="oval" w="med" len="med"/>
              </a:ln>
            </p:spPr>
          </p:cxnSp>
          <p:sp>
            <p:nvSpPr>
              <p:cNvPr id="13" name="Isosceles Triangle 12">
                <a:extLst>
                  <a:ext uri="{FF2B5EF4-FFF2-40B4-BE49-F238E27FC236}">
                    <a16:creationId xmlns:a16="http://schemas.microsoft.com/office/drawing/2014/main" id="{984A22A1-4F40-4C14-6362-D8C19F0338EB}"/>
                  </a:ext>
                </a:extLst>
              </p:cNvPr>
              <p:cNvSpPr/>
              <p:nvPr/>
            </p:nvSpPr>
            <p:spPr>
              <a:xfrm rot="5400000">
                <a:off x="1259092" y="902350"/>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5" name="Google Shape;172;p18">
            <a:extLst>
              <a:ext uri="{FF2B5EF4-FFF2-40B4-BE49-F238E27FC236}">
                <a16:creationId xmlns:a16="http://schemas.microsoft.com/office/drawing/2014/main" id="{65665755-17E1-47F6-05D7-4BD4E97144CC}"/>
              </a:ext>
            </a:extLst>
          </p:cNvPr>
          <p:cNvSpPr txBox="1"/>
          <p:nvPr/>
        </p:nvSpPr>
        <p:spPr>
          <a:xfrm>
            <a:off x="4353497" y="690166"/>
            <a:ext cx="1737698" cy="4029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3</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16" name="Group 15">
            <a:extLst>
              <a:ext uri="{FF2B5EF4-FFF2-40B4-BE49-F238E27FC236}">
                <a16:creationId xmlns:a16="http://schemas.microsoft.com/office/drawing/2014/main" id="{C4F38FFB-6503-2883-CA5C-9BB079FF3158}"/>
              </a:ext>
            </a:extLst>
          </p:cNvPr>
          <p:cNvGrpSpPr/>
          <p:nvPr/>
        </p:nvGrpSpPr>
        <p:grpSpPr>
          <a:xfrm>
            <a:off x="4262511" y="1066704"/>
            <a:ext cx="358680" cy="623806"/>
            <a:chOff x="680065" y="2768636"/>
            <a:chExt cx="358680" cy="623806"/>
          </a:xfrm>
        </p:grpSpPr>
        <p:sp>
          <p:nvSpPr>
            <p:cNvPr id="17" name="Google Shape;174;p18">
              <a:extLst>
                <a:ext uri="{FF2B5EF4-FFF2-40B4-BE49-F238E27FC236}">
                  <a16:creationId xmlns:a16="http://schemas.microsoft.com/office/drawing/2014/main" id="{9278CF3C-59B9-200B-D5B8-E8AA36B4460D}"/>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18" name="Group 17">
              <a:extLst>
                <a:ext uri="{FF2B5EF4-FFF2-40B4-BE49-F238E27FC236}">
                  <a16:creationId xmlns:a16="http://schemas.microsoft.com/office/drawing/2014/main" id="{C87C0B32-7ED4-4E6F-97BE-50C3D3E2E03F}"/>
                </a:ext>
              </a:extLst>
            </p:cNvPr>
            <p:cNvGrpSpPr/>
            <p:nvPr/>
          </p:nvGrpSpPr>
          <p:grpSpPr>
            <a:xfrm>
              <a:off x="730968" y="2768636"/>
              <a:ext cx="307777" cy="574492"/>
              <a:chOff x="1194719" y="1389253"/>
              <a:chExt cx="307777" cy="574492"/>
            </a:xfrm>
          </p:grpSpPr>
          <p:cxnSp>
            <p:nvCxnSpPr>
              <p:cNvPr id="19" name="Google Shape;173;p18">
                <a:extLst>
                  <a:ext uri="{FF2B5EF4-FFF2-40B4-BE49-F238E27FC236}">
                    <a16:creationId xmlns:a16="http://schemas.microsoft.com/office/drawing/2014/main" id="{628FB0C8-6AA6-2FAF-5F4A-3C9C622BA001}"/>
                  </a:ext>
                </a:extLst>
              </p:cNvPr>
              <p:cNvCxnSpPr/>
              <p:nvPr/>
            </p:nvCxnSpPr>
            <p:spPr>
              <a:xfrm>
                <a:off x="1200854" y="1389253"/>
                <a:ext cx="0" cy="574492"/>
              </a:xfrm>
              <a:prstGeom prst="straightConnector1">
                <a:avLst/>
              </a:prstGeom>
              <a:noFill/>
              <a:ln w="12700" cap="flat" cmpd="sng">
                <a:solidFill>
                  <a:srgbClr val="BFBFBF"/>
                </a:solidFill>
                <a:prstDash val="dash"/>
                <a:miter lim="800000"/>
                <a:headEnd type="oval" w="med" len="med"/>
                <a:tailEnd type="oval" w="med" len="med"/>
              </a:ln>
            </p:spPr>
          </p:cxnSp>
          <p:sp>
            <p:nvSpPr>
              <p:cNvPr id="20" name="Isosceles Triangle 19">
                <a:extLst>
                  <a:ext uri="{FF2B5EF4-FFF2-40B4-BE49-F238E27FC236}">
                    <a16:creationId xmlns:a16="http://schemas.microsoft.com/office/drawing/2014/main" id="{F2B83DFE-2F80-B89A-50A6-7CA98F174E44}"/>
                  </a:ext>
                </a:extLst>
              </p:cNvPr>
              <p:cNvSpPr/>
              <p:nvPr/>
            </p:nvSpPr>
            <p:spPr>
              <a:xfrm rot="5400000">
                <a:off x="1252957" y="1384225"/>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1" name="Flowchart: Decision 20">
            <a:extLst>
              <a:ext uri="{FF2B5EF4-FFF2-40B4-BE49-F238E27FC236}">
                <a16:creationId xmlns:a16="http://schemas.microsoft.com/office/drawing/2014/main" id="{BACE4F48-ECBE-52F5-C66B-01CE8A27D6D7}"/>
              </a:ext>
            </a:extLst>
          </p:cNvPr>
          <p:cNvSpPr/>
          <p:nvPr/>
        </p:nvSpPr>
        <p:spPr>
          <a:xfrm rot="5400000">
            <a:off x="5189119" y="1498452"/>
            <a:ext cx="339921" cy="227747"/>
          </a:xfrm>
          <a:prstGeom prst="flowChartDecision">
            <a:avLst/>
          </a:prstGeom>
          <a:solidFill>
            <a:srgbClr val="F7F6C0"/>
          </a:solidFill>
          <a:ln>
            <a:solidFill>
              <a:schemeClr val="bg1">
                <a:lumMod val="75000"/>
              </a:schemeClr>
            </a:solidFill>
          </a:ln>
          <a:effectLst>
            <a:glow rad="101600">
              <a:schemeClr val="accent3">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Google Shape;172;p18">
            <a:extLst>
              <a:ext uri="{FF2B5EF4-FFF2-40B4-BE49-F238E27FC236}">
                <a16:creationId xmlns:a16="http://schemas.microsoft.com/office/drawing/2014/main" id="{516DC1C2-FB25-D614-45ED-CA2F4FDF13D8}"/>
              </a:ext>
            </a:extLst>
          </p:cNvPr>
          <p:cNvSpPr txBox="1"/>
          <p:nvPr/>
        </p:nvSpPr>
        <p:spPr>
          <a:xfrm>
            <a:off x="5245206" y="936405"/>
            <a:ext cx="1737698" cy="4029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accent5">
                    <a:lumMod val="60000"/>
                    <a:lumOff val="40000"/>
                  </a:schemeClr>
                </a:solidFill>
                <a:latin typeface="Century Gothic" panose="020B0502020202020204" pitchFamily="34" charset="0"/>
                <a:ea typeface="Century Gothic"/>
                <a:cs typeface="Century Gothic"/>
                <a:sym typeface="Century Gothic"/>
              </a:rPr>
              <a:t>EVENT 1</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sp>
        <p:nvSpPr>
          <p:cNvPr id="23" name="Flowchart: Decision 22">
            <a:extLst>
              <a:ext uri="{FF2B5EF4-FFF2-40B4-BE49-F238E27FC236}">
                <a16:creationId xmlns:a16="http://schemas.microsoft.com/office/drawing/2014/main" id="{2B0DBBE5-A750-5083-6B7C-ED0964F7EF7E}"/>
              </a:ext>
            </a:extLst>
          </p:cNvPr>
          <p:cNvSpPr/>
          <p:nvPr/>
        </p:nvSpPr>
        <p:spPr>
          <a:xfrm rot="5400000">
            <a:off x="6932498" y="1472804"/>
            <a:ext cx="339921" cy="227747"/>
          </a:xfrm>
          <a:prstGeom prst="flowChartDecision">
            <a:avLst/>
          </a:prstGeom>
          <a:solidFill>
            <a:srgbClr val="F7F6C0"/>
          </a:solidFill>
          <a:ln>
            <a:solidFill>
              <a:schemeClr val="bg1">
                <a:lumMod val="75000"/>
              </a:schemeClr>
            </a:solidFill>
          </a:ln>
          <a:effectLst>
            <a:glow rad="101600">
              <a:schemeClr val="accent3">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Google Shape;172;p18">
            <a:extLst>
              <a:ext uri="{FF2B5EF4-FFF2-40B4-BE49-F238E27FC236}">
                <a16:creationId xmlns:a16="http://schemas.microsoft.com/office/drawing/2014/main" id="{43253312-E7F8-D336-13F1-F77A68B3F0B0}"/>
              </a:ext>
            </a:extLst>
          </p:cNvPr>
          <p:cNvSpPr txBox="1"/>
          <p:nvPr/>
        </p:nvSpPr>
        <p:spPr>
          <a:xfrm>
            <a:off x="6988585" y="910757"/>
            <a:ext cx="1437702" cy="4029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accent5">
                    <a:lumMod val="60000"/>
                    <a:lumOff val="40000"/>
                  </a:schemeClr>
                </a:solidFill>
                <a:latin typeface="Century Gothic" panose="020B0502020202020204" pitchFamily="34" charset="0"/>
                <a:ea typeface="Century Gothic"/>
                <a:cs typeface="Century Gothic"/>
                <a:sym typeface="Century Gothic"/>
              </a:rPr>
              <a:t>EVENT 2</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sp>
        <p:nvSpPr>
          <p:cNvPr id="25" name="Google Shape;172;p18">
            <a:extLst>
              <a:ext uri="{FF2B5EF4-FFF2-40B4-BE49-F238E27FC236}">
                <a16:creationId xmlns:a16="http://schemas.microsoft.com/office/drawing/2014/main" id="{D0DF9534-BF85-60BB-8C4F-16CA5DDE4B1A}"/>
              </a:ext>
            </a:extLst>
          </p:cNvPr>
          <p:cNvSpPr txBox="1"/>
          <p:nvPr/>
        </p:nvSpPr>
        <p:spPr>
          <a:xfrm>
            <a:off x="8191195" y="619059"/>
            <a:ext cx="1737698" cy="5833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5</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26" name="Group 25">
            <a:extLst>
              <a:ext uri="{FF2B5EF4-FFF2-40B4-BE49-F238E27FC236}">
                <a16:creationId xmlns:a16="http://schemas.microsoft.com/office/drawing/2014/main" id="{6C9A257D-5BAB-021F-4425-33AF56A967D6}"/>
              </a:ext>
            </a:extLst>
          </p:cNvPr>
          <p:cNvGrpSpPr/>
          <p:nvPr/>
        </p:nvGrpSpPr>
        <p:grpSpPr>
          <a:xfrm>
            <a:off x="8114091" y="1052260"/>
            <a:ext cx="358680" cy="623806"/>
            <a:chOff x="680065" y="2768636"/>
            <a:chExt cx="358680" cy="623806"/>
          </a:xfrm>
        </p:grpSpPr>
        <p:sp>
          <p:nvSpPr>
            <p:cNvPr id="27" name="Google Shape;174;p18">
              <a:extLst>
                <a:ext uri="{FF2B5EF4-FFF2-40B4-BE49-F238E27FC236}">
                  <a16:creationId xmlns:a16="http://schemas.microsoft.com/office/drawing/2014/main" id="{F8994F48-45CA-7750-0F55-BA75B832D13C}"/>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28" name="Group 27">
              <a:extLst>
                <a:ext uri="{FF2B5EF4-FFF2-40B4-BE49-F238E27FC236}">
                  <a16:creationId xmlns:a16="http://schemas.microsoft.com/office/drawing/2014/main" id="{280F6167-B8BD-3D6B-2ACF-1FFEC9FF3CCA}"/>
                </a:ext>
              </a:extLst>
            </p:cNvPr>
            <p:cNvGrpSpPr/>
            <p:nvPr/>
          </p:nvGrpSpPr>
          <p:grpSpPr>
            <a:xfrm>
              <a:off x="730968" y="2768636"/>
              <a:ext cx="307777" cy="574492"/>
              <a:chOff x="1194719" y="1389253"/>
              <a:chExt cx="307777" cy="574492"/>
            </a:xfrm>
          </p:grpSpPr>
          <p:cxnSp>
            <p:nvCxnSpPr>
              <p:cNvPr id="29" name="Google Shape;173;p18">
                <a:extLst>
                  <a:ext uri="{FF2B5EF4-FFF2-40B4-BE49-F238E27FC236}">
                    <a16:creationId xmlns:a16="http://schemas.microsoft.com/office/drawing/2014/main" id="{2EED0335-845A-848E-BA0F-1BD06D138A0F}"/>
                  </a:ext>
                </a:extLst>
              </p:cNvPr>
              <p:cNvCxnSpPr/>
              <p:nvPr/>
            </p:nvCxnSpPr>
            <p:spPr>
              <a:xfrm>
                <a:off x="1200854" y="1389253"/>
                <a:ext cx="0" cy="574492"/>
              </a:xfrm>
              <a:prstGeom prst="straightConnector1">
                <a:avLst/>
              </a:prstGeom>
              <a:noFill/>
              <a:ln w="12700" cap="flat" cmpd="sng">
                <a:solidFill>
                  <a:srgbClr val="BFBFBF"/>
                </a:solidFill>
                <a:prstDash val="dash"/>
                <a:miter lim="800000"/>
                <a:headEnd type="oval" w="med" len="med"/>
                <a:tailEnd type="oval" w="med" len="med"/>
              </a:ln>
            </p:spPr>
          </p:cxnSp>
          <p:sp>
            <p:nvSpPr>
              <p:cNvPr id="30" name="Isosceles Triangle 29">
                <a:extLst>
                  <a:ext uri="{FF2B5EF4-FFF2-40B4-BE49-F238E27FC236}">
                    <a16:creationId xmlns:a16="http://schemas.microsoft.com/office/drawing/2014/main" id="{D27150D3-0313-18FA-1413-2BD234E0160A}"/>
                  </a:ext>
                </a:extLst>
              </p:cNvPr>
              <p:cNvSpPr/>
              <p:nvPr/>
            </p:nvSpPr>
            <p:spPr>
              <a:xfrm rot="5400000">
                <a:off x="1252957" y="1384225"/>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31" name="Google Shape;172;p18">
            <a:extLst>
              <a:ext uri="{FF2B5EF4-FFF2-40B4-BE49-F238E27FC236}">
                <a16:creationId xmlns:a16="http://schemas.microsoft.com/office/drawing/2014/main" id="{7E7B53F0-BA3B-E9B1-115F-05F4FD103171}"/>
              </a:ext>
            </a:extLst>
          </p:cNvPr>
          <p:cNvSpPr txBox="1"/>
          <p:nvPr/>
        </p:nvSpPr>
        <p:spPr>
          <a:xfrm>
            <a:off x="9548450" y="158035"/>
            <a:ext cx="1737698" cy="4455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6</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32" name="Group 31">
            <a:extLst>
              <a:ext uri="{FF2B5EF4-FFF2-40B4-BE49-F238E27FC236}">
                <a16:creationId xmlns:a16="http://schemas.microsoft.com/office/drawing/2014/main" id="{1E77492E-3AF5-A8E2-8E55-830490563C88}"/>
              </a:ext>
            </a:extLst>
          </p:cNvPr>
          <p:cNvGrpSpPr/>
          <p:nvPr/>
        </p:nvGrpSpPr>
        <p:grpSpPr>
          <a:xfrm>
            <a:off x="9460405" y="514279"/>
            <a:ext cx="364815" cy="1146312"/>
            <a:chOff x="680065" y="2246130"/>
            <a:chExt cx="364815" cy="1146312"/>
          </a:xfrm>
        </p:grpSpPr>
        <p:sp>
          <p:nvSpPr>
            <p:cNvPr id="33" name="Google Shape;174;p18">
              <a:extLst>
                <a:ext uri="{FF2B5EF4-FFF2-40B4-BE49-F238E27FC236}">
                  <a16:creationId xmlns:a16="http://schemas.microsoft.com/office/drawing/2014/main" id="{567DDE0B-C4BD-D94E-155A-9D30E38D7DA7}"/>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34" name="Group 33">
              <a:extLst>
                <a:ext uri="{FF2B5EF4-FFF2-40B4-BE49-F238E27FC236}">
                  <a16:creationId xmlns:a16="http://schemas.microsoft.com/office/drawing/2014/main" id="{AB82D3F8-E7F2-09DB-06E8-7EB9C0E26D5B}"/>
                </a:ext>
              </a:extLst>
            </p:cNvPr>
            <p:cNvGrpSpPr/>
            <p:nvPr/>
          </p:nvGrpSpPr>
          <p:grpSpPr>
            <a:xfrm>
              <a:off x="737103" y="2246130"/>
              <a:ext cx="307777" cy="1096998"/>
              <a:chOff x="1200854" y="866747"/>
              <a:chExt cx="307777" cy="1096998"/>
            </a:xfrm>
          </p:grpSpPr>
          <p:cxnSp>
            <p:nvCxnSpPr>
              <p:cNvPr id="35" name="Google Shape;173;p18">
                <a:extLst>
                  <a:ext uri="{FF2B5EF4-FFF2-40B4-BE49-F238E27FC236}">
                    <a16:creationId xmlns:a16="http://schemas.microsoft.com/office/drawing/2014/main" id="{79691297-262F-4089-554D-DFA16C334C62}"/>
                  </a:ext>
                </a:extLst>
              </p:cNvPr>
              <p:cNvCxnSpPr>
                <a:cxnSpLocks/>
              </p:cNvCxnSpPr>
              <p:nvPr/>
            </p:nvCxnSpPr>
            <p:spPr>
              <a:xfrm>
                <a:off x="1200854" y="866747"/>
                <a:ext cx="0" cy="1096998"/>
              </a:xfrm>
              <a:prstGeom prst="straightConnector1">
                <a:avLst/>
              </a:prstGeom>
              <a:noFill/>
              <a:ln w="12700" cap="flat" cmpd="sng">
                <a:solidFill>
                  <a:srgbClr val="BFBFBF"/>
                </a:solidFill>
                <a:prstDash val="dash"/>
                <a:miter lim="800000"/>
                <a:headEnd type="oval" w="med" len="med"/>
                <a:tailEnd type="oval" w="med" len="med"/>
              </a:ln>
            </p:spPr>
          </p:cxnSp>
          <p:sp>
            <p:nvSpPr>
              <p:cNvPr id="36" name="Isosceles Triangle 35">
                <a:extLst>
                  <a:ext uri="{FF2B5EF4-FFF2-40B4-BE49-F238E27FC236}">
                    <a16:creationId xmlns:a16="http://schemas.microsoft.com/office/drawing/2014/main" id="{1CED4172-26CA-71BC-1F55-52A1C35480A8}"/>
                  </a:ext>
                </a:extLst>
              </p:cNvPr>
              <p:cNvSpPr/>
              <p:nvPr/>
            </p:nvSpPr>
            <p:spPr>
              <a:xfrm rot="5400000">
                <a:off x="1259092" y="902350"/>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40" name="TextBox 39">
            <a:extLst>
              <a:ext uri="{FF2B5EF4-FFF2-40B4-BE49-F238E27FC236}">
                <a16:creationId xmlns:a16="http://schemas.microsoft.com/office/drawing/2014/main" id="{E3565D0B-C624-2D0F-14EC-6C626439E704}"/>
              </a:ext>
            </a:extLst>
          </p:cNvPr>
          <p:cNvSpPr txBox="1"/>
          <p:nvPr/>
        </p:nvSpPr>
        <p:spPr>
          <a:xfrm>
            <a:off x="137983" y="3538958"/>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Phase 1</a:t>
            </a:r>
          </a:p>
        </p:txBody>
      </p:sp>
      <p:sp>
        <p:nvSpPr>
          <p:cNvPr id="41" name="TextBox 40">
            <a:extLst>
              <a:ext uri="{FF2B5EF4-FFF2-40B4-BE49-F238E27FC236}">
                <a16:creationId xmlns:a16="http://schemas.microsoft.com/office/drawing/2014/main" id="{C36BA058-E5C3-1C80-96E4-DF492A28993A}"/>
              </a:ext>
            </a:extLst>
          </p:cNvPr>
          <p:cNvSpPr txBox="1"/>
          <p:nvPr/>
        </p:nvSpPr>
        <p:spPr>
          <a:xfrm>
            <a:off x="137982" y="4019979"/>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Phase 2</a:t>
            </a:r>
          </a:p>
        </p:txBody>
      </p:sp>
      <p:sp>
        <p:nvSpPr>
          <p:cNvPr id="42" name="TextBox 41">
            <a:extLst>
              <a:ext uri="{FF2B5EF4-FFF2-40B4-BE49-F238E27FC236}">
                <a16:creationId xmlns:a16="http://schemas.microsoft.com/office/drawing/2014/main" id="{CF521199-8ACF-AA92-3842-E7C08C7942D1}"/>
              </a:ext>
            </a:extLst>
          </p:cNvPr>
          <p:cNvSpPr txBox="1"/>
          <p:nvPr/>
        </p:nvSpPr>
        <p:spPr>
          <a:xfrm>
            <a:off x="126574" y="4555026"/>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Phase 3</a:t>
            </a:r>
          </a:p>
        </p:txBody>
      </p:sp>
      <p:sp>
        <p:nvSpPr>
          <p:cNvPr id="43" name="TextBox 42">
            <a:extLst>
              <a:ext uri="{FF2B5EF4-FFF2-40B4-BE49-F238E27FC236}">
                <a16:creationId xmlns:a16="http://schemas.microsoft.com/office/drawing/2014/main" id="{E97E3613-AA24-14B8-0D72-FC9C481D6764}"/>
              </a:ext>
            </a:extLst>
          </p:cNvPr>
          <p:cNvSpPr txBox="1"/>
          <p:nvPr/>
        </p:nvSpPr>
        <p:spPr>
          <a:xfrm>
            <a:off x="126573" y="5051783"/>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Phase 4</a:t>
            </a:r>
          </a:p>
        </p:txBody>
      </p:sp>
      <p:sp>
        <p:nvSpPr>
          <p:cNvPr id="44" name="TextBox 43">
            <a:extLst>
              <a:ext uri="{FF2B5EF4-FFF2-40B4-BE49-F238E27FC236}">
                <a16:creationId xmlns:a16="http://schemas.microsoft.com/office/drawing/2014/main" id="{889D460E-2660-FD76-8DF5-ECCE3DC5E6B3}"/>
              </a:ext>
            </a:extLst>
          </p:cNvPr>
          <p:cNvSpPr txBox="1"/>
          <p:nvPr/>
        </p:nvSpPr>
        <p:spPr>
          <a:xfrm>
            <a:off x="126573" y="5588962"/>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Phase 5</a:t>
            </a:r>
          </a:p>
        </p:txBody>
      </p:sp>
      <p:sp>
        <p:nvSpPr>
          <p:cNvPr id="45" name="TextBox 44">
            <a:extLst>
              <a:ext uri="{FF2B5EF4-FFF2-40B4-BE49-F238E27FC236}">
                <a16:creationId xmlns:a16="http://schemas.microsoft.com/office/drawing/2014/main" id="{CC2EF732-2AC6-D253-FF87-52F843371311}"/>
              </a:ext>
            </a:extLst>
          </p:cNvPr>
          <p:cNvSpPr txBox="1"/>
          <p:nvPr/>
        </p:nvSpPr>
        <p:spPr>
          <a:xfrm>
            <a:off x="126573" y="6051560"/>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Phase 6</a:t>
            </a:r>
          </a:p>
        </p:txBody>
      </p:sp>
      <p:sp>
        <p:nvSpPr>
          <p:cNvPr id="66" name="Rectangle 65">
            <a:extLst>
              <a:ext uri="{FF2B5EF4-FFF2-40B4-BE49-F238E27FC236}">
                <a16:creationId xmlns:a16="http://schemas.microsoft.com/office/drawing/2014/main" id="{E41BF75B-00D1-3E2F-AAE3-E66B0A536677}"/>
              </a:ext>
            </a:extLst>
          </p:cNvPr>
          <p:cNvSpPr/>
          <p:nvPr/>
        </p:nvSpPr>
        <p:spPr>
          <a:xfrm>
            <a:off x="1358338" y="3521964"/>
            <a:ext cx="2604311" cy="317270"/>
          </a:xfrm>
          <a:prstGeom prst="rect">
            <a:avLst/>
          </a:prstGeom>
          <a:solidFill>
            <a:schemeClr val="accent2">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a:p>
            <a:pPr algn="ctr"/>
            <a:r>
              <a:rPr lang="en-US" sz="900" b="1" dirty="0">
                <a:solidFill>
                  <a:schemeClr val="tx1">
                    <a:lumMod val="65000"/>
                    <a:lumOff val="35000"/>
                  </a:schemeClr>
                </a:solidFill>
                <a:latin typeface="Century Gothic" panose="020B0502020202020204" pitchFamily="34" charset="0"/>
              </a:rPr>
              <a:t>MM/DD</a:t>
            </a:r>
          </a:p>
        </p:txBody>
      </p:sp>
      <p:sp>
        <p:nvSpPr>
          <p:cNvPr id="68" name="Rectangle 67">
            <a:extLst>
              <a:ext uri="{FF2B5EF4-FFF2-40B4-BE49-F238E27FC236}">
                <a16:creationId xmlns:a16="http://schemas.microsoft.com/office/drawing/2014/main" id="{F55D7E67-082E-1E49-2838-584896C4E657}"/>
              </a:ext>
            </a:extLst>
          </p:cNvPr>
          <p:cNvSpPr/>
          <p:nvPr/>
        </p:nvSpPr>
        <p:spPr>
          <a:xfrm>
            <a:off x="4117036" y="3524355"/>
            <a:ext cx="1595149" cy="317270"/>
          </a:xfrm>
          <a:prstGeom prst="rect">
            <a:avLst/>
          </a:prstGeom>
          <a:solidFill>
            <a:schemeClr val="accent2">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a:p>
            <a:pPr algn="ctr"/>
            <a:r>
              <a:rPr lang="en-US" sz="900" b="1" dirty="0">
                <a:solidFill>
                  <a:schemeClr val="tx1">
                    <a:lumMod val="65000"/>
                    <a:lumOff val="35000"/>
                  </a:schemeClr>
                </a:solidFill>
                <a:latin typeface="Century Gothic" panose="020B0502020202020204" pitchFamily="34" charset="0"/>
              </a:rPr>
              <a:t>MM/DD</a:t>
            </a:r>
          </a:p>
        </p:txBody>
      </p:sp>
      <p:sp>
        <p:nvSpPr>
          <p:cNvPr id="70" name="Rectangle 69">
            <a:extLst>
              <a:ext uri="{FF2B5EF4-FFF2-40B4-BE49-F238E27FC236}">
                <a16:creationId xmlns:a16="http://schemas.microsoft.com/office/drawing/2014/main" id="{A0D20EA1-BF5D-09F9-A408-AC98AF2A53C6}"/>
              </a:ext>
            </a:extLst>
          </p:cNvPr>
          <p:cNvSpPr/>
          <p:nvPr/>
        </p:nvSpPr>
        <p:spPr>
          <a:xfrm>
            <a:off x="6038787" y="3521859"/>
            <a:ext cx="2604311" cy="317270"/>
          </a:xfrm>
          <a:prstGeom prst="rect">
            <a:avLst/>
          </a:prstGeom>
          <a:solidFill>
            <a:schemeClr val="accent2">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a:p>
            <a:pPr algn="ctr"/>
            <a:r>
              <a:rPr lang="en-US" sz="900" b="1" dirty="0">
                <a:solidFill>
                  <a:schemeClr val="tx1">
                    <a:lumMod val="65000"/>
                    <a:lumOff val="35000"/>
                  </a:schemeClr>
                </a:solidFill>
                <a:latin typeface="Century Gothic" panose="020B0502020202020204" pitchFamily="34" charset="0"/>
              </a:rPr>
              <a:t>MM/DD</a:t>
            </a:r>
          </a:p>
        </p:txBody>
      </p:sp>
      <p:sp>
        <p:nvSpPr>
          <p:cNvPr id="72" name="Rectangle 71">
            <a:extLst>
              <a:ext uri="{FF2B5EF4-FFF2-40B4-BE49-F238E27FC236}">
                <a16:creationId xmlns:a16="http://schemas.microsoft.com/office/drawing/2014/main" id="{823EB816-B5B7-5768-0352-32C8026A0AE3}"/>
              </a:ext>
            </a:extLst>
          </p:cNvPr>
          <p:cNvSpPr/>
          <p:nvPr/>
        </p:nvSpPr>
        <p:spPr>
          <a:xfrm>
            <a:off x="2293229" y="4041844"/>
            <a:ext cx="2604311" cy="316122"/>
          </a:xfrm>
          <a:prstGeom prst="rect">
            <a:avLst/>
          </a:prstGeom>
          <a:solidFill>
            <a:schemeClr val="accent6">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a:p>
            <a:pPr algn="ctr"/>
            <a:r>
              <a:rPr lang="en-US" sz="900" b="1" dirty="0">
                <a:solidFill>
                  <a:schemeClr val="tx1">
                    <a:lumMod val="65000"/>
                    <a:lumOff val="35000"/>
                  </a:schemeClr>
                </a:solidFill>
                <a:latin typeface="Century Gothic" panose="020B0502020202020204" pitchFamily="34" charset="0"/>
              </a:rPr>
              <a:t>MM/DD</a:t>
            </a:r>
          </a:p>
        </p:txBody>
      </p:sp>
      <p:sp>
        <p:nvSpPr>
          <p:cNvPr id="74" name="Rectangle 73">
            <a:extLst>
              <a:ext uri="{FF2B5EF4-FFF2-40B4-BE49-F238E27FC236}">
                <a16:creationId xmlns:a16="http://schemas.microsoft.com/office/drawing/2014/main" id="{40986EC6-03CB-FA8A-6369-A458AE7B4398}"/>
              </a:ext>
            </a:extLst>
          </p:cNvPr>
          <p:cNvSpPr/>
          <p:nvPr/>
        </p:nvSpPr>
        <p:spPr>
          <a:xfrm>
            <a:off x="5038000" y="4034477"/>
            <a:ext cx="2604311" cy="316122"/>
          </a:xfrm>
          <a:prstGeom prst="rect">
            <a:avLst/>
          </a:prstGeom>
          <a:solidFill>
            <a:schemeClr val="accent6">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a:p>
            <a:pPr algn="ctr"/>
            <a:r>
              <a:rPr lang="en-US" sz="900" b="1" dirty="0">
                <a:solidFill>
                  <a:schemeClr val="tx1">
                    <a:lumMod val="65000"/>
                    <a:lumOff val="35000"/>
                  </a:schemeClr>
                </a:solidFill>
                <a:latin typeface="Century Gothic" panose="020B0502020202020204" pitchFamily="34" charset="0"/>
              </a:rPr>
              <a:t>MM/DD</a:t>
            </a:r>
          </a:p>
        </p:txBody>
      </p:sp>
      <p:sp>
        <p:nvSpPr>
          <p:cNvPr id="76" name="Rectangle 75">
            <a:extLst>
              <a:ext uri="{FF2B5EF4-FFF2-40B4-BE49-F238E27FC236}">
                <a16:creationId xmlns:a16="http://schemas.microsoft.com/office/drawing/2014/main" id="{40EF1798-65F8-9215-7FE9-0F11DE4D92DC}"/>
              </a:ext>
            </a:extLst>
          </p:cNvPr>
          <p:cNvSpPr/>
          <p:nvPr/>
        </p:nvSpPr>
        <p:spPr>
          <a:xfrm>
            <a:off x="3107874" y="4514743"/>
            <a:ext cx="1436261" cy="316122"/>
          </a:xfrm>
          <a:prstGeom prst="rect">
            <a:avLst/>
          </a:prstGeom>
          <a:solidFill>
            <a:srgbClr val="FCCEF2"/>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a:p>
            <a:pPr algn="ctr"/>
            <a:r>
              <a:rPr lang="en-US" sz="900" b="1" dirty="0">
                <a:solidFill>
                  <a:schemeClr val="tx1">
                    <a:lumMod val="65000"/>
                    <a:lumOff val="35000"/>
                  </a:schemeClr>
                </a:solidFill>
                <a:latin typeface="Century Gothic" panose="020B0502020202020204" pitchFamily="34" charset="0"/>
              </a:rPr>
              <a:t>MM/DD</a:t>
            </a:r>
          </a:p>
        </p:txBody>
      </p:sp>
      <p:sp>
        <p:nvSpPr>
          <p:cNvPr id="78" name="Rectangle 77">
            <a:extLst>
              <a:ext uri="{FF2B5EF4-FFF2-40B4-BE49-F238E27FC236}">
                <a16:creationId xmlns:a16="http://schemas.microsoft.com/office/drawing/2014/main" id="{B57307D2-37D0-20AC-218A-B4504DCA34CD}"/>
              </a:ext>
            </a:extLst>
          </p:cNvPr>
          <p:cNvSpPr/>
          <p:nvPr/>
        </p:nvSpPr>
        <p:spPr>
          <a:xfrm>
            <a:off x="5092069" y="4507086"/>
            <a:ext cx="1436261" cy="316122"/>
          </a:xfrm>
          <a:prstGeom prst="rect">
            <a:avLst/>
          </a:prstGeom>
          <a:solidFill>
            <a:srgbClr val="FCCEF2"/>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a:p>
            <a:pPr algn="ctr"/>
            <a:r>
              <a:rPr lang="en-US" sz="900" b="1" dirty="0">
                <a:solidFill>
                  <a:schemeClr val="tx1">
                    <a:lumMod val="65000"/>
                    <a:lumOff val="35000"/>
                  </a:schemeClr>
                </a:solidFill>
                <a:latin typeface="Century Gothic" panose="020B0502020202020204" pitchFamily="34" charset="0"/>
              </a:rPr>
              <a:t>MM/DD</a:t>
            </a:r>
          </a:p>
        </p:txBody>
      </p:sp>
      <p:sp>
        <p:nvSpPr>
          <p:cNvPr id="80" name="Rectangle 79">
            <a:extLst>
              <a:ext uri="{FF2B5EF4-FFF2-40B4-BE49-F238E27FC236}">
                <a16:creationId xmlns:a16="http://schemas.microsoft.com/office/drawing/2014/main" id="{2C43E77F-CB7E-CF51-0354-1B2B5CB19D35}"/>
              </a:ext>
            </a:extLst>
          </p:cNvPr>
          <p:cNvSpPr/>
          <p:nvPr/>
        </p:nvSpPr>
        <p:spPr>
          <a:xfrm>
            <a:off x="7895564" y="4507086"/>
            <a:ext cx="1436261" cy="316122"/>
          </a:xfrm>
          <a:prstGeom prst="rect">
            <a:avLst/>
          </a:prstGeom>
          <a:solidFill>
            <a:srgbClr val="FCCEF2"/>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a:p>
            <a:pPr algn="ctr"/>
            <a:r>
              <a:rPr lang="en-US" sz="900" b="1" dirty="0">
                <a:solidFill>
                  <a:schemeClr val="tx1">
                    <a:lumMod val="65000"/>
                    <a:lumOff val="35000"/>
                  </a:schemeClr>
                </a:solidFill>
                <a:latin typeface="Century Gothic" panose="020B0502020202020204" pitchFamily="34" charset="0"/>
              </a:rPr>
              <a:t>MM/DD</a:t>
            </a:r>
          </a:p>
        </p:txBody>
      </p:sp>
      <p:sp>
        <p:nvSpPr>
          <p:cNvPr id="82" name="Rectangle 81">
            <a:extLst>
              <a:ext uri="{FF2B5EF4-FFF2-40B4-BE49-F238E27FC236}">
                <a16:creationId xmlns:a16="http://schemas.microsoft.com/office/drawing/2014/main" id="{14164A4A-4A00-9956-2CEF-E4C0498F14B4}"/>
              </a:ext>
            </a:extLst>
          </p:cNvPr>
          <p:cNvSpPr/>
          <p:nvPr/>
        </p:nvSpPr>
        <p:spPr>
          <a:xfrm>
            <a:off x="5092069" y="5024287"/>
            <a:ext cx="2056377" cy="316122"/>
          </a:xfrm>
          <a:prstGeom prst="rect">
            <a:avLst/>
          </a:prstGeom>
          <a:solidFill>
            <a:schemeClr val="bg2">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p:txBody>
      </p:sp>
      <p:sp>
        <p:nvSpPr>
          <p:cNvPr id="84" name="Rectangle 83">
            <a:extLst>
              <a:ext uri="{FF2B5EF4-FFF2-40B4-BE49-F238E27FC236}">
                <a16:creationId xmlns:a16="http://schemas.microsoft.com/office/drawing/2014/main" id="{F8EEBC18-E0FF-999C-E415-41B96AEF3203}"/>
              </a:ext>
            </a:extLst>
          </p:cNvPr>
          <p:cNvSpPr/>
          <p:nvPr/>
        </p:nvSpPr>
        <p:spPr>
          <a:xfrm>
            <a:off x="8263596" y="5024832"/>
            <a:ext cx="2056377" cy="316122"/>
          </a:xfrm>
          <a:prstGeom prst="rect">
            <a:avLst/>
          </a:prstGeom>
          <a:solidFill>
            <a:schemeClr val="bg2">
              <a:lumMod val="20000"/>
              <a:lumOff val="80000"/>
            </a:schemeClr>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a:p>
            <a:pPr algn="ctr"/>
            <a:r>
              <a:rPr lang="en-US" sz="900" b="1" dirty="0">
                <a:solidFill>
                  <a:schemeClr val="tx1">
                    <a:lumMod val="65000"/>
                    <a:lumOff val="35000"/>
                  </a:schemeClr>
                </a:solidFill>
                <a:latin typeface="Century Gothic" panose="020B0502020202020204" pitchFamily="34" charset="0"/>
              </a:rPr>
              <a:t>MM/DD</a:t>
            </a:r>
          </a:p>
        </p:txBody>
      </p:sp>
      <p:sp>
        <p:nvSpPr>
          <p:cNvPr id="87" name="Rectangle 86">
            <a:extLst>
              <a:ext uri="{FF2B5EF4-FFF2-40B4-BE49-F238E27FC236}">
                <a16:creationId xmlns:a16="http://schemas.microsoft.com/office/drawing/2014/main" id="{45867332-7183-FE14-CBBD-78902D393225}"/>
              </a:ext>
            </a:extLst>
          </p:cNvPr>
          <p:cNvSpPr/>
          <p:nvPr/>
        </p:nvSpPr>
        <p:spPr>
          <a:xfrm>
            <a:off x="5745414" y="5533522"/>
            <a:ext cx="2056377" cy="316122"/>
          </a:xfrm>
          <a:prstGeom prst="rect">
            <a:avLst/>
          </a:prstGeom>
          <a:solidFill>
            <a:srgbClr val="DEDEDE"/>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a:p>
            <a:pPr algn="ctr"/>
            <a:r>
              <a:rPr lang="en-US" sz="900" b="1" dirty="0">
                <a:solidFill>
                  <a:schemeClr val="tx1">
                    <a:lumMod val="65000"/>
                    <a:lumOff val="35000"/>
                  </a:schemeClr>
                </a:solidFill>
                <a:latin typeface="Century Gothic" panose="020B0502020202020204" pitchFamily="34" charset="0"/>
              </a:rPr>
              <a:t>MM/DD</a:t>
            </a:r>
          </a:p>
        </p:txBody>
      </p:sp>
      <p:sp>
        <p:nvSpPr>
          <p:cNvPr id="92" name="Rectangle 91">
            <a:extLst>
              <a:ext uri="{FF2B5EF4-FFF2-40B4-BE49-F238E27FC236}">
                <a16:creationId xmlns:a16="http://schemas.microsoft.com/office/drawing/2014/main" id="{A74822E9-88A3-0FA4-E04D-EAF29682914B}"/>
              </a:ext>
            </a:extLst>
          </p:cNvPr>
          <p:cNvSpPr/>
          <p:nvPr/>
        </p:nvSpPr>
        <p:spPr>
          <a:xfrm>
            <a:off x="8263597" y="5544279"/>
            <a:ext cx="2958678" cy="316122"/>
          </a:xfrm>
          <a:prstGeom prst="rect">
            <a:avLst/>
          </a:prstGeom>
          <a:solidFill>
            <a:srgbClr val="DEDEDE"/>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a:p>
            <a:pPr algn="ctr"/>
            <a:r>
              <a:rPr lang="en-US" sz="900" b="1" dirty="0">
                <a:solidFill>
                  <a:schemeClr val="tx1">
                    <a:lumMod val="65000"/>
                    <a:lumOff val="35000"/>
                  </a:schemeClr>
                </a:solidFill>
                <a:latin typeface="Century Gothic" panose="020B0502020202020204" pitchFamily="34" charset="0"/>
              </a:rPr>
              <a:t>MM/DD</a:t>
            </a:r>
          </a:p>
        </p:txBody>
      </p:sp>
      <p:sp>
        <p:nvSpPr>
          <p:cNvPr id="94" name="Rectangle 93">
            <a:extLst>
              <a:ext uri="{FF2B5EF4-FFF2-40B4-BE49-F238E27FC236}">
                <a16:creationId xmlns:a16="http://schemas.microsoft.com/office/drawing/2014/main" id="{C2A40EF1-AD8C-00D2-3AEC-7101494F5CE8}"/>
              </a:ext>
            </a:extLst>
          </p:cNvPr>
          <p:cNvSpPr/>
          <p:nvPr/>
        </p:nvSpPr>
        <p:spPr>
          <a:xfrm>
            <a:off x="5484076" y="6043374"/>
            <a:ext cx="2056377" cy="316122"/>
          </a:xfrm>
          <a:prstGeom prst="rect">
            <a:avLst/>
          </a:prstGeom>
          <a:solidFill>
            <a:srgbClr val="D6CDEF"/>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a:p>
            <a:pPr algn="ctr"/>
            <a:r>
              <a:rPr lang="en-US" sz="900" b="1" dirty="0">
                <a:solidFill>
                  <a:schemeClr val="tx1">
                    <a:lumMod val="65000"/>
                    <a:lumOff val="35000"/>
                  </a:schemeClr>
                </a:solidFill>
                <a:latin typeface="Century Gothic" panose="020B0502020202020204" pitchFamily="34" charset="0"/>
              </a:rPr>
              <a:t>MM/DD</a:t>
            </a:r>
          </a:p>
        </p:txBody>
      </p:sp>
      <p:sp>
        <p:nvSpPr>
          <p:cNvPr id="98" name="Rectangle 97">
            <a:extLst>
              <a:ext uri="{FF2B5EF4-FFF2-40B4-BE49-F238E27FC236}">
                <a16:creationId xmlns:a16="http://schemas.microsoft.com/office/drawing/2014/main" id="{0E526354-1E9A-9886-453E-98DB759E1CFC}"/>
              </a:ext>
            </a:extLst>
          </p:cNvPr>
          <p:cNvSpPr/>
          <p:nvPr/>
        </p:nvSpPr>
        <p:spPr>
          <a:xfrm>
            <a:off x="9853501" y="6054855"/>
            <a:ext cx="1502818" cy="316122"/>
          </a:xfrm>
          <a:prstGeom prst="rect">
            <a:avLst/>
          </a:prstGeom>
          <a:solidFill>
            <a:srgbClr val="D6CDEF"/>
          </a:solidFill>
          <a:ln w="952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lumMod val="65000"/>
                    <a:lumOff val="35000"/>
                  </a:schemeClr>
                </a:solidFill>
                <a:latin typeface="Century Gothic" panose="020B0502020202020204" pitchFamily="34" charset="0"/>
              </a:rPr>
              <a:t>Task Description</a:t>
            </a:r>
          </a:p>
          <a:p>
            <a:pPr algn="ctr"/>
            <a:r>
              <a:rPr lang="en-US" sz="900" b="1" dirty="0">
                <a:solidFill>
                  <a:schemeClr val="tx1">
                    <a:lumMod val="65000"/>
                    <a:lumOff val="35000"/>
                  </a:schemeClr>
                </a:solidFill>
                <a:latin typeface="Century Gothic" panose="020B0502020202020204" pitchFamily="34" charset="0"/>
              </a:rPr>
              <a:t>MM/DD</a:t>
            </a:r>
          </a:p>
        </p:txBody>
      </p:sp>
    </p:spTree>
    <p:extLst>
      <p:ext uri="{BB962C8B-B14F-4D97-AF65-F5344CB8AC3E}">
        <p14:creationId xmlns:p14="http://schemas.microsoft.com/office/powerpoint/2010/main" val="384770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53"/>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8338A78-04D5-5E75-77F8-DDC38F691C5D}"/>
              </a:ext>
            </a:extLst>
          </p:cNvPr>
          <p:cNvGraphicFramePr>
            <a:graphicFrameLocks noGrp="1"/>
          </p:cNvGraphicFramePr>
          <p:nvPr>
            <p:extLst>
              <p:ext uri="{D42A27DB-BD31-4B8C-83A1-F6EECF244321}">
                <p14:modId xmlns:p14="http://schemas.microsoft.com/office/powerpoint/2010/main" val="20003242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347</Words>
  <Application>Microsoft Office PowerPoint</Application>
  <PresentationFormat>Widescreen</PresentationFormat>
  <Paragraphs>129</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Calibri</vt:lpstr>
      <vt:lpstr>Arial</vt:lpstr>
      <vt:lpstr>Century Gothic</vt:lpstr>
      <vt:lpstr>Тема Office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Kayla Franssen</cp:lastModifiedBy>
  <cp:revision>10</cp:revision>
  <dcterms:modified xsi:type="dcterms:W3CDTF">2025-02-26T17:29:27Z</dcterms:modified>
</cp:coreProperties>
</file>