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
  </p:notesMasterIdLst>
  <p:sldIdLst>
    <p:sldId id="353" r:id="rId2"/>
    <p:sldId id="355" r:id="rId3"/>
    <p:sldId id="295"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6A0"/>
    <a:srgbClr val="7841A0"/>
    <a:srgbClr val="A02961"/>
    <a:srgbClr val="4FD7E1"/>
    <a:srgbClr val="54DEE9"/>
    <a:srgbClr val="979797"/>
    <a:srgbClr val="828282"/>
    <a:srgbClr val="B5E41B"/>
    <a:srgbClr val="FF5D00"/>
    <a:srgbClr val="00B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DFD31C-345B-40A6-85A8-A80F89FD68E2}" v="17" dt="2025-02-13T01:32:55.8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autoAdjust="0"/>
    <p:restoredTop sz="96058"/>
  </p:normalViewPr>
  <p:slideViewPr>
    <p:cSldViewPr snapToGrid="0" snapToObjects="1">
      <p:cViewPr varScale="1">
        <p:scale>
          <a:sx n="50" d="100"/>
          <a:sy n="50" d="100"/>
        </p:scale>
        <p:origin x="1620" y="48"/>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commentAuthors" Target="commentAuthors.xml"/><Relationship Id="rId11" Type="http://schemas.microsoft.com/office/2016/11/relationships/changesInfo" Target="changesInfos/changesInfo1.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ss Dunlevy" userId="dd4b9a8537dbe9d0" providerId="LiveId" clId="{7EDFD31C-345B-40A6-85A8-A80F89FD68E2}"/>
    <pc:docChg chg="undo custSel modSld">
      <pc:chgData name="Bess Dunlevy" userId="dd4b9a8537dbe9d0" providerId="LiveId" clId="{7EDFD31C-345B-40A6-85A8-A80F89FD68E2}" dt="2025-02-13T01:32:55.893" v="215" actId="14826"/>
      <pc:docMkLst>
        <pc:docMk/>
      </pc:docMkLst>
      <pc:sldChg chg="addSp delSp modSp mod">
        <pc:chgData name="Bess Dunlevy" userId="dd4b9a8537dbe9d0" providerId="LiveId" clId="{7EDFD31C-345B-40A6-85A8-A80F89FD68E2}" dt="2025-02-13T01:32:55.893" v="215" actId="14826"/>
        <pc:sldMkLst>
          <pc:docMk/>
          <pc:sldMk cId="3379737764" sldId="353"/>
        </pc:sldMkLst>
        <pc:spChg chg="add mod">
          <ac:chgData name="Bess Dunlevy" userId="dd4b9a8537dbe9d0" providerId="LiveId" clId="{7EDFD31C-345B-40A6-85A8-A80F89FD68E2}" dt="2025-02-13T01:26:29.932" v="87" actId="1076"/>
          <ac:spMkLst>
            <pc:docMk/>
            <pc:sldMk cId="3379737764" sldId="353"/>
            <ac:spMk id="3" creationId="{9C140EC3-2CAB-26DB-A8E4-F41B132E3CCE}"/>
          </ac:spMkLst>
        </pc:spChg>
        <pc:spChg chg="mod">
          <ac:chgData name="Bess Dunlevy" userId="dd4b9a8537dbe9d0" providerId="LiveId" clId="{7EDFD31C-345B-40A6-85A8-A80F89FD68E2}" dt="2025-02-13T01:25:42.213" v="86" actId="14100"/>
          <ac:spMkLst>
            <pc:docMk/>
            <pc:sldMk cId="3379737764" sldId="353"/>
            <ac:spMk id="4" creationId="{3893F1B0-D8E0-1318-EACD-C96140D00B6F}"/>
          </ac:spMkLst>
        </pc:spChg>
        <pc:spChg chg="add del">
          <ac:chgData name="Bess Dunlevy" userId="dd4b9a8537dbe9d0" providerId="LiveId" clId="{7EDFD31C-345B-40A6-85A8-A80F89FD68E2}" dt="2025-02-13T01:26:42.076" v="91" actId="22"/>
          <ac:spMkLst>
            <pc:docMk/>
            <pc:sldMk cId="3379737764" sldId="353"/>
            <ac:spMk id="9" creationId="{7C428153-2DE6-16E2-5504-9183325FDE9D}"/>
          </ac:spMkLst>
        </pc:spChg>
        <pc:graphicFrameChg chg="add mod">
          <ac:chgData name="Bess Dunlevy" userId="dd4b9a8537dbe9d0" providerId="LiveId" clId="{7EDFD31C-345B-40A6-85A8-A80F89FD68E2}" dt="2025-02-13T01:26:36.483" v="88"/>
          <ac:graphicFrameMkLst>
            <pc:docMk/>
            <pc:sldMk cId="3379737764" sldId="353"/>
            <ac:graphicFrameMk id="7" creationId="{0858DFBD-3ECD-13B9-C27F-7CEF4E30B486}"/>
          </ac:graphicFrameMkLst>
        </pc:graphicFrameChg>
        <pc:graphicFrameChg chg="add mod modGraphic">
          <ac:chgData name="Bess Dunlevy" userId="dd4b9a8537dbe9d0" providerId="LiveId" clId="{7EDFD31C-345B-40A6-85A8-A80F89FD68E2}" dt="2025-02-13T01:32:26.644" v="214" actId="14734"/>
          <ac:graphicFrameMkLst>
            <pc:docMk/>
            <pc:sldMk cId="3379737764" sldId="353"/>
            <ac:graphicFrameMk id="11" creationId="{86B1BD62-349A-ECDA-AE87-B6A3594CC0B2}"/>
          </ac:graphicFrameMkLst>
        </pc:graphicFrameChg>
        <pc:picChg chg="del mod">
          <ac:chgData name="Bess Dunlevy" userId="dd4b9a8537dbe9d0" providerId="LiveId" clId="{7EDFD31C-345B-40A6-85A8-A80F89FD68E2}" dt="2025-02-13T01:24:53.404" v="58" actId="478"/>
          <ac:picMkLst>
            <pc:docMk/>
            <pc:sldMk cId="3379737764" sldId="353"/>
            <ac:picMk id="2" creationId="{728DC084-E6CE-4553-03A1-237129556C6A}"/>
          </ac:picMkLst>
        </pc:picChg>
        <pc:picChg chg="add mod ord">
          <ac:chgData name="Bess Dunlevy" userId="dd4b9a8537dbe9d0" providerId="LiveId" clId="{7EDFD31C-345B-40A6-85A8-A80F89FD68E2}" dt="2025-02-13T01:25:28.876" v="82"/>
          <ac:picMkLst>
            <pc:docMk/>
            <pc:sldMk cId="3379737764" sldId="353"/>
            <ac:picMk id="6" creationId="{3C31BC83-D64C-4D7D-ECA0-8CC4F453C661}"/>
          </ac:picMkLst>
        </pc:picChg>
        <pc:picChg chg="add mod">
          <ac:chgData name="Bess Dunlevy" userId="dd4b9a8537dbe9d0" providerId="LiveId" clId="{7EDFD31C-345B-40A6-85A8-A80F89FD68E2}" dt="2025-02-13T01:26:55.921" v="98" actId="1076"/>
          <ac:picMkLst>
            <pc:docMk/>
            <pc:sldMk cId="3379737764" sldId="353"/>
            <ac:picMk id="10" creationId="{35A1150D-7FD3-0CEC-2D82-5AE96EFD85A4}"/>
          </ac:picMkLst>
        </pc:picChg>
        <pc:picChg chg="mod">
          <ac:chgData name="Bess Dunlevy" userId="dd4b9a8537dbe9d0" providerId="LiveId" clId="{7EDFD31C-345B-40A6-85A8-A80F89FD68E2}" dt="2025-02-13T01:25:37.728" v="83" actId="14100"/>
          <ac:picMkLst>
            <pc:docMk/>
            <pc:sldMk cId="3379737764" sldId="353"/>
            <ac:picMk id="33" creationId="{4A18805D-093D-9D7D-D8FB-8A0263548A91}"/>
          </ac:picMkLst>
        </pc:picChg>
        <pc:picChg chg="mod">
          <ac:chgData name="Bess Dunlevy" userId="dd4b9a8537dbe9d0" providerId="LiveId" clId="{7EDFD31C-345B-40A6-85A8-A80F89FD68E2}" dt="2025-02-13T01:32:55.893" v="215" actId="14826"/>
          <ac:picMkLst>
            <pc:docMk/>
            <pc:sldMk cId="3379737764" sldId="353"/>
            <ac:picMk id="35" creationId="{EF7B476D-3D46-502E-CA24-0D24973D14D7}"/>
          </ac:picMkLst>
        </pc:picChg>
      </pc:sldChg>
      <pc:sldChg chg="addSp delSp modSp mod">
        <pc:chgData name="Bess Dunlevy" userId="dd4b9a8537dbe9d0" providerId="LiveId" clId="{7EDFD31C-345B-40A6-85A8-A80F89FD68E2}" dt="2025-02-13T01:31:40.495" v="206" actId="1076"/>
        <pc:sldMkLst>
          <pc:docMk/>
          <pc:sldMk cId="452115291" sldId="355"/>
        </pc:sldMkLst>
        <pc:spChg chg="mod ord">
          <ac:chgData name="Bess Dunlevy" userId="dd4b9a8537dbe9d0" providerId="LiveId" clId="{7EDFD31C-345B-40A6-85A8-A80F89FD68E2}" dt="2025-02-13T01:31:40.495" v="206" actId="1076"/>
          <ac:spMkLst>
            <pc:docMk/>
            <pc:sldMk cId="452115291" sldId="355"/>
            <ac:spMk id="8" creationId="{8E852B68-91D6-70C5-3B8F-E620A287C6FB}"/>
          </ac:spMkLst>
        </pc:spChg>
        <pc:spChg chg="del">
          <ac:chgData name="Bess Dunlevy" userId="dd4b9a8537dbe9d0" providerId="LiveId" clId="{7EDFD31C-345B-40A6-85A8-A80F89FD68E2}" dt="2025-02-13T01:28:52.096" v="131" actId="478"/>
          <ac:spMkLst>
            <pc:docMk/>
            <pc:sldMk cId="452115291" sldId="355"/>
            <ac:spMk id="13" creationId="{02141F02-7122-8971-C95C-932AA7BE21C0}"/>
          </ac:spMkLst>
        </pc:spChg>
        <pc:spChg chg="del">
          <ac:chgData name="Bess Dunlevy" userId="dd4b9a8537dbe9d0" providerId="LiveId" clId="{7EDFD31C-345B-40A6-85A8-A80F89FD68E2}" dt="2025-02-13T01:30:31.589" v="178" actId="478"/>
          <ac:spMkLst>
            <pc:docMk/>
            <pc:sldMk cId="452115291" sldId="355"/>
            <ac:spMk id="16" creationId="{68DDA6B8-7AD8-A763-A4B3-497AB6AE84C1}"/>
          </ac:spMkLst>
        </pc:spChg>
        <pc:spChg chg="del">
          <ac:chgData name="Bess Dunlevy" userId="dd4b9a8537dbe9d0" providerId="LiveId" clId="{7EDFD31C-345B-40A6-85A8-A80F89FD68E2}" dt="2025-02-13T01:28:52.096" v="131" actId="478"/>
          <ac:spMkLst>
            <pc:docMk/>
            <pc:sldMk cId="452115291" sldId="355"/>
            <ac:spMk id="17" creationId="{2D929564-A9A6-77F0-FDAF-AF4EACC05BD0}"/>
          </ac:spMkLst>
        </pc:spChg>
        <pc:spChg chg="del">
          <ac:chgData name="Bess Dunlevy" userId="dd4b9a8537dbe9d0" providerId="LiveId" clId="{7EDFD31C-345B-40A6-85A8-A80F89FD68E2}" dt="2025-02-13T01:28:52.096" v="131" actId="478"/>
          <ac:spMkLst>
            <pc:docMk/>
            <pc:sldMk cId="452115291" sldId="355"/>
            <ac:spMk id="20" creationId="{B106FE3F-9C21-1D72-C8A7-C948BB697A00}"/>
          </ac:spMkLst>
        </pc:spChg>
        <pc:spChg chg="del">
          <ac:chgData name="Bess Dunlevy" userId="dd4b9a8537dbe9d0" providerId="LiveId" clId="{7EDFD31C-345B-40A6-85A8-A80F89FD68E2}" dt="2025-02-13T01:28:52.096" v="131" actId="478"/>
          <ac:spMkLst>
            <pc:docMk/>
            <pc:sldMk cId="452115291" sldId="355"/>
            <ac:spMk id="28" creationId="{285A8555-9C45-81C1-97A2-AAA8FA72D1B3}"/>
          </ac:spMkLst>
        </pc:spChg>
        <pc:spChg chg="del">
          <ac:chgData name="Bess Dunlevy" userId="dd4b9a8537dbe9d0" providerId="LiveId" clId="{7EDFD31C-345B-40A6-85A8-A80F89FD68E2}" dt="2025-02-13T01:28:52.096" v="131" actId="478"/>
          <ac:spMkLst>
            <pc:docMk/>
            <pc:sldMk cId="452115291" sldId="355"/>
            <ac:spMk id="29" creationId="{0D410E40-E9F3-C352-741F-79995DECA33B}"/>
          </ac:spMkLst>
        </pc:spChg>
        <pc:spChg chg="del">
          <ac:chgData name="Bess Dunlevy" userId="dd4b9a8537dbe9d0" providerId="LiveId" clId="{7EDFD31C-345B-40A6-85A8-A80F89FD68E2}" dt="2025-02-13T01:29:07.958" v="138" actId="478"/>
          <ac:spMkLst>
            <pc:docMk/>
            <pc:sldMk cId="452115291" sldId="355"/>
            <ac:spMk id="125" creationId="{CC3A4FDF-A12D-45F8-2575-8EA2A23E4DB7}"/>
          </ac:spMkLst>
        </pc:spChg>
        <pc:spChg chg="del">
          <ac:chgData name="Bess Dunlevy" userId="dd4b9a8537dbe9d0" providerId="LiveId" clId="{7EDFD31C-345B-40A6-85A8-A80F89FD68E2}" dt="2025-02-13T01:30:31.589" v="178" actId="478"/>
          <ac:spMkLst>
            <pc:docMk/>
            <pc:sldMk cId="452115291" sldId="355"/>
            <ac:spMk id="129" creationId="{980780A8-46E0-D8CF-41E9-27A78D51E67E}"/>
          </ac:spMkLst>
        </pc:spChg>
        <pc:spChg chg="del">
          <ac:chgData name="Bess Dunlevy" userId="dd4b9a8537dbe9d0" providerId="LiveId" clId="{7EDFD31C-345B-40A6-85A8-A80F89FD68E2}" dt="2025-02-13T01:30:31.589" v="178" actId="478"/>
          <ac:spMkLst>
            <pc:docMk/>
            <pc:sldMk cId="452115291" sldId="355"/>
            <ac:spMk id="130" creationId="{E0B1B70C-0A78-80CC-478E-8F137439CE22}"/>
          </ac:spMkLst>
        </pc:spChg>
        <pc:grpChg chg="del mod">
          <ac:chgData name="Bess Dunlevy" userId="dd4b9a8537dbe9d0" providerId="LiveId" clId="{7EDFD31C-345B-40A6-85A8-A80F89FD68E2}" dt="2025-02-13T01:29:47.185" v="149" actId="478"/>
          <ac:grpSpMkLst>
            <pc:docMk/>
            <pc:sldMk cId="452115291" sldId="355"/>
            <ac:grpSpMk id="43" creationId="{D6A6C59C-38D2-4DC6-F7D3-775C76EAB978}"/>
          </ac:grpSpMkLst>
        </pc:grpChg>
        <pc:grpChg chg="del mod">
          <ac:chgData name="Bess Dunlevy" userId="dd4b9a8537dbe9d0" providerId="LiveId" clId="{7EDFD31C-345B-40A6-85A8-A80F89FD68E2}" dt="2025-02-13T01:29:47.185" v="149" actId="478"/>
          <ac:grpSpMkLst>
            <pc:docMk/>
            <pc:sldMk cId="452115291" sldId="355"/>
            <ac:grpSpMk id="44" creationId="{7E83FE9F-F9CB-02BB-3AE1-B15CE9942EC7}"/>
          </ac:grpSpMkLst>
        </pc:grpChg>
        <pc:grpChg chg="del mod">
          <ac:chgData name="Bess Dunlevy" userId="dd4b9a8537dbe9d0" providerId="LiveId" clId="{7EDFD31C-345B-40A6-85A8-A80F89FD68E2}" dt="2025-02-13T01:29:48.104" v="151" actId="478"/>
          <ac:grpSpMkLst>
            <pc:docMk/>
            <pc:sldMk cId="452115291" sldId="355"/>
            <ac:grpSpMk id="45" creationId="{1BA28B26-5145-7408-0BD1-32F045F3868B}"/>
          </ac:grpSpMkLst>
        </pc:grpChg>
        <pc:grpChg chg="del mod">
          <ac:chgData name="Bess Dunlevy" userId="dd4b9a8537dbe9d0" providerId="LiveId" clId="{7EDFD31C-345B-40A6-85A8-A80F89FD68E2}" dt="2025-02-13T01:29:47.185" v="149" actId="478"/>
          <ac:grpSpMkLst>
            <pc:docMk/>
            <pc:sldMk cId="452115291" sldId="355"/>
            <ac:grpSpMk id="46" creationId="{67C2FAD1-D8A6-D9DB-548D-8CD977823C6A}"/>
          </ac:grpSpMkLst>
        </pc:grpChg>
        <pc:grpChg chg="del">
          <ac:chgData name="Bess Dunlevy" userId="dd4b9a8537dbe9d0" providerId="LiveId" clId="{7EDFD31C-345B-40A6-85A8-A80F89FD68E2}" dt="2025-02-13T01:29:55.815" v="166" actId="478"/>
          <ac:grpSpMkLst>
            <pc:docMk/>
            <pc:sldMk cId="452115291" sldId="355"/>
            <ac:grpSpMk id="49" creationId="{5E97DF4F-D270-13E2-8536-74133EA4A5BE}"/>
          </ac:grpSpMkLst>
        </pc:grpChg>
        <pc:grpChg chg="del">
          <ac:chgData name="Bess Dunlevy" userId="dd4b9a8537dbe9d0" providerId="LiveId" clId="{7EDFD31C-345B-40A6-85A8-A80F89FD68E2}" dt="2025-02-13T01:29:57.375" v="170" actId="478"/>
          <ac:grpSpMkLst>
            <pc:docMk/>
            <pc:sldMk cId="452115291" sldId="355"/>
            <ac:grpSpMk id="52" creationId="{5E17658B-24E5-A6AF-796F-8B8B1318E348}"/>
          </ac:grpSpMkLst>
        </pc:grpChg>
        <pc:grpChg chg="del">
          <ac:chgData name="Bess Dunlevy" userId="dd4b9a8537dbe9d0" providerId="LiveId" clId="{7EDFD31C-345B-40A6-85A8-A80F89FD68E2}" dt="2025-02-13T01:29:48.798" v="153" actId="478"/>
          <ac:grpSpMkLst>
            <pc:docMk/>
            <pc:sldMk cId="452115291" sldId="355"/>
            <ac:grpSpMk id="55" creationId="{CD78C9BB-C127-DC15-147E-C5BC50BFA40E}"/>
          </ac:grpSpMkLst>
        </pc:grpChg>
        <pc:grpChg chg="del">
          <ac:chgData name="Bess Dunlevy" userId="dd4b9a8537dbe9d0" providerId="LiveId" clId="{7EDFD31C-345B-40A6-85A8-A80F89FD68E2}" dt="2025-02-13T01:29:54.623" v="163" actId="478"/>
          <ac:grpSpMkLst>
            <pc:docMk/>
            <pc:sldMk cId="452115291" sldId="355"/>
            <ac:grpSpMk id="58" creationId="{BD5740EC-37F7-B1D3-DC02-828BE10C4947}"/>
          </ac:grpSpMkLst>
        </pc:grpChg>
        <pc:grpChg chg="del">
          <ac:chgData name="Bess Dunlevy" userId="dd4b9a8537dbe9d0" providerId="LiveId" clId="{7EDFD31C-345B-40A6-85A8-A80F89FD68E2}" dt="2025-02-13T01:29:54.967" v="164" actId="478"/>
          <ac:grpSpMkLst>
            <pc:docMk/>
            <pc:sldMk cId="452115291" sldId="355"/>
            <ac:grpSpMk id="63" creationId="{31E3A101-133C-67DF-CEB2-AB0CE39E5693}"/>
          </ac:grpSpMkLst>
        </pc:grpChg>
        <pc:grpChg chg="del">
          <ac:chgData name="Bess Dunlevy" userId="dd4b9a8537dbe9d0" providerId="LiveId" clId="{7EDFD31C-345B-40A6-85A8-A80F89FD68E2}" dt="2025-02-13T01:29:56.614" v="168" actId="478"/>
          <ac:grpSpMkLst>
            <pc:docMk/>
            <pc:sldMk cId="452115291" sldId="355"/>
            <ac:grpSpMk id="68" creationId="{69D8F154-A627-1917-8BBB-8B15DB1DA30D}"/>
          </ac:grpSpMkLst>
        </pc:grpChg>
        <pc:grpChg chg="del">
          <ac:chgData name="Bess Dunlevy" userId="dd4b9a8537dbe9d0" providerId="LiveId" clId="{7EDFD31C-345B-40A6-85A8-A80F89FD68E2}" dt="2025-02-13T01:29:59.377" v="175" actId="478"/>
          <ac:grpSpMkLst>
            <pc:docMk/>
            <pc:sldMk cId="452115291" sldId="355"/>
            <ac:grpSpMk id="73" creationId="{E6DC4EE5-7D93-F722-0616-1E95C934F547}"/>
          </ac:grpSpMkLst>
        </pc:grpChg>
        <pc:grpChg chg="del">
          <ac:chgData name="Bess Dunlevy" userId="dd4b9a8537dbe9d0" providerId="LiveId" clId="{7EDFD31C-345B-40A6-85A8-A80F89FD68E2}" dt="2025-02-13T01:29:49.542" v="155" actId="478"/>
          <ac:grpSpMkLst>
            <pc:docMk/>
            <pc:sldMk cId="452115291" sldId="355"/>
            <ac:grpSpMk id="78" creationId="{25D6C7C1-EEA7-DFC8-0ED3-3988D49CC23B}"/>
          </ac:grpSpMkLst>
        </pc:grpChg>
        <pc:grpChg chg="del">
          <ac:chgData name="Bess Dunlevy" userId="dd4b9a8537dbe9d0" providerId="LiveId" clId="{7EDFD31C-345B-40A6-85A8-A80F89FD68E2}" dt="2025-02-13T01:29:58.919" v="174" actId="478"/>
          <ac:grpSpMkLst>
            <pc:docMk/>
            <pc:sldMk cId="452115291" sldId="355"/>
            <ac:grpSpMk id="83" creationId="{8985678B-092E-E1D8-B337-D3A8DFEC8582}"/>
          </ac:grpSpMkLst>
        </pc:grpChg>
        <pc:grpChg chg="del">
          <ac:chgData name="Bess Dunlevy" userId="dd4b9a8537dbe9d0" providerId="LiveId" clId="{7EDFD31C-345B-40A6-85A8-A80F89FD68E2}" dt="2025-02-13T01:29:56.280" v="167" actId="478"/>
          <ac:grpSpMkLst>
            <pc:docMk/>
            <pc:sldMk cId="452115291" sldId="355"/>
            <ac:grpSpMk id="88" creationId="{8A285CF7-ADE8-75DE-0CD6-68872B3839CA}"/>
          </ac:grpSpMkLst>
        </pc:grpChg>
        <pc:grpChg chg="del">
          <ac:chgData name="Bess Dunlevy" userId="dd4b9a8537dbe9d0" providerId="LiveId" clId="{7EDFD31C-345B-40A6-85A8-A80F89FD68E2}" dt="2025-02-13T01:29:57.743" v="171" actId="478"/>
          <ac:grpSpMkLst>
            <pc:docMk/>
            <pc:sldMk cId="452115291" sldId="355"/>
            <ac:grpSpMk id="91" creationId="{6CB72FE8-0EC5-977C-7EDC-3262BC3157F4}"/>
          </ac:grpSpMkLst>
        </pc:grpChg>
        <pc:grpChg chg="del">
          <ac:chgData name="Bess Dunlevy" userId="dd4b9a8537dbe9d0" providerId="LiveId" clId="{7EDFD31C-345B-40A6-85A8-A80F89FD68E2}" dt="2025-02-13T01:29:58.111" v="172" actId="478"/>
          <ac:grpSpMkLst>
            <pc:docMk/>
            <pc:sldMk cId="452115291" sldId="355"/>
            <ac:grpSpMk id="94" creationId="{CCECB2EB-AD7B-41C2-BEE1-B01CB77C54FF}"/>
          </ac:grpSpMkLst>
        </pc:grpChg>
        <pc:grpChg chg="del">
          <ac:chgData name="Bess Dunlevy" userId="dd4b9a8537dbe9d0" providerId="LiveId" clId="{7EDFD31C-345B-40A6-85A8-A80F89FD68E2}" dt="2025-02-13T01:29:55.389" v="165" actId="478"/>
          <ac:grpSpMkLst>
            <pc:docMk/>
            <pc:sldMk cId="452115291" sldId="355"/>
            <ac:grpSpMk id="97" creationId="{1300B6F9-B93E-28AC-2D10-0077296C7A0D}"/>
          </ac:grpSpMkLst>
        </pc:grpChg>
        <pc:grpChg chg="del">
          <ac:chgData name="Bess Dunlevy" userId="dd4b9a8537dbe9d0" providerId="LiveId" clId="{7EDFD31C-345B-40A6-85A8-A80F89FD68E2}" dt="2025-02-13T01:29:57.023" v="169" actId="478"/>
          <ac:grpSpMkLst>
            <pc:docMk/>
            <pc:sldMk cId="452115291" sldId="355"/>
            <ac:grpSpMk id="100" creationId="{C60F2F42-10AB-6983-C09F-8A9998329C1C}"/>
          </ac:grpSpMkLst>
        </pc:grpChg>
        <pc:grpChg chg="del">
          <ac:chgData name="Bess Dunlevy" userId="dd4b9a8537dbe9d0" providerId="LiveId" clId="{7EDFD31C-345B-40A6-85A8-A80F89FD68E2}" dt="2025-02-13T01:29:53.599" v="161" actId="478"/>
          <ac:grpSpMkLst>
            <pc:docMk/>
            <pc:sldMk cId="452115291" sldId="355"/>
            <ac:grpSpMk id="103" creationId="{3F22DB03-1D8E-2CE8-90B6-9E62A7AA3002}"/>
          </ac:grpSpMkLst>
        </pc:grpChg>
        <pc:grpChg chg="del">
          <ac:chgData name="Bess Dunlevy" userId="dd4b9a8537dbe9d0" providerId="LiveId" clId="{7EDFD31C-345B-40A6-85A8-A80F89FD68E2}" dt="2025-02-13T01:29:58.496" v="173" actId="478"/>
          <ac:grpSpMkLst>
            <pc:docMk/>
            <pc:sldMk cId="452115291" sldId="355"/>
            <ac:grpSpMk id="106" creationId="{BFD3B6E0-0B12-C574-6BCB-C78B2BEA34ED}"/>
          </ac:grpSpMkLst>
        </pc:grpChg>
        <pc:grpChg chg="del mod">
          <ac:chgData name="Bess Dunlevy" userId="dd4b9a8537dbe9d0" providerId="LiveId" clId="{7EDFD31C-345B-40A6-85A8-A80F89FD68E2}" dt="2025-02-13T01:29:53.120" v="160" actId="478"/>
          <ac:grpSpMkLst>
            <pc:docMk/>
            <pc:sldMk cId="452115291" sldId="355"/>
            <ac:grpSpMk id="109" creationId="{ACAF3812-72B6-9E38-3389-C3A3C24C4756}"/>
          </ac:grpSpMkLst>
        </pc:grpChg>
        <pc:grpChg chg="del">
          <ac:chgData name="Bess Dunlevy" userId="dd4b9a8537dbe9d0" providerId="LiveId" clId="{7EDFD31C-345B-40A6-85A8-A80F89FD68E2}" dt="2025-02-13T01:29:47.185" v="149" actId="478"/>
          <ac:grpSpMkLst>
            <pc:docMk/>
            <pc:sldMk cId="452115291" sldId="355"/>
            <ac:grpSpMk id="112" creationId="{6367E6D8-AE4B-FE7E-60B3-852AC345F559}"/>
          </ac:grpSpMkLst>
        </pc:grpChg>
        <pc:grpChg chg="del">
          <ac:chgData name="Bess Dunlevy" userId="dd4b9a8537dbe9d0" providerId="LiveId" clId="{7EDFD31C-345B-40A6-85A8-A80F89FD68E2}" dt="2025-02-13T01:29:48.431" v="152" actId="478"/>
          <ac:grpSpMkLst>
            <pc:docMk/>
            <pc:sldMk cId="452115291" sldId="355"/>
            <ac:grpSpMk id="115" creationId="{37051561-917C-A3BB-0777-F966D1747927}"/>
          </ac:grpSpMkLst>
        </pc:grpChg>
        <pc:grpChg chg="del">
          <ac:chgData name="Bess Dunlevy" userId="dd4b9a8537dbe9d0" providerId="LiveId" clId="{7EDFD31C-345B-40A6-85A8-A80F89FD68E2}" dt="2025-02-13T01:29:54.023" v="162" actId="478"/>
          <ac:grpSpMkLst>
            <pc:docMk/>
            <pc:sldMk cId="452115291" sldId="355"/>
            <ac:grpSpMk id="118" creationId="{5BEC9727-F994-D439-FC1D-945D1FACFB96}"/>
          </ac:grpSpMkLst>
        </pc:grpChg>
        <pc:grpChg chg="del">
          <ac:chgData name="Bess Dunlevy" userId="dd4b9a8537dbe9d0" providerId="LiveId" clId="{7EDFD31C-345B-40A6-85A8-A80F89FD68E2}" dt="2025-02-13T01:29:49.237" v="154" actId="478"/>
          <ac:grpSpMkLst>
            <pc:docMk/>
            <pc:sldMk cId="452115291" sldId="355"/>
            <ac:grpSpMk id="121" creationId="{1A11955F-0E91-457C-39E3-7A849F62F7B4}"/>
          </ac:grpSpMkLst>
        </pc:grpChg>
        <pc:graphicFrameChg chg="del">
          <ac:chgData name="Bess Dunlevy" userId="dd4b9a8537dbe9d0" providerId="LiveId" clId="{7EDFD31C-345B-40A6-85A8-A80F89FD68E2}" dt="2025-02-13T01:28:53.307" v="132" actId="478"/>
          <ac:graphicFrameMkLst>
            <pc:docMk/>
            <pc:sldMk cId="452115291" sldId="355"/>
            <ac:graphicFrameMk id="12" creationId="{13FD6C4A-B40D-D379-06E8-00A8284852D3}"/>
          </ac:graphicFrameMkLst>
        </pc:graphicFrameChg>
        <pc:graphicFrameChg chg="del">
          <ac:chgData name="Bess Dunlevy" userId="dd4b9a8537dbe9d0" providerId="LiveId" clId="{7EDFD31C-345B-40A6-85A8-A80F89FD68E2}" dt="2025-02-13T01:29:44.148" v="147" actId="478"/>
          <ac:graphicFrameMkLst>
            <pc:docMk/>
            <pc:sldMk cId="452115291" sldId="355"/>
            <ac:graphicFrameMk id="30" creationId="{29696C1A-AF14-9FF4-CDCB-DE19A113DF30}"/>
          </ac:graphicFrameMkLst>
        </pc:graphicFrameChg>
        <pc:graphicFrameChg chg="del">
          <ac:chgData name="Bess Dunlevy" userId="dd4b9a8537dbe9d0" providerId="LiveId" clId="{7EDFD31C-345B-40A6-85A8-A80F89FD68E2}" dt="2025-02-13T01:29:07.958" v="138" actId="478"/>
          <ac:graphicFrameMkLst>
            <pc:docMk/>
            <pc:sldMk cId="452115291" sldId="355"/>
            <ac:graphicFrameMk id="124" creationId="{5C06ADA7-3507-97A3-DE2C-DE6777DCF2BC}"/>
          </ac:graphicFrameMkLst>
        </pc:graphicFrameChg>
        <pc:graphicFrameChg chg="del">
          <ac:chgData name="Bess Dunlevy" userId="dd4b9a8537dbe9d0" providerId="LiveId" clId="{7EDFD31C-345B-40A6-85A8-A80F89FD68E2}" dt="2025-02-13T01:30:33.722" v="179" actId="478"/>
          <ac:graphicFrameMkLst>
            <pc:docMk/>
            <pc:sldMk cId="452115291" sldId="355"/>
            <ac:graphicFrameMk id="127" creationId="{5F832AFD-5663-042F-23A8-17736D7C5F87}"/>
          </ac:graphicFrameMkLst>
        </pc:graphicFrameChg>
        <pc:graphicFrameChg chg="del">
          <ac:chgData name="Bess Dunlevy" userId="dd4b9a8537dbe9d0" providerId="LiveId" clId="{7EDFD31C-345B-40A6-85A8-A80F89FD68E2}" dt="2025-02-13T01:30:37.982" v="181" actId="478"/>
          <ac:graphicFrameMkLst>
            <pc:docMk/>
            <pc:sldMk cId="452115291" sldId="355"/>
            <ac:graphicFrameMk id="128" creationId="{E4565C7E-0494-2F1A-250F-7BBCBB5F73D4}"/>
          </ac:graphicFrameMkLst>
        </pc:graphicFrameChg>
        <pc:graphicFrameChg chg="del">
          <ac:chgData name="Bess Dunlevy" userId="dd4b9a8537dbe9d0" providerId="LiveId" clId="{7EDFD31C-345B-40A6-85A8-A80F89FD68E2}" dt="2025-02-13T01:30:39.374" v="182" actId="478"/>
          <ac:graphicFrameMkLst>
            <pc:docMk/>
            <pc:sldMk cId="452115291" sldId="355"/>
            <ac:graphicFrameMk id="131" creationId="{58EEBCE3-6CA8-E9F8-7BF7-620B0D06AD33}"/>
          </ac:graphicFrameMkLst>
        </pc:graphicFrameChg>
        <pc:graphicFrameChg chg="del">
          <ac:chgData name="Bess Dunlevy" userId="dd4b9a8537dbe9d0" providerId="LiveId" clId="{7EDFD31C-345B-40A6-85A8-A80F89FD68E2}" dt="2025-02-13T01:30:36.758" v="180" actId="478"/>
          <ac:graphicFrameMkLst>
            <pc:docMk/>
            <pc:sldMk cId="452115291" sldId="355"/>
            <ac:graphicFrameMk id="132" creationId="{993F4074-DEA0-1A21-FDA6-17B8575DD8A2}"/>
          </ac:graphicFrameMkLst>
        </pc:graphicFrameChg>
        <pc:picChg chg="add mod">
          <ac:chgData name="Bess Dunlevy" userId="dd4b9a8537dbe9d0" providerId="LiveId" clId="{7EDFD31C-345B-40A6-85A8-A80F89FD68E2}" dt="2025-02-13T01:31:20.725" v="203" actId="14100"/>
          <ac:picMkLst>
            <pc:docMk/>
            <pc:sldMk cId="452115291" sldId="355"/>
            <ac:picMk id="6" creationId="{118B01B9-4736-BC2C-D9CF-579FA8C32BCF}"/>
          </ac:picMkLst>
        </pc:picChg>
        <pc:picChg chg="add mod ord">
          <ac:chgData name="Bess Dunlevy" userId="dd4b9a8537dbe9d0" providerId="LiveId" clId="{7EDFD31C-345B-40A6-85A8-A80F89FD68E2}" dt="2025-02-13T01:30:05.163" v="177" actId="167"/>
          <ac:picMkLst>
            <pc:docMk/>
            <pc:sldMk cId="452115291" sldId="355"/>
            <ac:picMk id="7" creationId="{49D45DDE-D7E3-B70D-6B40-B5D9A98EE3C5}"/>
          </ac:picMkLst>
        </pc:picChg>
        <pc:picChg chg="add mod modCrop">
          <ac:chgData name="Bess Dunlevy" userId="dd4b9a8537dbe9d0" providerId="LiveId" clId="{7EDFD31C-345B-40A6-85A8-A80F89FD68E2}" dt="2025-02-13T01:31:34.455" v="205" actId="732"/>
          <ac:picMkLst>
            <pc:docMk/>
            <pc:sldMk cId="452115291" sldId="355"/>
            <ac:picMk id="10" creationId="{2DED9934-5CC2-13E7-262A-44875CE8C851}"/>
          </ac:picMkLst>
        </pc:picChg>
        <pc:picChg chg="add del">
          <ac:chgData name="Bess Dunlevy" userId="dd4b9a8537dbe9d0" providerId="LiveId" clId="{7EDFD31C-345B-40A6-85A8-A80F89FD68E2}" dt="2025-02-13T01:29:52.449" v="158" actId="478"/>
          <ac:picMkLst>
            <pc:docMk/>
            <pc:sldMk cId="452115291" sldId="355"/>
            <ac:picMk id="23" creationId="{EFC01FED-1D6E-5991-41C4-C496505B5A9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2/17/2025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a:t>
            </a:fld>
            <a:endParaRPr lang="en-US" dirty="0"/>
          </a:p>
        </p:txBody>
      </p:sp>
    </p:spTree>
    <p:extLst>
      <p:ext uri="{BB962C8B-B14F-4D97-AF65-F5344CB8AC3E}">
        <p14:creationId xmlns:p14="http://schemas.microsoft.com/office/powerpoint/2010/main" val="3298858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2</a:t>
            </a:fld>
            <a:endParaRPr lang="en-US" dirty="0"/>
          </a:p>
        </p:txBody>
      </p:sp>
    </p:spTree>
    <p:extLst>
      <p:ext uri="{BB962C8B-B14F-4D97-AF65-F5344CB8AC3E}">
        <p14:creationId xmlns:p14="http://schemas.microsoft.com/office/powerpoint/2010/main" val="3647009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3</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2/17/2025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2/17/2025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2/17/2025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2/17/2025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hyperlink" Target="https://www.smartsheet.com/try-it?trp=12328&amp;utm_source=template-powerpoint&amp;utm_medium=content&amp;utm_campaign=Construction+Project+Dashboard-powerpoint-12328&amp;lpa=Construction+Project+Dashboard+powerpoint+12328" TargetMode="Externa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Bluestone slates">
            <a:extLst>
              <a:ext uri="{FF2B5EF4-FFF2-40B4-BE49-F238E27FC236}">
                <a16:creationId xmlns:a16="http://schemas.microsoft.com/office/drawing/2014/main" id="{3C31BC83-D64C-4D7D-ECA0-8CC4F453C661}"/>
              </a:ext>
            </a:extLst>
          </p:cNvPr>
          <p:cNvPicPr>
            <a:picLocks noChangeAspect="1"/>
          </p:cNvPicPr>
          <p:nvPr/>
        </p:nvPicPr>
        <p:blipFill>
          <a:blip r:embed="rId3">
            <a:alphaModFix amt="13000"/>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0" y="0"/>
            <a:ext cx="12192000" cy="6858000"/>
          </a:xfrm>
          <a:prstGeom prst="rect">
            <a:avLst/>
          </a:prstGeom>
        </p:spPr>
      </p:pic>
      <p:pic>
        <p:nvPicPr>
          <p:cNvPr id="33" name="Picture 32">
            <a:hlinkClick r:id="rId5"/>
            <a:extLst>
              <a:ext uri="{FF2B5EF4-FFF2-40B4-BE49-F238E27FC236}">
                <a16:creationId xmlns:a16="http://schemas.microsoft.com/office/drawing/2014/main" id="{4A18805D-093D-9D7D-D8FB-8A0263548A91}"/>
              </a:ext>
            </a:extLst>
          </p:cNvPr>
          <p:cNvPicPr>
            <a:picLocks noChangeAspect="1"/>
          </p:cNvPicPr>
          <p:nvPr/>
        </p:nvPicPr>
        <p:blipFill>
          <a:blip r:embed="rId6"/>
          <a:srcRect/>
          <a:stretch/>
        </p:blipFill>
        <p:spPr>
          <a:xfrm>
            <a:off x="7701280" y="272203"/>
            <a:ext cx="4241073" cy="843528"/>
          </a:xfrm>
          <a:prstGeom prst="rect">
            <a:avLst/>
          </a:prstGeom>
        </p:spPr>
      </p:pic>
      <p:pic>
        <p:nvPicPr>
          <p:cNvPr id="35" name="Picture 34">
            <a:extLst>
              <a:ext uri="{FF2B5EF4-FFF2-40B4-BE49-F238E27FC236}">
                <a16:creationId xmlns:a16="http://schemas.microsoft.com/office/drawing/2014/main" id="{EF7B476D-3D46-502E-CA24-0D24973D14D7}"/>
              </a:ext>
            </a:extLst>
          </p:cNvPr>
          <p:cNvPicPr>
            <a:picLocks noChangeAspect="1"/>
          </p:cNvPicPr>
          <p:nvPr/>
        </p:nvPicPr>
        <p:blipFill>
          <a:blip r:embed="rId7"/>
          <a:srcRect l="586" r="586"/>
          <a:stretch/>
        </p:blipFill>
        <p:spPr>
          <a:xfrm>
            <a:off x="6817285" y="1985942"/>
            <a:ext cx="5125067" cy="2886115"/>
          </a:xfrm>
          <a:prstGeom prst="rect">
            <a:avLst/>
          </a:prstGeom>
          <a:effectLst>
            <a:outerShdw blurRad="172468" dist="45096" dir="2700000" sx="101000" sy="101000" algn="tl" rotWithShape="0">
              <a:prstClr val="black">
                <a:alpha val="40000"/>
              </a:prstClr>
            </a:outerShdw>
          </a:effectLst>
        </p:spPr>
      </p:pic>
      <p:sp>
        <p:nvSpPr>
          <p:cNvPr id="4" name="TextBox 3">
            <a:extLst>
              <a:ext uri="{FF2B5EF4-FFF2-40B4-BE49-F238E27FC236}">
                <a16:creationId xmlns:a16="http://schemas.microsoft.com/office/drawing/2014/main" id="{3893F1B0-D8E0-1318-EACD-C96140D00B6F}"/>
              </a:ext>
            </a:extLst>
          </p:cNvPr>
          <p:cNvSpPr txBox="1"/>
          <p:nvPr/>
        </p:nvSpPr>
        <p:spPr>
          <a:xfrm>
            <a:off x="249647" y="311649"/>
            <a:ext cx="6567638" cy="1446550"/>
          </a:xfrm>
          <a:prstGeom prst="rect">
            <a:avLst/>
          </a:prstGeom>
          <a:noFill/>
          <a:effectLst/>
        </p:spPr>
        <p:txBody>
          <a:bodyPr wrap="square" rtlCol="0">
            <a:spAutoFit/>
          </a:bodyPr>
          <a:lstStyle/>
          <a:p>
            <a:r>
              <a:rPr lang="en-US" sz="4400" b="1" dirty="0">
                <a:solidFill>
                  <a:schemeClr val="tx1">
                    <a:lumMod val="65000"/>
                    <a:lumOff val="35000"/>
                  </a:schemeClr>
                </a:solidFill>
                <a:latin typeface="Century Gothic" panose="020B0502020202020204" pitchFamily="34" charset="0"/>
              </a:rPr>
              <a:t>Construction Project Dashboard Template</a:t>
            </a:r>
          </a:p>
        </p:txBody>
      </p:sp>
      <p:sp>
        <p:nvSpPr>
          <p:cNvPr id="3" name="TextBox 2">
            <a:extLst>
              <a:ext uri="{FF2B5EF4-FFF2-40B4-BE49-F238E27FC236}">
                <a16:creationId xmlns:a16="http://schemas.microsoft.com/office/drawing/2014/main" id="{9C140EC3-2CAB-26DB-A8E4-F41B132E3CCE}"/>
              </a:ext>
            </a:extLst>
          </p:cNvPr>
          <p:cNvSpPr txBox="1"/>
          <p:nvPr/>
        </p:nvSpPr>
        <p:spPr>
          <a:xfrm>
            <a:off x="339633" y="1985942"/>
            <a:ext cx="6145982" cy="3265446"/>
          </a:xfrm>
          <a:prstGeom prst="rect">
            <a:avLst/>
          </a:prstGeom>
          <a:noFill/>
        </p:spPr>
        <p:txBody>
          <a:bodyPr wrap="square" rtlCol="0">
            <a:spAutoFit/>
          </a:bodyPr>
          <a:lstStyle/>
          <a:p>
            <a:pPr>
              <a:lnSpc>
                <a:spcPct val="150000"/>
              </a:lnSpc>
            </a:pPr>
            <a:r>
              <a:rPr lang="en-US" sz="2000" dirty="0">
                <a:latin typeface="Century Gothic" panose="020B0502020202020204" pitchFamily="34" charset="0"/>
              </a:rPr>
              <a:t>Use the Construction Project Dashboard Template in Google Sheets to enter data that will populate the charts and graphs for your dashboard.  Place screenshots of each element on the following slides to build out your Construction Project Dashboard Presentation. </a:t>
            </a:r>
          </a:p>
          <a:p>
            <a:pPr>
              <a:lnSpc>
                <a:spcPct val="150000"/>
              </a:lnSpc>
            </a:pPr>
            <a:r>
              <a:rPr lang="en-US" sz="2000" dirty="0">
                <a:latin typeface="Century Gothic" panose="020B0502020202020204" pitchFamily="34" charset="0"/>
              </a:rPr>
              <a:t> </a:t>
            </a:r>
          </a:p>
        </p:txBody>
      </p:sp>
      <p:graphicFrame>
        <p:nvGraphicFramePr>
          <p:cNvPr id="11" name="Table 10">
            <a:extLst>
              <a:ext uri="{FF2B5EF4-FFF2-40B4-BE49-F238E27FC236}">
                <a16:creationId xmlns:a16="http://schemas.microsoft.com/office/drawing/2014/main" id="{86B1BD62-349A-ECDA-AE87-B6A3594CC0B2}"/>
              </a:ext>
            </a:extLst>
          </p:cNvPr>
          <p:cNvGraphicFramePr>
            <a:graphicFrameLocks noGrp="1"/>
          </p:cNvGraphicFramePr>
          <p:nvPr>
            <p:extLst>
              <p:ext uri="{D42A27DB-BD31-4B8C-83A1-F6EECF244321}">
                <p14:modId xmlns:p14="http://schemas.microsoft.com/office/powerpoint/2010/main" val="1364172976"/>
              </p:ext>
            </p:extLst>
          </p:nvPr>
        </p:nvGraphicFramePr>
        <p:xfrm>
          <a:off x="446567" y="5479131"/>
          <a:ext cx="11495786" cy="947887"/>
        </p:xfrm>
        <a:graphic>
          <a:graphicData uri="http://schemas.openxmlformats.org/drawingml/2006/table">
            <a:tbl>
              <a:tblPr/>
              <a:tblGrid>
                <a:gridCol w="7121254">
                  <a:extLst>
                    <a:ext uri="{9D8B030D-6E8A-4147-A177-3AD203B41FA5}">
                      <a16:colId xmlns:a16="http://schemas.microsoft.com/office/drawing/2014/main" val="3347408213"/>
                    </a:ext>
                  </a:extLst>
                </a:gridCol>
                <a:gridCol w="1436963">
                  <a:extLst>
                    <a:ext uri="{9D8B030D-6E8A-4147-A177-3AD203B41FA5}">
                      <a16:colId xmlns:a16="http://schemas.microsoft.com/office/drawing/2014/main" val="1888479248"/>
                    </a:ext>
                  </a:extLst>
                </a:gridCol>
                <a:gridCol w="1678132">
                  <a:extLst>
                    <a:ext uri="{9D8B030D-6E8A-4147-A177-3AD203B41FA5}">
                      <a16:colId xmlns:a16="http://schemas.microsoft.com/office/drawing/2014/main" val="1561010566"/>
                    </a:ext>
                  </a:extLst>
                </a:gridCol>
                <a:gridCol w="1259437">
                  <a:extLst>
                    <a:ext uri="{9D8B030D-6E8A-4147-A177-3AD203B41FA5}">
                      <a16:colId xmlns:a16="http://schemas.microsoft.com/office/drawing/2014/main" val="2289332480"/>
                    </a:ext>
                  </a:extLst>
                </a:gridCol>
              </a:tblGrid>
              <a:tr h="393835">
                <a:tc>
                  <a:txBody>
                    <a:bodyPr/>
                    <a:lstStyle/>
                    <a:p>
                      <a:pPr marL="117475" indent="0" algn="l" fontAlgn="ctr"/>
                      <a:r>
                        <a:rPr lang="en-US" sz="1100" b="0" i="0" u="none" strike="noStrike" dirty="0">
                          <a:solidFill>
                            <a:srgbClr val="000000"/>
                          </a:solidFill>
                          <a:effectLst/>
                          <a:latin typeface="Century Gothic" panose="020B0502020202020204" pitchFamily="34" charset="0"/>
                        </a:rPr>
                        <a:t>Project Name</a:t>
                      </a:r>
                    </a:p>
                  </a:txBody>
                  <a:tcPr marL="9300" marR="9300" marT="93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entury Gothic" panose="020B0502020202020204" pitchFamily="34" charset="0"/>
                        </a:rPr>
                        <a:t>Date</a:t>
                      </a:r>
                    </a:p>
                  </a:txBody>
                  <a:tcPr marL="9300" marR="9300" marT="93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entury Gothic" panose="020B0502020202020204" pitchFamily="34" charset="0"/>
                        </a:rPr>
                        <a:t>Project Status</a:t>
                      </a:r>
                    </a:p>
                  </a:txBody>
                  <a:tcPr marL="9300" marR="9300" marT="93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Century Gothic" panose="020B0502020202020204" pitchFamily="34" charset="0"/>
                        </a:rPr>
                        <a:t>% Complete</a:t>
                      </a:r>
                    </a:p>
                  </a:txBody>
                  <a:tcPr marL="9300" marR="9300" marT="93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500188950"/>
                  </a:ext>
                </a:extLst>
              </a:tr>
              <a:tr h="554052">
                <a:tc>
                  <a:txBody>
                    <a:bodyPr/>
                    <a:lstStyle/>
                    <a:p>
                      <a:pPr algn="l" fontAlgn="ctr"/>
                      <a:r>
                        <a:rPr lang="en-US" sz="1400" b="1" i="0" u="none" strike="noStrike" dirty="0">
                          <a:solidFill>
                            <a:srgbClr val="000000"/>
                          </a:solidFill>
                          <a:effectLst/>
                          <a:latin typeface="Century Gothic" panose="020B0502020202020204" pitchFamily="34" charset="0"/>
                        </a:rPr>
                        <a:t>Name</a:t>
                      </a:r>
                    </a:p>
                  </a:txBody>
                  <a:tcPr marL="111604" marR="9300" marT="93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fontAlgn="ctr"/>
                      <a:r>
                        <a:rPr lang="en-US" sz="1400" b="1" i="0" u="none" strike="noStrike" dirty="0">
                          <a:solidFill>
                            <a:srgbClr val="000000"/>
                          </a:solidFill>
                          <a:effectLst/>
                          <a:latin typeface="Century Gothic" panose="020B0502020202020204" pitchFamily="34" charset="0"/>
                        </a:rPr>
                        <a:t>MM/DD/YY</a:t>
                      </a:r>
                    </a:p>
                  </a:txBody>
                  <a:tcPr marL="9300" marR="9300" marT="93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algn="ctr" rtl="0" fontAlgn="ctr"/>
                      <a:r>
                        <a:rPr lang="en-US" sz="1400" b="0" i="0" u="none" strike="noStrike" dirty="0">
                          <a:solidFill>
                            <a:srgbClr val="000000"/>
                          </a:solidFill>
                          <a:effectLst/>
                          <a:latin typeface="Century Gothic" panose="020B0502020202020204" pitchFamily="34" charset="0"/>
                        </a:rPr>
                        <a:t>In Progress</a:t>
                      </a:r>
                    </a:p>
                  </a:txBody>
                  <a:tcPr marL="111604" marR="9300" marT="93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2D050"/>
                    </a:solidFill>
                  </a:tcPr>
                </a:tc>
                <a:tc>
                  <a:txBody>
                    <a:bodyPr/>
                    <a:lstStyle/>
                    <a:p>
                      <a:pPr algn="ctr" fontAlgn="ctr"/>
                      <a:r>
                        <a:rPr lang="en-US" sz="1400" b="1" i="0" u="none" strike="noStrike" dirty="0">
                          <a:solidFill>
                            <a:srgbClr val="000000"/>
                          </a:solidFill>
                          <a:effectLst/>
                          <a:latin typeface="Century Gothic" panose="020B0502020202020204" pitchFamily="34" charset="0"/>
                        </a:rPr>
                        <a:t>0%</a:t>
                      </a:r>
                    </a:p>
                  </a:txBody>
                  <a:tcPr marL="9300" marR="9300" marT="93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082622710"/>
                  </a:ext>
                </a:extLst>
              </a:tr>
            </a:tbl>
          </a:graphicData>
        </a:graphic>
      </p:graphicFrame>
    </p:spTree>
    <p:extLst>
      <p:ext uri="{BB962C8B-B14F-4D97-AF65-F5344CB8AC3E}">
        <p14:creationId xmlns:p14="http://schemas.microsoft.com/office/powerpoint/2010/main" val="3379737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Bluestone slates">
            <a:extLst>
              <a:ext uri="{FF2B5EF4-FFF2-40B4-BE49-F238E27FC236}">
                <a16:creationId xmlns:a16="http://schemas.microsoft.com/office/drawing/2014/main" id="{49D45DDE-D7E3-B70D-6B40-B5D9A98EE3C5}"/>
              </a:ext>
            </a:extLst>
          </p:cNvPr>
          <p:cNvPicPr>
            <a:picLocks noChangeAspect="1"/>
          </p:cNvPicPr>
          <p:nvPr/>
        </p:nvPicPr>
        <p:blipFill>
          <a:blip r:embed="rId3">
            <a:alphaModFix amt="13000"/>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0" y="0"/>
            <a:ext cx="12192000" cy="6858000"/>
          </a:xfrm>
          <a:prstGeom prst="rect">
            <a:avLst/>
          </a:prstGeom>
        </p:spPr>
      </p:pic>
      <p:pic>
        <p:nvPicPr>
          <p:cNvPr id="6" name="Picture 5" descr="A graph with green and yellow bars&#10;&#10;AI-generated content may be incorrect.">
            <a:extLst>
              <a:ext uri="{FF2B5EF4-FFF2-40B4-BE49-F238E27FC236}">
                <a16:creationId xmlns:a16="http://schemas.microsoft.com/office/drawing/2014/main" id="{118B01B9-4736-BC2C-D9CF-579FA8C32BCF}"/>
              </a:ext>
            </a:extLst>
          </p:cNvPr>
          <p:cNvPicPr>
            <a:picLocks noChangeAspect="1"/>
          </p:cNvPicPr>
          <p:nvPr/>
        </p:nvPicPr>
        <p:blipFill>
          <a:blip r:embed="rId5"/>
          <a:stretch>
            <a:fillRect/>
          </a:stretch>
        </p:blipFill>
        <p:spPr>
          <a:xfrm>
            <a:off x="3211033" y="158729"/>
            <a:ext cx="8828457" cy="2967694"/>
          </a:xfrm>
          <a:prstGeom prst="rect">
            <a:avLst/>
          </a:prstGeom>
        </p:spPr>
      </p:pic>
      <p:sp>
        <p:nvSpPr>
          <p:cNvPr id="8" name="TextBox 7">
            <a:extLst>
              <a:ext uri="{FF2B5EF4-FFF2-40B4-BE49-F238E27FC236}">
                <a16:creationId xmlns:a16="http://schemas.microsoft.com/office/drawing/2014/main" id="{8E852B68-91D6-70C5-3B8F-E620A287C6FB}"/>
              </a:ext>
            </a:extLst>
          </p:cNvPr>
          <p:cNvSpPr txBox="1"/>
          <p:nvPr/>
        </p:nvSpPr>
        <p:spPr>
          <a:xfrm>
            <a:off x="532681" y="927669"/>
            <a:ext cx="2423169" cy="1384995"/>
          </a:xfrm>
          <a:prstGeom prst="rect">
            <a:avLst/>
          </a:prstGeom>
          <a:noFill/>
          <a:effectLst/>
        </p:spPr>
        <p:txBody>
          <a:bodyPr wrap="square" rtlCol="0">
            <a:spAutoFit/>
          </a:bodyPr>
          <a:lstStyle/>
          <a:p>
            <a:pPr algn="r"/>
            <a:r>
              <a:rPr lang="en-US" sz="4200" b="1" dirty="0">
                <a:solidFill>
                  <a:schemeClr val="accent4"/>
                </a:solidFill>
                <a:latin typeface="Century Gothic" panose="020B0502020202020204" pitchFamily="34" charset="0"/>
              </a:rPr>
              <a:t>Task Timeline</a:t>
            </a:r>
          </a:p>
        </p:txBody>
      </p:sp>
      <p:pic>
        <p:nvPicPr>
          <p:cNvPr id="10" name="Picture 9" descr="A pie chart with a red green and yellow circle&#10;&#10;AI-generated content may be incorrect.">
            <a:extLst>
              <a:ext uri="{FF2B5EF4-FFF2-40B4-BE49-F238E27FC236}">
                <a16:creationId xmlns:a16="http://schemas.microsoft.com/office/drawing/2014/main" id="{2DED9934-5CC2-13E7-262A-44875CE8C851}"/>
              </a:ext>
            </a:extLst>
          </p:cNvPr>
          <p:cNvPicPr>
            <a:picLocks noChangeAspect="1"/>
          </p:cNvPicPr>
          <p:nvPr/>
        </p:nvPicPr>
        <p:blipFill>
          <a:blip r:embed="rId6"/>
          <a:stretch>
            <a:fillRect/>
          </a:stretch>
        </p:blipFill>
        <p:spPr>
          <a:xfrm>
            <a:off x="297712" y="3240332"/>
            <a:ext cx="11741778" cy="3458939"/>
          </a:xfrm>
          <a:prstGeom prst="rect">
            <a:avLst/>
          </a:prstGeom>
        </p:spPr>
      </p:pic>
    </p:spTree>
    <p:extLst>
      <p:ext uri="{BB962C8B-B14F-4D97-AF65-F5344CB8AC3E}">
        <p14:creationId xmlns:p14="http://schemas.microsoft.com/office/powerpoint/2010/main" val="452115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3786466325"/>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4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4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22860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IT-Project-Roadmap-Template_PowerPoint" id="{E0B00D7D-4A39-F94B-B626-1431173AFEFD}" vid="{70A50C9C-6E0F-054C-A285-DFEABD7B55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IC-IT-Project-Roadmap-Template_PowerPoint</Template>
  <TotalTime>9724</TotalTime>
  <Words>163</Words>
  <Application>Microsoft Office PowerPoint</Application>
  <PresentationFormat>Widescreen</PresentationFormat>
  <Paragraphs>18</Paragraphs>
  <Slides>3</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vt:i4>
      </vt:variant>
    </vt:vector>
  </HeadingPairs>
  <TitlesOfParts>
    <vt:vector size="8" baseType="lpstr">
      <vt:lpstr>Arial</vt:lpstr>
      <vt:lpstr>Calibri</vt:lpstr>
      <vt:lpstr>Calibri Light</vt:lpstr>
      <vt:lpstr>Century Gothic</vt:lpstr>
      <vt:lpstr>Тема Office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Alexandra Ragazhinskaya</dc:creator>
  <cp:lastModifiedBy>Kayla Franssen</cp:lastModifiedBy>
  <cp:revision>131</cp:revision>
  <cp:lastPrinted>2024-08-26T03:42:12Z</cp:lastPrinted>
  <dcterms:created xsi:type="dcterms:W3CDTF">2021-07-07T23:54:57Z</dcterms:created>
  <dcterms:modified xsi:type="dcterms:W3CDTF">2025-02-17T20:34:14Z</dcterms:modified>
</cp:coreProperties>
</file>