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B"/>
    <a:srgbClr val="F05D50"/>
    <a:srgbClr val="002D4A"/>
    <a:srgbClr val="38A191"/>
    <a:srgbClr val="BE9244"/>
    <a:srgbClr val="C18253"/>
    <a:srgbClr val="BF8C4B"/>
    <a:srgbClr val="F3F5FF"/>
    <a:srgbClr val="FFF8E4"/>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127" d="100"/>
          <a:sy n="127" d="100"/>
        </p:scale>
        <p:origin x="10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96&amp;utm_source=template-powerpoint&amp;utm_medium=content&amp;utm_campaign=Sports+Sponsorship+Proposal+Example-powerpoint-12296&amp;lpa=Sports+Sponsorship+Proposal+Example+powerpoint+1229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Sports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128268" y="3087322"/>
            <a:ext cx="5824976" cy="327083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64505" y="1816845"/>
            <a:ext cx="5708748" cy="3204993"/>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Sponsors will be featured in digital ads, countdown posts on social media, and email announcements, reaching thousands before event day.</a:t>
            </a:r>
          </a:p>
          <a:p>
            <a:pPr algn="ctr" rtl="0" fontAlgn="base">
              <a:spcBef>
                <a:spcPts val="0"/>
              </a:spcBef>
              <a:spcAft>
                <a:spcPts val="0"/>
              </a:spcAft>
            </a:pP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on social media, branded livestreams, and dynamic on-site branding maximize sponsor exposure.</a:t>
            </a: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logos will be featured in event recap videos, social media thank-you posts, and follow-up emails to attendees.</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22" name="Picture 21" descr="Hockey crowd cheering and waving towels">
            <a:extLst>
              <a:ext uri="{FF2B5EF4-FFF2-40B4-BE49-F238E27FC236}">
                <a16:creationId xmlns:a16="http://schemas.microsoft.com/office/drawing/2014/main" id="{A31F0647-D77F-388B-E396-C13CE012EAE6}"/>
              </a:ext>
            </a:extLst>
          </p:cNvPr>
          <p:cNvPicPr>
            <a:picLocks noChangeAspect="1"/>
          </p:cNvPicPr>
          <p:nvPr/>
        </p:nvPicPr>
        <p:blipFill>
          <a:blip r:embed="rId3" cstate="email">
            <a:extLst>
              <a:ext uri="{28A0092B-C50C-407E-A947-70E740481C1C}">
                <a14:useLocalDpi xmlns:a14="http://schemas.microsoft.com/office/drawing/2010/main"/>
              </a:ext>
            </a:extLst>
          </a:blip>
          <a:srcRect l="12885" t="7521" r="27983" b="5176"/>
          <a:stretch/>
        </p:blipFill>
        <p:spPr>
          <a:xfrm>
            <a:off x="6032806" y="0"/>
            <a:ext cx="6159194" cy="6858000"/>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251650"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5,000+ expected on-site, with a projected livestream audience of 15,000.</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Attendees are primarily 18–45 years old and interested in fitness, community events, and sports culture.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event will be covered by local news outlets and sports media platforms, giving sponsors broad visibility across digital and broadcast channels.</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email">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0"/>
            <a:ext cx="6032806" cy="6858000"/>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Sponsor Activation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1813193"/>
            <a:ext cx="4931507"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Fan Zones </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can host interactive areas with branded activities, creating memorable experiences for attendees.</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will brand competitions where winners receive prizes, encouraging fan participation.</a:t>
            </a:r>
          </a:p>
          <a:p>
            <a:pPr marL="0" marR="0" lvl="0" indent="0"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Social Media Engagement</a:t>
            </a:r>
          </a:p>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shout-outs and exclusive content features, increasing online visibility.</a:t>
            </a:r>
          </a:p>
          <a:p>
            <a:pPr marL="0" marR="0" lvl="0" indent="0" rtl="0">
              <a:spcBef>
                <a:spcPts val="0"/>
              </a:spcBef>
              <a:spcAft>
                <a:spcPts val="0"/>
              </a:spcAft>
              <a:buNone/>
            </a:pPr>
            <a:endParaRPr lang="en-US" sz="1600" dirty="0">
              <a:solidFill>
                <a:schemeClr val="bg1"/>
              </a:solidFill>
              <a:latin typeface="Century Gothic"/>
              <a:sym typeface="Century Gothic"/>
            </a:endParaRPr>
          </a:p>
          <a:p>
            <a:pPr marL="0" marR="0" lvl="0" indent="0" rtl="0">
              <a:spcBef>
                <a:spcPts val="0"/>
              </a:spcBef>
              <a:spcAft>
                <a:spcPts val="0"/>
              </a:spcAft>
              <a:buNone/>
            </a:pPr>
            <a:r>
              <a:rPr lang="en-US" sz="2000" b="1" dirty="0">
                <a:solidFill>
                  <a:schemeClr val="bg1"/>
                </a:solidFill>
                <a:latin typeface="Century Gothic"/>
              </a:rPr>
              <a:t>VIP Experiences </a:t>
            </a:r>
          </a:p>
          <a:p>
            <a:pPr marL="0" marR="0" lvl="0" indent="0" rtl="0">
              <a:spcBef>
                <a:spcPts val="0"/>
              </a:spcBef>
              <a:spcAft>
                <a:spcPts val="0"/>
              </a:spcAft>
              <a:buNone/>
            </a:pPr>
            <a:r>
              <a:rPr lang="en-US" sz="1600" dirty="0">
                <a:solidFill>
                  <a:schemeClr val="bg1"/>
                </a:solidFill>
                <a:latin typeface="Century Gothic"/>
              </a:rPr>
              <a:t>Sponsors gain branding rights within VIP areas, creating an exclusive environment for top-tier attendees and media.</a:t>
            </a:r>
            <a:endParaRPr lang="en-US" sz="1600" dirty="0">
              <a:solidFill>
                <a:schemeClr val="bg1"/>
              </a:solidFill>
              <a:latin typeface="Century Gothic"/>
              <a:sym typeface="Century Gothic"/>
            </a:endParaRP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“City Sprint connects us with a passionate community, offering real engagement opportunities with fans.”</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30,000+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Over</a:t>
            </a:r>
          </a:p>
          <a:p>
            <a:pPr algn="ctr"/>
            <a:r>
              <a:rPr lang="en-US" sz="5400" b="1" dirty="0">
                <a:solidFill>
                  <a:schemeClr val="bg1"/>
                </a:solidFill>
                <a:latin typeface="Century Gothic"/>
                <a:sym typeface="Century Gothic"/>
              </a:rPr>
              <a:t>5,000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Past events organized by Urban Sports Network </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826975"/>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feedback illustrate the event’s strong community presence and sponsor satisfaction.</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Urbansportsnetwork.com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sponsorships@urbansportsnetwork.com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Threads, Facebook, and X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678-1234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Brooklyn Jansen</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6F8B"/>
        </a:solidFill>
        <a:effectLst/>
      </p:bgPr>
    </p:bg>
    <p:spTree>
      <p:nvGrpSpPr>
        <p:cNvPr id="1" name=""/>
        <p:cNvGrpSpPr/>
        <p:nvPr/>
      </p:nvGrpSpPr>
      <p:grpSpPr>
        <a:xfrm>
          <a:off x="0" y="0"/>
          <a:ext cx="0" cy="0"/>
          <a:chOff x="0" y="0"/>
          <a:chExt cx="0" cy="0"/>
        </a:xfrm>
      </p:grpSpPr>
      <p:pic>
        <p:nvPicPr>
          <p:cNvPr id="17" name="Picture 16" descr="Person tying their shoelaces">
            <a:extLst>
              <a:ext uri="{FF2B5EF4-FFF2-40B4-BE49-F238E27FC236}">
                <a16:creationId xmlns:a16="http://schemas.microsoft.com/office/drawing/2014/main" id="{707A89ED-9012-9DD5-EF41-BBFE5E977415}"/>
              </a:ext>
            </a:extLst>
          </p:cNvPr>
          <p:cNvPicPr>
            <a:picLocks noChangeAspect="1"/>
          </p:cNvPicPr>
          <p:nvPr/>
        </p:nvPicPr>
        <p:blipFill>
          <a:blip r:embed="rId3" cstate="email">
            <a:extLst>
              <a:ext uri="{28A0092B-C50C-407E-A947-70E740481C1C}">
                <a14:useLocalDpi xmlns:a14="http://schemas.microsoft.com/office/drawing/2010/main"/>
              </a:ext>
            </a:extLst>
          </a:blip>
          <a:srcRect l="50000" t="4274" r="1261" b="578"/>
          <a:stretch/>
        </p:blipFill>
        <p:spPr>
          <a:xfrm>
            <a:off x="7241936" y="0"/>
            <a:ext cx="4950064" cy="6451898"/>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PowerPoint Sports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City Sprint 20XX: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The Ultimate Sports </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Festival</a:t>
            </a:r>
            <a:r>
              <a:rPr lang="en-US" sz="4000" b="1" dirty="0">
                <a:solidFill>
                  <a:schemeClr val="bg1"/>
                </a:solidFill>
                <a:latin typeface="Century Gothic"/>
                <a:ea typeface="Century Gothic"/>
                <a:cs typeface="Century Gothic"/>
                <a:sym typeface="Century Gothic"/>
              </a:rPr>
              <a:t> </a:t>
            </a: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April 20XX, Metro Sports Complex</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Urban Sports Network</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Aviv Perez</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704414768"/>
              </p:ext>
            </p:extLst>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419989342"/>
              </p:ext>
            </p:extLst>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pic>
        <p:nvPicPr>
          <p:cNvPr id="18" name="Picture 17" descr="Fitness trainer with client">
            <a:extLst>
              <a:ext uri="{FF2B5EF4-FFF2-40B4-BE49-F238E27FC236}">
                <a16:creationId xmlns:a16="http://schemas.microsoft.com/office/drawing/2014/main" id="{604A5F7E-A6CE-8FD6-BAF9-841F5EDB0BB1}"/>
              </a:ext>
            </a:extLst>
          </p:cNvPr>
          <p:cNvPicPr>
            <a:picLocks noChangeAspect="1"/>
          </p:cNvPicPr>
          <p:nvPr/>
        </p:nvPicPr>
        <p:blipFill>
          <a:blip r:embed="rId3" cstate="email">
            <a:extLst>
              <a:ext uri="{28A0092B-C50C-407E-A947-70E740481C1C}">
                <a14:useLocalDpi xmlns:a14="http://schemas.microsoft.com/office/drawing/2010/main"/>
              </a:ext>
            </a:extLst>
          </a:blip>
          <a:srcRect t="13006" b="18355"/>
          <a:stretch/>
        </p:blipFill>
        <p:spPr>
          <a:xfrm>
            <a:off x="0" y="4068499"/>
            <a:ext cx="6096000" cy="2789501"/>
          </a:xfrm>
          <a:prstGeom prst="rect">
            <a:avLst/>
          </a:prstGeom>
        </p:spPr>
      </p:pic>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pic>
        <p:nvPicPr>
          <p:cNvPr id="22" name="Picture 21" descr="Men sitting on curb with basketball">
            <a:extLst>
              <a:ext uri="{FF2B5EF4-FFF2-40B4-BE49-F238E27FC236}">
                <a16:creationId xmlns:a16="http://schemas.microsoft.com/office/drawing/2014/main" id="{7BEDB8FA-D8B0-E683-19A3-0E0CA773B642}"/>
              </a:ext>
            </a:extLst>
          </p:cNvPr>
          <p:cNvPicPr>
            <a:picLocks noChangeAspect="1"/>
          </p:cNvPicPr>
          <p:nvPr/>
        </p:nvPicPr>
        <p:blipFill>
          <a:blip r:embed="rId4" cstate="email">
            <a:extLst>
              <a:ext uri="{28A0092B-C50C-407E-A947-70E740481C1C}">
                <a14:useLocalDpi xmlns:a14="http://schemas.microsoft.com/office/drawing/2010/main"/>
              </a:ext>
            </a:extLst>
          </a:blip>
          <a:srcRect t="11139" b="20221"/>
          <a:stretch/>
        </p:blipFill>
        <p:spPr>
          <a:xfrm>
            <a:off x="6096000" y="4068499"/>
            <a:ext cx="6096000" cy="2789501"/>
          </a:xfrm>
          <a:prstGeom prst="rect">
            <a:avLst/>
          </a:prstGeom>
        </p:spPr>
      </p:pic>
      <p:sp>
        <p:nvSpPr>
          <p:cNvPr id="9" name="Rounded Rectangle 8">
            <a:extLst>
              <a:ext uri="{FF2B5EF4-FFF2-40B4-BE49-F238E27FC236}">
                <a16:creationId xmlns:a16="http://schemas.microsoft.com/office/drawing/2014/main" id="{E6C111AF-BC9F-98E9-0223-15B2EB296E37}"/>
              </a:ext>
            </a:extLst>
          </p:cNvPr>
          <p:cNvSpPr/>
          <p:nvPr/>
        </p:nvSpPr>
        <p:spPr>
          <a:xfrm>
            <a:off x="0" y="1347868"/>
            <a:ext cx="12192000" cy="2720631"/>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1285600" y="1915404"/>
            <a:ext cx="9620800" cy="18773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brings sports enthusiasts, athletes, and families together for exciting competitions and community-building. This event promotes health, wellness, and community spirit through various sports competitions, including track and field, soccer, and relay races. City Sprint 20XX aims to foster an active lifestyle while allowing brands to connect with a dynamic, engaged audience. Sponsorship of this event will enhance brand visibility and reinforce the sponsor’s alignment with health and wellness values.</a:t>
            </a:r>
          </a:p>
          <a:p>
            <a:pPr marL="0" marR="0" lvl="0" indent="0" algn="ctr" rtl="0">
              <a:spcBef>
                <a:spcPts val="0"/>
              </a:spcBef>
              <a:spcAft>
                <a:spcPts val="0"/>
              </a:spcAft>
              <a:buNone/>
            </a:pPr>
            <a:endParaRPr lang="en-US" sz="2000" b="1" dirty="0">
              <a:solidFill>
                <a:schemeClr val="bg1"/>
              </a:solidFill>
              <a:latin typeface="Century Gothic"/>
              <a:sym typeface="Century Gothic"/>
            </a:endParaRP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508452"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6331882"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April 20XX, Metro Sports Complex</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5,000 attendees, including athletes, families, and community supporters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event will feature top regional athletes, live entertainment, interactive sports zones, and a family-friendly expo area. Exciting competitions and engaging fan experiences make City Sprint 20XX an ideal event for sponsor engagement.</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016F8B">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sponsor’s brand will headline City Sprint 20XX, gaining exclusive rights to event naming and logo placement on all primary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Signage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Branding opportunities include banners along the track, digital screens, and scoreboard displays for maximum exposure to attendees.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Uniform and Equipment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logos will be featured on athlete uniforms, sports equipment, and official gear, creating brand visibility during competitions.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VIP Area Sponsorship</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Sponsors will have branding rights to the VIP hospitality areas, providing exposure to key influencers, athletes, and media representatives.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13" name="Picture 12" descr="A black and white trophy&#10;&#10;Description automatically generated">
            <a:extLst>
              <a:ext uri="{FF2B5EF4-FFF2-40B4-BE49-F238E27FC236}">
                <a16:creationId xmlns:a16="http://schemas.microsoft.com/office/drawing/2014/main" id="{22FB2399-EEE8-E1B7-C91D-C8E3713EAB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5162963"/>
            <a:ext cx="457200" cy="457200"/>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F05D50">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3566998"/>
          </a:xfrm>
          <a:prstGeom prst="roundRect">
            <a:avLst>
              <a:gd name="adj" fmla="val 0"/>
            </a:avLst>
          </a:prstGeom>
          <a:solidFill>
            <a:srgbClr val="F05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3049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sponsorship offers unique benefits, including on-site and media exposure through high-traffic branding locations. Sponsors will connect directly with fans through branded zones and activities, creating memorable engagement. The event supports community wellness and aligns with brands that value sports, health, and performance.</a:t>
            </a:r>
          </a:p>
        </p:txBody>
      </p:sp>
      <p:pic>
        <p:nvPicPr>
          <p:cNvPr id="12" name="Picture 11" descr="Person on track">
            <a:extLst>
              <a:ext uri="{FF2B5EF4-FFF2-40B4-BE49-F238E27FC236}">
                <a16:creationId xmlns:a16="http://schemas.microsoft.com/office/drawing/2014/main" id="{B2ACC424-85AA-8CA8-4D83-2B7839714696}"/>
              </a:ext>
            </a:extLst>
          </p:cNvPr>
          <p:cNvPicPr>
            <a:picLocks noChangeAspect="1"/>
          </p:cNvPicPr>
          <p:nvPr/>
        </p:nvPicPr>
        <p:blipFill>
          <a:blip r:embed="rId3" cstate="email">
            <a:extLst>
              <a:ext uri="{28A0092B-C50C-407E-A947-70E740481C1C}">
                <a14:useLocalDpi xmlns:a14="http://schemas.microsoft.com/office/drawing/2010/main"/>
              </a:ext>
            </a:extLst>
          </a:blip>
          <a:srcRect l="9304" r="30941"/>
          <a:stretch/>
        </p:blipFill>
        <p:spPr>
          <a:xfrm>
            <a:off x="6032808" y="0"/>
            <a:ext cx="6159190" cy="6866927"/>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The title sponsorship includes top-tier logo placement on all event materials and athlete uniforms; 30 VIP passes; and featured mentions in all media coverage and social media.</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prominent logo placement on venue signage and team gear; 20 VIP tickets; and sponsor mentions in press releases.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016F8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logo placement on selected event signage, 10 general admission tickets, and recognition in event recaps.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016F8B">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package includes logo placement in the event program, acknowledgment on social media, and five general admission tickets.</a:t>
            </a: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016F8B">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016F8B">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566998"/>
          </a:xfrm>
          <a:prstGeom prst="roundRect">
            <a:avLst>
              <a:gd name="adj" fmla="val 0"/>
            </a:avLst>
          </a:prstGeom>
          <a:solidFill>
            <a:srgbClr val="016F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22" name="Picture 21" descr="Tennis player serving the ball on court">
            <a:extLst>
              <a:ext uri="{FF2B5EF4-FFF2-40B4-BE49-F238E27FC236}">
                <a16:creationId xmlns:a16="http://schemas.microsoft.com/office/drawing/2014/main" id="{6F64F85D-3E7A-02C0-6261-927734FCB39E}"/>
              </a:ext>
            </a:extLst>
          </p:cNvPr>
          <p:cNvPicPr>
            <a:picLocks noChangeAspect="1"/>
          </p:cNvPicPr>
          <p:nvPr/>
        </p:nvPicPr>
        <p:blipFill>
          <a:blip r:embed="rId3" cstate="email">
            <a:extLst>
              <a:ext uri="{28A0092B-C50C-407E-A947-70E740481C1C}">
                <a14:useLocalDpi xmlns:a14="http://schemas.microsoft.com/office/drawing/2010/main"/>
              </a:ext>
            </a:extLst>
          </a:blip>
          <a:srcRect l="3112" r="37073"/>
          <a:stretch/>
        </p:blipFill>
        <p:spPr>
          <a:xfrm>
            <a:off x="6032806" y="0"/>
            <a:ext cx="6159194" cy="6858000"/>
          </a:xfrm>
          <a:prstGeom prst="rect">
            <a:avLst/>
          </a:prstGeom>
        </p:spPr>
      </p:pic>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City Sprint 20XX offers tailored opportunities for brands to enhance their presence, including branded fan zones, exclusive meet-and-greets with athletes, and sponsor-hosted fan competitions. Each opportunity allows sponsors to create engaging and memorable interactions aligned with their brand goals.</a:t>
            </a:r>
          </a:p>
        </p:txBody>
      </p:sp>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15855</TotalTime>
  <Words>969</Words>
  <Application>Microsoft Macintosh PowerPoint</Application>
  <PresentationFormat>Widescreen</PresentationFormat>
  <Paragraphs>146</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230</cp:revision>
  <dcterms:created xsi:type="dcterms:W3CDTF">2022-05-22T18:55:25Z</dcterms:created>
  <dcterms:modified xsi:type="dcterms:W3CDTF">2025-01-08T20:10:23Z</dcterms:modified>
</cp:coreProperties>
</file>