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408" r:id="rId2"/>
    <p:sldId id="409" r:id="rId3"/>
    <p:sldId id="361" r:id="rId4"/>
    <p:sldId id="356" r:id="rId5"/>
    <p:sldId id="415" r:id="rId6"/>
    <p:sldId id="416" r:id="rId7"/>
    <p:sldId id="417" r:id="rId8"/>
    <p:sldId id="418" r:id="rId9"/>
    <p:sldId id="355"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AEAEA"/>
    <a:srgbClr val="C023C9"/>
    <a:srgbClr val="FF0000"/>
    <a:srgbClr val="12C2B7"/>
    <a:srgbClr val="D1D1D1"/>
    <a:srgbClr val="DADADA"/>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86447"/>
  </p:normalViewPr>
  <p:slideViewPr>
    <p:cSldViewPr snapToGrid="0" snapToObjects="1">
      <p:cViewPr varScale="1">
        <p:scale>
          <a:sx n="81" d="100"/>
          <a:sy n="81" d="100"/>
        </p:scale>
        <p:origin x="178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71FD-E2DD-F971-D96D-958237626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439404-E311-B9A1-D2F6-8485D6414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3C341-28A9-3E79-F081-3291944622C0}"/>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39208975-9008-36D5-9B79-7EB7B4ECB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63D4C4-26A2-47BA-008F-200A6A263BD3}"/>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706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CD81-D586-18F0-56A9-78824BE0E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DCDF2-24CC-5437-1029-CB91EAA3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D09A0-A572-C721-1F83-FEFFCC8CED66}"/>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937C9209-D9D4-CD0B-0DA1-BD888D9417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C05E70-6CDA-7724-578A-729F11F6955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6507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96A52-18FA-5BD7-40F0-64878E9AA7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AC9E64-4092-0C56-BA6A-5A8A3FEC6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36A58-E76A-7A8D-4E69-E826C23AF523}"/>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DFD2FDA9-7FEF-0654-C0A8-3EC4631949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3E9501-B030-3662-9A98-CF7E6363BB7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036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40EB-5D6A-C31D-7477-90D85A01A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E5052-6CBF-1A98-8317-ECBD7F8D5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A6345-8554-F774-AD91-1EA67A7F7384}"/>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805673ED-6878-A5D3-03EE-7B042723C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1F45D-C8F1-4159-0754-86A1489200A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2987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B43F-5FD7-6E98-9AB8-6B878496B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7750F-AD72-0402-EB6A-1827BDB35F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55172-4D20-FB7D-E6D8-BE17B3782CAD}"/>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23568DCF-C34C-4390-9D1E-CF39E041DA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25EC9-2BDE-C134-50A0-4D18A122782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0280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F625-F725-E398-B9F7-7943B2198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39B98-2E84-608A-96A1-06F6696E0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FBCE9-FC33-2C5A-6EA1-F1B91C92D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8796F6-6594-F95B-0ED0-572738C81FF7}"/>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a:extLst>
              <a:ext uri="{FF2B5EF4-FFF2-40B4-BE49-F238E27FC236}">
                <a16:creationId xmlns:a16="http://schemas.microsoft.com/office/drawing/2014/main" id="{A174A600-8C4D-D82C-9386-B73D6B1355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78A507-2547-DDCD-E176-279DFE8BA64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0526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2DAE-FFDC-36DB-0E27-764DEFD43F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342BF-A548-AF26-ECAE-0A7033F451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5F83F3-C4E3-1DE2-113B-CDB7D9BFA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095F5-FB01-8789-53CA-AB219DF93F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F0608-A0E9-CFDB-350F-BA3661CCE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E21AB-7EC4-E48E-AD25-B5DA71E876A8}"/>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8" name="Footer Placeholder 7">
            <a:extLst>
              <a:ext uri="{FF2B5EF4-FFF2-40B4-BE49-F238E27FC236}">
                <a16:creationId xmlns:a16="http://schemas.microsoft.com/office/drawing/2014/main" id="{3AD8027F-A42A-BA8B-393C-81CEA0A7BE5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3BB7CF-23D5-2BF1-B959-14EAB619321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2954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7E01-2871-1D5A-9D5E-FBD073E52D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F5C6C2-760F-9D0A-4106-00561877A287}"/>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4" name="Footer Placeholder 3">
            <a:extLst>
              <a:ext uri="{FF2B5EF4-FFF2-40B4-BE49-F238E27FC236}">
                <a16:creationId xmlns:a16="http://schemas.microsoft.com/office/drawing/2014/main" id="{50454454-4FF2-4ABC-BCF0-DF3E2CAFEA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469525-AB6C-9098-00F1-5419FD48FFC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3459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87375-C51A-8170-5572-AAEA1CBD30CE}"/>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3" name="Footer Placeholder 2">
            <a:extLst>
              <a:ext uri="{FF2B5EF4-FFF2-40B4-BE49-F238E27FC236}">
                <a16:creationId xmlns:a16="http://schemas.microsoft.com/office/drawing/2014/main" id="{8886789B-E753-879E-90B4-93F7884354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6C9783-9EFA-AEFF-90F3-005B6C888DE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350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5248-C6FD-975B-0647-BF750EB57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9E48A8-D907-2589-D56E-E9B84C928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2E3BD9-4126-4B24-D585-388FA486F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B18F7-4ABA-BFA4-E5A9-F2BCE42AA4A2}"/>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a:extLst>
              <a:ext uri="{FF2B5EF4-FFF2-40B4-BE49-F238E27FC236}">
                <a16:creationId xmlns:a16="http://schemas.microsoft.com/office/drawing/2014/main" id="{3E7D9902-FF98-FB33-AB08-3590A9761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7DF6E6-DA47-36D4-013C-4F6862C208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4851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F395-4645-B66D-D1F5-12FBDC5A2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3A3F19-5B37-566F-E0D7-2DABA51C0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36467B-F663-0855-8918-F5CB7AF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5012F-A39D-046F-6D6F-9264169C9AF8}"/>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a:extLst>
              <a:ext uri="{FF2B5EF4-FFF2-40B4-BE49-F238E27FC236}">
                <a16:creationId xmlns:a16="http://schemas.microsoft.com/office/drawing/2014/main" id="{1B451B7F-8BDB-7653-ADCB-FB553FD4EF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F02122-3424-802A-8343-E45D889B49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34836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68CF5-6607-73B3-A86D-304299BD8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872F5-9743-E6DA-40C1-E7FCBDCED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01AA4-8659-BB7E-AC79-A57A4A87C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AD2AA512-CAC0-D644-81EF-2D04ABA3D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BDE1296-CA53-DB9F-B871-BCE3B504E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235572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www.smartsheet.com/try-it?trp=8754&amp;utm_source=template-powerpoint&amp;utm_medium=content&amp;utm_campaign=Blank+Simple+RACI+Matrix+Template-powerpoint-8754&amp;lpa=Blank+Simple+RACI+Matrix+Template+powerpoint+8754"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svg"/><Relationship Id="rId9" Type="http://schemas.openxmlformats.org/officeDocument/2006/relationships/image" Target="../media/image15.png"/><Relationship Id="rId1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svg"/><Relationship Id="rId9" Type="http://schemas.openxmlformats.org/officeDocument/2006/relationships/image" Target="../media/image15.png"/><Relationship Id="rId1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 3D rendering of a honeycomb">
            <a:extLst>
              <a:ext uri="{FF2B5EF4-FFF2-40B4-BE49-F238E27FC236}">
                <a16:creationId xmlns:a16="http://schemas.microsoft.com/office/drawing/2014/main" id="{6B58B8D1-91FF-8FC4-0EAF-857755C8CC9C}"/>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917F50E3-CA17-9124-5AC5-07EF533ACF68}"/>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DE39DC-D8D6-12D8-70BF-8BF1CD9A7787}"/>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DD206E-F9B3-1C88-F932-BF2A4DFC4C4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69113E-5AB7-8B26-7E7D-6B734D1553B9}"/>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8D63F79-FB84-7E5B-0E76-9E4095262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4718" y="5720729"/>
            <a:ext cx="1015454" cy="1015454"/>
          </a:xfrm>
          <a:prstGeom prst="rect">
            <a:avLst/>
          </a:prstGeom>
        </p:spPr>
      </p:pic>
      <p:pic>
        <p:nvPicPr>
          <p:cNvPr id="16" name="Graphic 15">
            <a:extLst>
              <a:ext uri="{FF2B5EF4-FFF2-40B4-BE49-F238E27FC236}">
                <a16:creationId xmlns:a16="http://schemas.microsoft.com/office/drawing/2014/main" id="{0A0BDEF6-C6BC-6EF1-4CF6-3B61BEF9CD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5914" y="5792546"/>
            <a:ext cx="1015454" cy="1015454"/>
          </a:xfrm>
          <a:prstGeom prst="rect">
            <a:avLst/>
          </a:prstGeom>
        </p:spPr>
      </p:pic>
      <p:pic>
        <p:nvPicPr>
          <p:cNvPr id="17" name="Graphic 16">
            <a:extLst>
              <a:ext uri="{FF2B5EF4-FFF2-40B4-BE49-F238E27FC236}">
                <a16:creationId xmlns:a16="http://schemas.microsoft.com/office/drawing/2014/main" id="{7E347930-4CA1-2332-BF01-95E38DB095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6504" y="5720729"/>
            <a:ext cx="1015454" cy="1015454"/>
          </a:xfrm>
          <a:prstGeom prst="rect">
            <a:avLst/>
          </a:prstGeom>
        </p:spPr>
      </p:pic>
      <p:pic>
        <p:nvPicPr>
          <p:cNvPr id="18" name="Graphic 17">
            <a:extLst>
              <a:ext uri="{FF2B5EF4-FFF2-40B4-BE49-F238E27FC236}">
                <a16:creationId xmlns:a16="http://schemas.microsoft.com/office/drawing/2014/main" id="{ACD70F0C-942F-C4F8-A21E-FB90FD5A98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05324" y="5806959"/>
            <a:ext cx="1015454" cy="1015454"/>
          </a:xfrm>
          <a:prstGeom prst="rect">
            <a:avLst/>
          </a:prstGeom>
        </p:spPr>
      </p:pic>
      <p:sp>
        <p:nvSpPr>
          <p:cNvPr id="7" name="TextBox 6">
            <a:extLst>
              <a:ext uri="{FF2B5EF4-FFF2-40B4-BE49-F238E27FC236}">
                <a16:creationId xmlns:a16="http://schemas.microsoft.com/office/drawing/2014/main" id="{A8DBC8DA-32E0-BEA0-5780-166A54D97B2C}"/>
              </a:ext>
            </a:extLst>
          </p:cNvPr>
          <p:cNvSpPr txBox="1"/>
          <p:nvPr/>
        </p:nvSpPr>
        <p:spPr>
          <a:xfrm>
            <a:off x="249646" y="403733"/>
            <a:ext cx="7316858" cy="677108"/>
          </a:xfrm>
          <a:prstGeom prst="rect">
            <a:avLst/>
          </a:prstGeom>
          <a:noFill/>
          <a:effectLst/>
        </p:spPr>
        <p:txBody>
          <a:bodyPr wrap="square" rtlCol="0">
            <a:spAutoFit/>
          </a:bodyPr>
          <a:lstStyle/>
          <a:p>
            <a:r>
              <a:rPr lang="en-US" sz="3800" b="1" dirty="0">
                <a:solidFill>
                  <a:srgbClr val="001033"/>
                </a:solidFill>
                <a:latin typeface="Century Gothic" panose="020B0502020202020204" pitchFamily="34" charset="0"/>
              </a:rPr>
              <a:t>Simple RACI Matrix Template</a:t>
            </a:r>
          </a:p>
        </p:txBody>
      </p:sp>
      <p:pic>
        <p:nvPicPr>
          <p:cNvPr id="3" name="Picture 2">
            <a:hlinkClick r:id="rId11"/>
            <a:extLst>
              <a:ext uri="{FF2B5EF4-FFF2-40B4-BE49-F238E27FC236}">
                <a16:creationId xmlns:a16="http://schemas.microsoft.com/office/drawing/2014/main" id="{9BAB831A-F102-DDC5-7497-9C20C77AA69F}"/>
              </a:ext>
            </a:extLst>
          </p:cNvPr>
          <p:cNvPicPr>
            <a:picLocks noChangeAspect="1"/>
          </p:cNvPicPr>
          <p:nvPr/>
        </p:nvPicPr>
        <p:blipFill>
          <a:blip r:embed="rId12"/>
          <a:srcRect/>
          <a:stretch/>
        </p:blipFill>
        <p:spPr>
          <a:xfrm>
            <a:off x="7699738" y="310605"/>
            <a:ext cx="4170546" cy="829501"/>
          </a:xfrm>
          <a:prstGeom prst="rect">
            <a:avLst/>
          </a:prstGeom>
        </p:spPr>
      </p:pic>
      <p:pic>
        <p:nvPicPr>
          <p:cNvPr id="4" name="Picture 3" descr="A screenshot of a survey&#10;&#10;AI-generated content may be incorrect.">
            <a:extLst>
              <a:ext uri="{FF2B5EF4-FFF2-40B4-BE49-F238E27FC236}">
                <a16:creationId xmlns:a16="http://schemas.microsoft.com/office/drawing/2014/main" id="{11F4C9DE-5FA1-B5BB-7B67-D9DB5EC2D581}"/>
              </a:ext>
            </a:extLst>
          </p:cNvPr>
          <p:cNvPicPr>
            <a:picLocks noChangeAspect="1"/>
          </p:cNvPicPr>
          <p:nvPr/>
        </p:nvPicPr>
        <p:blipFill>
          <a:blip r:embed="rId13"/>
          <a:stretch>
            <a:fillRect/>
          </a:stretch>
        </p:blipFill>
        <p:spPr>
          <a:xfrm>
            <a:off x="522113" y="2201030"/>
            <a:ext cx="5179867" cy="2920720"/>
          </a:xfrm>
          <a:prstGeom prst="rect">
            <a:avLst/>
          </a:prstGeom>
          <a:effectLst>
            <a:outerShdw blurRad="241947" dist="38100" dir="2700000" sx="101000" sy="101000" algn="tl" rotWithShape="0">
              <a:prstClr val="black">
                <a:alpha val="40000"/>
              </a:prstClr>
            </a:outerShdw>
          </a:effectLst>
        </p:spPr>
      </p:pic>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14"/>
          <a:srcRect l="395" r="395"/>
          <a:stretch/>
        </p:blipFill>
        <p:spPr>
          <a:xfrm>
            <a:off x="5391473" y="1684079"/>
            <a:ext cx="6478811" cy="3679527"/>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29369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3D rendering of a honeycomb">
            <a:extLst>
              <a:ext uri="{FF2B5EF4-FFF2-40B4-BE49-F238E27FC236}">
                <a16:creationId xmlns:a16="http://schemas.microsoft.com/office/drawing/2014/main" id="{E089E8AD-8EAA-F65D-5747-BD221CD572E0}"/>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1133067"/>
            <a:ext cx="4436496" cy="3046988"/>
          </a:xfrm>
          <a:prstGeom prst="rect">
            <a:avLst/>
          </a:prstGeom>
          <a:noFill/>
        </p:spPr>
        <p:txBody>
          <a:bodyPr wrap="square" rtlCol="0">
            <a:spAutoFit/>
          </a:bodyPr>
          <a:lstStyle/>
          <a:p>
            <a:r>
              <a:rPr lang="en-US" sz="9600" dirty="0">
                <a:solidFill>
                  <a:schemeClr val="tx1">
                    <a:lumMod val="75000"/>
                    <a:lumOff val="25000"/>
                  </a:schemeClr>
                </a:solidFill>
                <a:latin typeface="Century Gothic" panose="020B0502020202020204" pitchFamily="34" charset="0"/>
              </a:rPr>
              <a:t>RACI </a:t>
            </a:r>
          </a:p>
          <a:p>
            <a:r>
              <a:rPr lang="en-US" sz="9600" dirty="0">
                <a:solidFill>
                  <a:schemeClr val="tx1">
                    <a:lumMod val="75000"/>
                    <a:lumOff val="25000"/>
                  </a:schemeClr>
                </a:solidFill>
                <a:latin typeface="Century Gothic" panose="020B0502020202020204" pitchFamily="34" charset="0"/>
              </a:rPr>
              <a:t>Matrix</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1241085"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7"/>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9"/>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0"/>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28970"/>
            <a:ext cx="4446087" cy="769441"/>
          </a:xfrm>
          <a:prstGeom prst="rect">
            <a:avLst/>
          </a:prstGeom>
          <a:noFill/>
        </p:spPr>
        <p:txBody>
          <a:bodyPr wrap="square" rtlCol="0">
            <a:spAutoFit/>
          </a:bodyPr>
          <a:lstStyle/>
          <a:p>
            <a:r>
              <a:rPr lang="en-US" sz="44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41270"/>
            <a:ext cx="4446087" cy="769441"/>
          </a:xfrm>
          <a:prstGeom prst="rect">
            <a:avLst/>
          </a:prstGeom>
          <a:noFill/>
        </p:spPr>
        <p:txBody>
          <a:bodyPr wrap="square" rtlCol="0">
            <a:spAutoFit/>
          </a:bodyPr>
          <a:lstStyle/>
          <a:p>
            <a:r>
              <a:rPr lang="en-US" sz="44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53570"/>
            <a:ext cx="4446087" cy="769441"/>
          </a:xfrm>
          <a:prstGeom prst="rect">
            <a:avLst/>
          </a:prstGeom>
          <a:noFill/>
        </p:spPr>
        <p:txBody>
          <a:bodyPr wrap="square" rtlCol="0">
            <a:spAutoFit/>
          </a:bodyPr>
          <a:lstStyle/>
          <a:p>
            <a:r>
              <a:rPr lang="en-US" sz="44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365870"/>
            <a:ext cx="4446087" cy="769441"/>
          </a:xfrm>
          <a:prstGeom prst="rect">
            <a:avLst/>
          </a:prstGeom>
          <a:noFill/>
        </p:spPr>
        <p:txBody>
          <a:bodyPr wrap="square" rtlCol="0">
            <a:spAutoFit/>
          </a:bodyPr>
          <a:lstStyle/>
          <a:p>
            <a:r>
              <a:rPr lang="en-US" sz="44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1">
            <a:alphaModFix amt="70000"/>
            <a:extLst>
              <a:ext uri="{96DAC541-7B7A-43D3-8B79-37D633B846F1}">
                <asvg:svgBlip xmlns:asvg="http://schemas.microsoft.com/office/drawing/2016/SVG/main" r:embed="rId12"/>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3">
            <a:alphaModFix amt="50000"/>
            <a:extLst>
              <a:ext uri="{96DAC541-7B7A-43D3-8B79-37D633B846F1}">
                <asvg:svgBlip xmlns:asvg="http://schemas.microsoft.com/office/drawing/2016/SVG/main" r:embed="rId14"/>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10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hite 3D rendering of a honeycomb">
            <a:extLst>
              <a:ext uri="{FF2B5EF4-FFF2-40B4-BE49-F238E27FC236}">
                <a16:creationId xmlns:a16="http://schemas.microsoft.com/office/drawing/2014/main" id="{EB152CA3-9415-EBBC-48EE-D8DB00BEAC0B}"/>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91514261"/>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endParaRPr lang="en-US" sz="22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3951917971"/>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endParaRPr lang="en-US" sz="20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3564918032"/>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endParaRPr lang="en-US" sz="20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97184028"/>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endParaRPr lang="en-US" sz="20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73" name="TextBox 72">
            <a:extLst>
              <a:ext uri="{FF2B5EF4-FFF2-40B4-BE49-F238E27FC236}">
                <a16:creationId xmlns:a16="http://schemas.microsoft.com/office/drawing/2014/main" id="{31D50C1E-C896-232D-84D0-E2FB8E1D07A4}"/>
              </a:ext>
            </a:extLst>
          </p:cNvPr>
          <p:cNvSpPr txBox="1"/>
          <p:nvPr/>
        </p:nvSpPr>
        <p:spPr>
          <a:xfrm>
            <a:off x="188470" y="255046"/>
            <a:ext cx="5159034"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Project Overview</a:t>
            </a:r>
          </a:p>
        </p:txBody>
      </p:sp>
      <p:sp>
        <p:nvSpPr>
          <p:cNvPr id="4" name="Oval 3">
            <a:extLst>
              <a:ext uri="{FF2B5EF4-FFF2-40B4-BE49-F238E27FC236}">
                <a16:creationId xmlns:a16="http://schemas.microsoft.com/office/drawing/2014/main" id="{51C44A37-A807-62BB-02C0-C67416785D0D}"/>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98789F-6ADC-9EC6-93F0-086AA56049BB}"/>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1B06531-3837-66B3-4E2E-95FCE18EBB4B}"/>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0D2DB2-3DC6-9522-6C2F-D2639552E758}"/>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714831D-B6C2-1FEC-9482-90331D03A586}"/>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1" name="Graphic 20">
            <a:extLst>
              <a:ext uri="{FF2B5EF4-FFF2-40B4-BE49-F238E27FC236}">
                <a16:creationId xmlns:a16="http://schemas.microsoft.com/office/drawing/2014/main" id="{9ACC98B0-7B8D-A094-5F26-7902D31E5FAB}"/>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22" name="Picture 21" descr="Icon&#10;&#10;Description automatically generated">
            <a:extLst>
              <a:ext uri="{FF2B5EF4-FFF2-40B4-BE49-F238E27FC236}">
                <a16:creationId xmlns:a16="http://schemas.microsoft.com/office/drawing/2014/main" id="{AE1709BD-5620-80A8-8867-3A95596C683B}"/>
              </a:ext>
            </a:extLst>
          </p:cNvPr>
          <p:cNvPicPr>
            <a:picLocks noChangeAspect="1"/>
          </p:cNvPicPr>
          <p:nvPr/>
        </p:nvPicPr>
        <p:blipFill>
          <a:blip r:embed="rId7"/>
          <a:stretch>
            <a:fillRect/>
          </a:stretch>
        </p:blipFill>
        <p:spPr>
          <a:xfrm>
            <a:off x="6223279" y="1225667"/>
            <a:ext cx="1234008" cy="1234008"/>
          </a:xfrm>
          <a:prstGeom prst="rect">
            <a:avLst/>
          </a:prstGeom>
        </p:spPr>
      </p:pic>
      <p:pic>
        <p:nvPicPr>
          <p:cNvPr id="23" name="Picture 22" descr="A picture containing text, sign, outdoor, clipart&#10;&#10;Description automatically generated">
            <a:extLst>
              <a:ext uri="{FF2B5EF4-FFF2-40B4-BE49-F238E27FC236}">
                <a16:creationId xmlns:a16="http://schemas.microsoft.com/office/drawing/2014/main" id="{B993A821-A802-06D1-3147-243C9CA16577}"/>
              </a:ext>
            </a:extLst>
          </p:cNvPr>
          <p:cNvPicPr>
            <a:picLocks noChangeAspect="1"/>
          </p:cNvPicPr>
          <p:nvPr/>
        </p:nvPicPr>
        <p:blipFill>
          <a:blip r:embed="rId8"/>
          <a:stretch>
            <a:fillRect/>
          </a:stretch>
        </p:blipFill>
        <p:spPr>
          <a:xfrm>
            <a:off x="6223279" y="2537967"/>
            <a:ext cx="1234008" cy="1234008"/>
          </a:xfrm>
          <a:prstGeom prst="rect">
            <a:avLst/>
          </a:prstGeom>
        </p:spPr>
      </p:pic>
      <p:pic>
        <p:nvPicPr>
          <p:cNvPr id="28" name="Picture 27" descr="Icon&#10;&#10;Description automatically generated">
            <a:extLst>
              <a:ext uri="{FF2B5EF4-FFF2-40B4-BE49-F238E27FC236}">
                <a16:creationId xmlns:a16="http://schemas.microsoft.com/office/drawing/2014/main" id="{3B819E41-7501-D7DD-934A-D91D5BCE6751}"/>
              </a:ext>
            </a:extLst>
          </p:cNvPr>
          <p:cNvPicPr>
            <a:picLocks noChangeAspect="1"/>
          </p:cNvPicPr>
          <p:nvPr/>
        </p:nvPicPr>
        <p:blipFill>
          <a:blip r:embed="rId9"/>
          <a:stretch>
            <a:fillRect/>
          </a:stretch>
        </p:blipFill>
        <p:spPr>
          <a:xfrm>
            <a:off x="6223279" y="3850267"/>
            <a:ext cx="1234008" cy="1234008"/>
          </a:xfrm>
          <a:prstGeom prst="rect">
            <a:avLst/>
          </a:prstGeom>
        </p:spPr>
      </p:pic>
      <p:pic>
        <p:nvPicPr>
          <p:cNvPr id="29" name="Picture 28" descr="Icon&#10;&#10;Description automatically generated">
            <a:extLst>
              <a:ext uri="{FF2B5EF4-FFF2-40B4-BE49-F238E27FC236}">
                <a16:creationId xmlns:a16="http://schemas.microsoft.com/office/drawing/2014/main" id="{7E02F8DB-123F-FE27-466A-FCF4DCFF7B79}"/>
              </a:ext>
            </a:extLst>
          </p:cNvPr>
          <p:cNvPicPr>
            <a:picLocks noChangeAspect="1"/>
          </p:cNvPicPr>
          <p:nvPr/>
        </p:nvPicPr>
        <p:blipFill>
          <a:blip r:embed="rId10"/>
          <a:stretch>
            <a:fillRect/>
          </a:stretch>
        </p:blipFill>
        <p:spPr>
          <a:xfrm>
            <a:off x="6223279" y="5162567"/>
            <a:ext cx="1234008" cy="1234008"/>
          </a:xfrm>
          <a:prstGeom prst="rect">
            <a:avLst/>
          </a:prstGeom>
        </p:spPr>
      </p:pic>
      <p:sp>
        <p:nvSpPr>
          <p:cNvPr id="30" name="TextBox 29">
            <a:extLst>
              <a:ext uri="{FF2B5EF4-FFF2-40B4-BE49-F238E27FC236}">
                <a16:creationId xmlns:a16="http://schemas.microsoft.com/office/drawing/2014/main" id="{BA1CF70E-1AA8-E66E-0B0B-E44EE14A596A}"/>
              </a:ext>
            </a:extLst>
          </p:cNvPr>
          <p:cNvSpPr txBox="1"/>
          <p:nvPr/>
        </p:nvSpPr>
        <p:spPr>
          <a:xfrm>
            <a:off x="7520135" y="1428970"/>
            <a:ext cx="4446087" cy="769441"/>
          </a:xfrm>
          <a:prstGeom prst="rect">
            <a:avLst/>
          </a:prstGeom>
          <a:noFill/>
        </p:spPr>
        <p:txBody>
          <a:bodyPr wrap="square" rtlCol="0">
            <a:spAutoFit/>
          </a:bodyPr>
          <a:lstStyle/>
          <a:p>
            <a:r>
              <a:rPr lang="en-US" sz="4400" dirty="0">
                <a:solidFill>
                  <a:srgbClr val="C524CE"/>
                </a:solidFill>
                <a:latin typeface="Century Gothic" panose="020B0502020202020204" pitchFamily="34" charset="0"/>
              </a:rPr>
              <a:t>Responsible</a:t>
            </a:r>
          </a:p>
        </p:txBody>
      </p:sp>
      <p:sp>
        <p:nvSpPr>
          <p:cNvPr id="31" name="TextBox 30">
            <a:extLst>
              <a:ext uri="{FF2B5EF4-FFF2-40B4-BE49-F238E27FC236}">
                <a16:creationId xmlns:a16="http://schemas.microsoft.com/office/drawing/2014/main" id="{41606149-2A95-FA23-A56A-11EF56EFE9FB}"/>
              </a:ext>
            </a:extLst>
          </p:cNvPr>
          <p:cNvSpPr txBox="1"/>
          <p:nvPr/>
        </p:nvSpPr>
        <p:spPr>
          <a:xfrm>
            <a:off x="7520135" y="2741270"/>
            <a:ext cx="4446087" cy="769441"/>
          </a:xfrm>
          <a:prstGeom prst="rect">
            <a:avLst/>
          </a:prstGeom>
          <a:noFill/>
        </p:spPr>
        <p:txBody>
          <a:bodyPr wrap="square" rtlCol="0">
            <a:spAutoFit/>
          </a:bodyPr>
          <a:lstStyle/>
          <a:p>
            <a:r>
              <a:rPr lang="en-US" sz="4400" dirty="0">
                <a:solidFill>
                  <a:srgbClr val="FF0000"/>
                </a:solidFill>
                <a:latin typeface="Century Gothic" panose="020B0502020202020204" pitchFamily="34" charset="0"/>
              </a:rPr>
              <a:t>Accountable</a:t>
            </a:r>
          </a:p>
        </p:txBody>
      </p:sp>
      <p:sp>
        <p:nvSpPr>
          <p:cNvPr id="32" name="TextBox 31">
            <a:extLst>
              <a:ext uri="{FF2B5EF4-FFF2-40B4-BE49-F238E27FC236}">
                <a16:creationId xmlns:a16="http://schemas.microsoft.com/office/drawing/2014/main" id="{2052EAAB-9BD8-6C13-9AE6-26677768EF18}"/>
              </a:ext>
            </a:extLst>
          </p:cNvPr>
          <p:cNvSpPr txBox="1"/>
          <p:nvPr/>
        </p:nvSpPr>
        <p:spPr>
          <a:xfrm>
            <a:off x="7516367" y="4053570"/>
            <a:ext cx="4446087" cy="769441"/>
          </a:xfrm>
          <a:prstGeom prst="rect">
            <a:avLst/>
          </a:prstGeom>
          <a:noFill/>
        </p:spPr>
        <p:txBody>
          <a:bodyPr wrap="square" rtlCol="0">
            <a:spAutoFit/>
          </a:bodyPr>
          <a:lstStyle/>
          <a:p>
            <a:r>
              <a:rPr lang="en-US" sz="4400" dirty="0">
                <a:solidFill>
                  <a:srgbClr val="13C9BE"/>
                </a:solidFill>
                <a:latin typeface="Century Gothic" panose="020B0502020202020204" pitchFamily="34" charset="0"/>
              </a:rPr>
              <a:t>Consulted</a:t>
            </a:r>
          </a:p>
        </p:txBody>
      </p:sp>
      <p:sp>
        <p:nvSpPr>
          <p:cNvPr id="33" name="TextBox 32">
            <a:extLst>
              <a:ext uri="{FF2B5EF4-FFF2-40B4-BE49-F238E27FC236}">
                <a16:creationId xmlns:a16="http://schemas.microsoft.com/office/drawing/2014/main" id="{D255F4CB-6967-F42D-22C5-AA8EB59C63CE}"/>
              </a:ext>
            </a:extLst>
          </p:cNvPr>
          <p:cNvSpPr txBox="1"/>
          <p:nvPr/>
        </p:nvSpPr>
        <p:spPr>
          <a:xfrm>
            <a:off x="7516367" y="5365870"/>
            <a:ext cx="4446087" cy="769441"/>
          </a:xfrm>
          <a:prstGeom prst="rect">
            <a:avLst/>
          </a:prstGeom>
          <a:noFill/>
        </p:spPr>
        <p:txBody>
          <a:bodyPr wrap="square" rtlCol="0">
            <a:spAutoFit/>
          </a:bodyPr>
          <a:lstStyle/>
          <a:p>
            <a:r>
              <a:rPr lang="en-US" sz="4400" dirty="0">
                <a:solidFill>
                  <a:srgbClr val="FFA800"/>
                </a:solidFill>
                <a:latin typeface="Century Gothic" panose="020B0502020202020204" pitchFamily="34" charset="0"/>
              </a:rPr>
              <a:t>Informed</a:t>
            </a:r>
          </a:p>
        </p:txBody>
      </p:sp>
      <p:pic>
        <p:nvPicPr>
          <p:cNvPr id="34" name="Graphic 33">
            <a:extLst>
              <a:ext uri="{FF2B5EF4-FFF2-40B4-BE49-F238E27FC236}">
                <a16:creationId xmlns:a16="http://schemas.microsoft.com/office/drawing/2014/main" id="{BED186C1-625F-582C-5AF2-38A39B836C39}"/>
              </a:ext>
            </a:extLst>
          </p:cNvPr>
          <p:cNvPicPr>
            <a:picLocks noChangeAspect="1"/>
          </p:cNvPicPr>
          <p:nvPr/>
        </p:nvPicPr>
        <p:blipFill>
          <a:blip r:embed="rId11">
            <a:alphaModFix amt="70000"/>
            <a:extLst>
              <a:ext uri="{96DAC541-7B7A-43D3-8B79-37D633B846F1}">
                <asvg:svgBlip xmlns:asvg="http://schemas.microsoft.com/office/drawing/2016/SVG/main" r:embed="rId12"/>
              </a:ext>
            </a:extLst>
          </a:blip>
          <a:stretch>
            <a:fillRect/>
          </a:stretch>
        </p:blipFill>
        <p:spPr>
          <a:xfrm>
            <a:off x="5008195" y="5510378"/>
            <a:ext cx="984346" cy="984346"/>
          </a:xfrm>
          <a:prstGeom prst="rect">
            <a:avLst/>
          </a:prstGeom>
        </p:spPr>
      </p:pic>
      <p:pic>
        <p:nvPicPr>
          <p:cNvPr id="35" name="Graphic 34">
            <a:extLst>
              <a:ext uri="{FF2B5EF4-FFF2-40B4-BE49-F238E27FC236}">
                <a16:creationId xmlns:a16="http://schemas.microsoft.com/office/drawing/2014/main" id="{21994242-E857-15F8-D6E0-2B42280D8AFC}"/>
              </a:ext>
            </a:extLst>
          </p:cNvPr>
          <p:cNvPicPr>
            <a:picLocks noChangeAspect="1"/>
          </p:cNvPicPr>
          <p:nvPr/>
        </p:nvPicPr>
        <p:blipFill>
          <a:blip r:embed="rId13">
            <a:alphaModFix amt="50000"/>
            <a:extLst>
              <a:ext uri="{96DAC541-7B7A-43D3-8B79-37D633B846F1}">
                <asvg:svgBlip xmlns:asvg="http://schemas.microsoft.com/office/drawing/2016/SVG/main" r:embed="rId14"/>
              </a:ext>
            </a:extLst>
          </a:blip>
          <a:stretch>
            <a:fillRect/>
          </a:stretch>
        </p:blipFill>
        <p:spPr>
          <a:xfrm>
            <a:off x="4003268" y="1210259"/>
            <a:ext cx="1497100" cy="1497100"/>
          </a:xfrm>
          <a:prstGeom prst="rect">
            <a:avLst/>
          </a:prstGeom>
        </p:spPr>
      </p:pic>
    </p:spTree>
    <p:extLst>
      <p:ext uri="{BB962C8B-B14F-4D97-AF65-F5344CB8AC3E}">
        <p14:creationId xmlns:p14="http://schemas.microsoft.com/office/powerpoint/2010/main" val="352569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0C832F43-C6CE-C5E7-07A3-280434912647}"/>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28404988"/>
              </p:ext>
            </p:extLst>
          </p:nvPr>
        </p:nvGraphicFramePr>
        <p:xfrm>
          <a:off x="300446" y="1046316"/>
          <a:ext cx="11469802" cy="477483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663530952"/>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4117084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A664-A22A-534B-E97E-B28FEB79CEC9}"/>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2D1570B7-F069-454C-96E4-606903D66A80}"/>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73CABDA1-A264-BE36-D128-4C4414C63136}"/>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F9FFC620-939B-06BD-51A5-6DD687BEA3FB}"/>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286914E8-82FD-3923-F800-BD99C8857237}"/>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83FAF487-084E-A23E-FD3C-AE5C080FEDBF}"/>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A3FDA42-BAF7-CA9E-2133-2A17F051F4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FC4A3E31-2877-919A-61A0-76D2D8AB1DF0}"/>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C6FC26B8-172F-17F6-CAB4-57B480EDF004}"/>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F5AB27BC-BA51-0B75-FA33-56A4CDAE1EB4}"/>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B8F89096-C539-DB4E-919A-597E017A87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B1DC2EA9-720E-8FA6-0E9D-8F7ED2011DD8}"/>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8D541624-396D-B316-1D76-C12259E67C9B}"/>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E8A57F9D-B019-8879-47A5-B3F24CB4DB60}"/>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DBF6F65D-D414-9910-2592-D19141F328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70FA6A82-FA97-A55E-EED0-4189958515F4}"/>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8ECFA66A-CB39-9EC3-57E7-7F0A78291615}"/>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571E56A2-ED1D-A378-6246-5E42E8107725}"/>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8FB7B7BA-B5E2-86CD-636E-BE9F3F7DCC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14414300-131B-D21D-B31D-A2CF133CEF24}"/>
              </a:ext>
            </a:extLst>
          </p:cNvPr>
          <p:cNvGraphicFramePr>
            <a:graphicFrameLocks noGrp="1"/>
          </p:cNvGraphicFramePr>
          <p:nvPr>
            <p:extLst>
              <p:ext uri="{D42A27DB-BD31-4B8C-83A1-F6EECF244321}">
                <p14:modId xmlns:p14="http://schemas.microsoft.com/office/powerpoint/2010/main" val="2961639973"/>
              </p:ext>
            </p:extLst>
          </p:nvPr>
        </p:nvGraphicFramePr>
        <p:xfrm>
          <a:off x="300446" y="1046316"/>
          <a:ext cx="11469802" cy="477483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Charter</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Schedule</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Additional Plans as Required</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663530952"/>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4117084952"/>
                  </a:ext>
                </a:extLst>
              </a:tr>
            </a:tbl>
          </a:graphicData>
        </a:graphic>
      </p:graphicFrame>
      <p:sp>
        <p:nvSpPr>
          <p:cNvPr id="34" name="TextBox 1">
            <a:extLst>
              <a:ext uri="{FF2B5EF4-FFF2-40B4-BE49-F238E27FC236}">
                <a16:creationId xmlns:a16="http://schemas.microsoft.com/office/drawing/2014/main" id="{C817EE63-B2EE-1B96-77EA-A16D87E39EAB}"/>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39995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A3BC4-3611-9155-8984-FB2249F69E28}"/>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863E52D9-35DC-EE4C-1CD3-35F1DAE82903}"/>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CCF8E48D-7A44-546F-85D7-12229009AF20}"/>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0CD521DE-FC4E-CA77-B854-35DEC2A3D743}"/>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C64A9F33-9518-E55E-6F8F-D38E1F1D7EC9}"/>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CF5E5794-DC27-60B3-5F80-AFFE06EFAE6D}"/>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887388F9-3330-8652-B2AA-DB6E51EC2C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6A306BB9-1292-ED94-08E8-C2D07F63BDA1}"/>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587F562A-5B44-9ED5-5B79-A3F1A404A6E1}"/>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0AFB60B9-7B42-93FA-B603-1034D543014E}"/>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BF802D09-6270-BC05-19C6-53CBCBBCBD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C2CFAADA-632D-ACA4-A552-59CDFA414300}"/>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F64D95AD-C39F-3BD5-932E-37CE57B8C71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7D7BD04-BDB8-8C50-CA56-087DCAF6F1E8}"/>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160F4A1F-EACF-AE97-BC93-102B5D0052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DF559395-1EDA-904E-6509-3FD5BCE68624}"/>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05481730-C766-D78C-AB6E-F199FDC6F62D}"/>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987B0E53-F563-83AD-0AC9-2D8DC25CE8D6}"/>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6C9D1478-D1F1-6580-1820-85904FAA90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3CF19053-3465-0838-0195-D4FA2A2CE754}"/>
              </a:ext>
            </a:extLst>
          </p:cNvPr>
          <p:cNvGraphicFramePr>
            <a:graphicFrameLocks noGrp="1"/>
          </p:cNvGraphicFramePr>
          <p:nvPr>
            <p:extLst>
              <p:ext uri="{D42A27DB-BD31-4B8C-83A1-F6EECF244321}">
                <p14:modId xmlns:p14="http://schemas.microsoft.com/office/powerpoint/2010/main" val="273587142"/>
              </p:ext>
            </p:extLst>
          </p:nvPr>
        </p:nvGraphicFramePr>
        <p:xfrm>
          <a:off x="300446" y="1046316"/>
          <a:ext cx="11469802" cy="477483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Status Report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663530952"/>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4117084952"/>
                  </a:ext>
                </a:extLst>
              </a:tr>
            </a:tbl>
          </a:graphicData>
        </a:graphic>
      </p:graphicFrame>
      <p:sp>
        <p:nvSpPr>
          <p:cNvPr id="34" name="TextBox 1">
            <a:extLst>
              <a:ext uri="{FF2B5EF4-FFF2-40B4-BE49-F238E27FC236}">
                <a16:creationId xmlns:a16="http://schemas.microsoft.com/office/drawing/2014/main" id="{48BEDD2F-A793-1211-CB58-8ADE29B3697D}"/>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63224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E1B6-46C8-6358-C71B-03FAAD083977}"/>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8CEBF039-D7F6-84EE-BDE8-1AEAAE6142F9}"/>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26C0A556-AF20-59ED-353D-CE837F54DE86}"/>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CC46DC8D-A65E-C2CB-5B20-044829C36888}"/>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EE6EC75D-2772-86F4-843D-A46B59955DDA}"/>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F70F7F89-44B6-0C4C-D59E-5AD552E9B588}"/>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FC041048-BF65-35CA-87D1-2096D29C74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C97D7CAB-A146-E132-3028-ECF876A1B3EE}"/>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26C2141F-B396-FD7B-89C5-02A992048AD9}"/>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0CDB449F-29A3-4085-DF51-DEC0996E62C3}"/>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29141E11-4F28-963C-A6EA-6BCDEE739E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6C1138CB-774A-5A68-643D-1069D54C8204}"/>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332B78C1-32C8-0942-30D1-47C95E736ED7}"/>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F43963F4-C7B5-5774-384C-C9AE7797C3BF}"/>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128EF5DB-FE9E-FA60-1DD7-31BDA6784D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8C71EBE1-A250-8562-FB02-3BD058EEA92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EF40A205-DC04-E2C2-67FE-E93FBE1B6245}"/>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F49FCF3C-6E62-D2F3-A550-C67FD02CF53B}"/>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5EF80AF3-337F-526F-4AE4-E10BB986D1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B015724F-4B4B-EAA3-94AB-554C067C0FEB}"/>
              </a:ext>
            </a:extLst>
          </p:cNvPr>
          <p:cNvGraphicFramePr>
            <a:graphicFrameLocks noGrp="1"/>
          </p:cNvGraphicFramePr>
          <p:nvPr>
            <p:extLst>
              <p:ext uri="{D42A27DB-BD31-4B8C-83A1-F6EECF244321}">
                <p14:modId xmlns:p14="http://schemas.microsoft.com/office/powerpoint/2010/main" val="1293948902"/>
              </p:ext>
            </p:extLst>
          </p:nvPr>
        </p:nvGraphicFramePr>
        <p:xfrm>
          <a:off x="300446" y="1046316"/>
          <a:ext cx="11469802" cy="477483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Perform Change Management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663530952"/>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4117084952"/>
                  </a:ext>
                </a:extLst>
              </a:tr>
            </a:tbl>
          </a:graphicData>
        </a:graphic>
      </p:graphicFrame>
      <p:sp>
        <p:nvSpPr>
          <p:cNvPr id="34" name="TextBox 1">
            <a:extLst>
              <a:ext uri="{FF2B5EF4-FFF2-40B4-BE49-F238E27FC236}">
                <a16:creationId xmlns:a16="http://schemas.microsoft.com/office/drawing/2014/main" id="{23D65273-9F8C-E3C6-A5B4-2BC77B5271E2}"/>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82974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E4243-0C5D-93E9-CBB3-71659A697E21}"/>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2711C832-D17B-22FB-7E1A-B8B93B477C3B}"/>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5F73D881-92D6-27E2-90BC-EA8EDF6EBAFC}"/>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2A0E79A0-B5D3-3AD2-9C8E-6618E2CF6207}"/>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B152756D-1AF0-CACB-CBAA-B9FAD442EBFB}"/>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436D78EA-DA90-F3F1-5A16-6BCD45956E41}"/>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4BB27E7E-8662-3481-87D5-32A9930464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B36AE886-4DAF-1689-4493-3B3C65F70967}"/>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C2BDCF04-0D3B-E473-09BB-CDB96B4563DD}"/>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BCCABC1B-20C4-6D17-E431-11594E284138}"/>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110879D0-05D0-AEC5-8F6C-B18A76FBDF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1076D787-F1E8-2F42-C8FA-F9A986090E84}"/>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EEE32763-818D-ED48-DE1A-EB116C59726E}"/>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5F1953E9-5F7B-2D42-6C08-F3E4BE6F1BCA}"/>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16EB732F-8216-785B-624D-337E080CD2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16619F12-1B1D-5455-21E4-1E88D827C0C0}"/>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92D6EF8F-4BCB-CA3D-AA71-193D73DDC25E}"/>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9F868FB7-5B54-FBF0-0DF7-F17E620F7BFB}"/>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5BC43A5D-B10A-B36B-74C3-8A14E28E002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E4B5E763-95E5-C43B-5278-1E05DF99DF25}"/>
              </a:ext>
            </a:extLst>
          </p:cNvPr>
          <p:cNvGraphicFramePr>
            <a:graphicFrameLocks noGrp="1"/>
          </p:cNvGraphicFramePr>
          <p:nvPr>
            <p:extLst>
              <p:ext uri="{D42A27DB-BD31-4B8C-83A1-F6EECF244321}">
                <p14:modId xmlns:p14="http://schemas.microsoft.com/office/powerpoint/2010/main" val="3625018076"/>
              </p:ext>
            </p:extLst>
          </p:nvPr>
        </p:nvGraphicFramePr>
        <p:xfrm>
          <a:off x="300446" y="1046316"/>
          <a:ext cx="11469802" cy="4774836"/>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Lessons Learned</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Closure Report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endParaRPr lang="en-US" sz="1100" b="0" i="0" u="none" strike="noStrike" dirty="0">
                        <a:solidFill>
                          <a:srgbClr val="000000"/>
                        </a:solidFill>
                        <a:effectLst/>
                        <a:latin typeface="Century Gothic" panose="020B0502020202020204" pitchFamily="34" charset="0"/>
                      </a:endParaRP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663530952"/>
                  </a:ext>
                </a:extLst>
              </a:tr>
              <a:tr h="455614">
                <a:tc gridSpan="2">
                  <a:txBody>
                    <a:bodyPr/>
                    <a:lstStyle/>
                    <a:p>
                      <a:pPr algn="l" fontAlgn="ct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endParaRPr lang="en-US" sz="1600" b="0"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4117084952"/>
                  </a:ext>
                </a:extLst>
              </a:tr>
            </a:tbl>
          </a:graphicData>
        </a:graphic>
      </p:graphicFrame>
      <p:sp>
        <p:nvSpPr>
          <p:cNvPr id="34" name="TextBox 1">
            <a:extLst>
              <a:ext uri="{FF2B5EF4-FFF2-40B4-BE49-F238E27FC236}">
                <a16:creationId xmlns:a16="http://schemas.microsoft.com/office/drawing/2014/main" id="{993B87D6-2ECE-5FE5-52E1-79D3960E2F2D}"/>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12777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237664"/>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12201</TotalTime>
  <Words>563</Words>
  <Application>Microsoft Office PowerPoint</Application>
  <PresentationFormat>Widescreen</PresentationFormat>
  <Paragraphs>217</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30</cp:revision>
  <dcterms:created xsi:type="dcterms:W3CDTF">2022-05-22T18:55:25Z</dcterms:created>
  <dcterms:modified xsi:type="dcterms:W3CDTF">2025-01-27T16:24:27Z</dcterms:modified>
</cp:coreProperties>
</file>