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A"/>
    <a:srgbClr val="5C59D3"/>
    <a:srgbClr val="F05D50"/>
    <a:srgbClr val="B80D48"/>
    <a:srgbClr val="44B6BE"/>
    <a:srgbClr val="4BC3C9"/>
    <a:srgbClr val="2B6A6C"/>
    <a:srgbClr val="38A191"/>
    <a:srgbClr val="016F8B"/>
    <a:srgbClr val="F29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6743"/>
  </p:normalViewPr>
  <p:slideViewPr>
    <p:cSldViewPr snapToGrid="0" snapToObjects="1">
      <p:cViewPr varScale="1">
        <p:scale>
          <a:sx n="81" d="100"/>
          <a:sy n="81" d="100"/>
        </p:scale>
        <p:origin x="211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5530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00522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4651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53909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418293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4988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3645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69780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4337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1310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28268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04966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20949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Marathon+Sponsorship+Proposal+Template-powerpoint-12278&amp;lpa=Blank+Marathon+Sponsorship+Proposal+Template+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39016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Marathon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044992" y="3084917"/>
            <a:ext cx="5824976" cy="327564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43922" y="1815230"/>
            <a:ext cx="5708748" cy="32082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576"/>
            <a:ext cx="5730214" cy="3217045"/>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17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Couple running on street">
            <a:extLst>
              <a:ext uri="{FF2B5EF4-FFF2-40B4-BE49-F238E27FC236}">
                <a16:creationId xmlns:a16="http://schemas.microsoft.com/office/drawing/2014/main" id="{64770BE7-907E-5108-6716-8305BB780C6F}"/>
              </a:ext>
            </a:extLst>
          </p:cNvPr>
          <p:cNvPicPr>
            <a:picLocks noChangeAspect="1"/>
          </p:cNvPicPr>
          <p:nvPr/>
        </p:nvPicPr>
        <p:blipFill>
          <a:blip r:embed="rId3" cstate="email">
            <a:extLst>
              <a:ext uri="{28A0092B-C50C-407E-A947-70E740481C1C}">
                <a14:useLocalDpi xmlns:a14="http://schemas.microsoft.com/office/drawing/2010/main"/>
              </a:ext>
            </a:extLst>
          </a:blip>
          <a:srcRect l="7840" r="28941"/>
          <a:stretch/>
        </p:blipFill>
        <p:spPr>
          <a:xfrm>
            <a:off x="6032806" y="0"/>
            <a:ext cx="6159194" cy="6495082"/>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Community Impact</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3" y="1925511"/>
            <a:ext cx="4291843" cy="32316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48326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595707"/>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32024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296405"/>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90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EDB965A2-AB3F-916C-0E0E-D939802C285E}"/>
              </a:ext>
            </a:extLst>
          </p:cNvPr>
          <p:cNvSpPr/>
          <p:nvPr/>
        </p:nvSpPr>
        <p:spPr>
          <a:xfrm>
            <a:off x="-1" y="0"/>
            <a:ext cx="7368987" cy="6858000"/>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6351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Runner and Spectator Engagement Opportunities</a:t>
            </a:r>
          </a:p>
        </p:txBody>
      </p:sp>
      <p:pic>
        <p:nvPicPr>
          <p:cNvPr id="9" name="Picture 8" descr="Woman jogging on deserted road">
            <a:extLst>
              <a:ext uri="{FF2B5EF4-FFF2-40B4-BE49-F238E27FC236}">
                <a16:creationId xmlns:a16="http://schemas.microsoft.com/office/drawing/2014/main" id="{7786C1F7-6113-A607-6701-544687A42BBB}"/>
              </a:ext>
            </a:extLst>
          </p:cNvPr>
          <p:cNvPicPr>
            <a:picLocks noChangeAspect="1"/>
          </p:cNvPicPr>
          <p:nvPr/>
        </p:nvPicPr>
        <p:blipFill>
          <a:blip r:embed="rId3" cstate="email">
            <a:extLst>
              <a:ext uri="{28A0092B-C50C-407E-A947-70E740481C1C}">
                <a14:useLocalDpi xmlns:a14="http://schemas.microsoft.com/office/drawing/2010/main"/>
              </a:ext>
            </a:extLst>
          </a:blip>
          <a:srcRect l="26200" r="27456" b="1254"/>
          <a:stretch/>
        </p:blipFill>
        <p:spPr>
          <a:xfrm>
            <a:off x="7368987" y="0"/>
            <a:ext cx="4823011" cy="6858001"/>
          </a:xfrm>
          <a:prstGeom prst="rect">
            <a:avLst/>
          </a:prstGeom>
        </p:spPr>
      </p:pic>
    </p:spTree>
    <p:extLst>
      <p:ext uri="{BB962C8B-B14F-4D97-AF65-F5344CB8AC3E}">
        <p14:creationId xmlns:p14="http://schemas.microsoft.com/office/powerpoint/2010/main" val="66161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834568"/>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21535"/>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participants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306465" y="1149661"/>
            <a:ext cx="7579070"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Marathon Name has a proven track record, with</a:t>
            </a:r>
            <a:endParaRPr lang="en-US" sz="2000" b="1" dirty="0"/>
          </a:p>
        </p:txBody>
      </p:sp>
    </p:spTree>
    <p:extLst>
      <p:ext uri="{BB962C8B-B14F-4D97-AF65-F5344CB8AC3E}">
        <p14:creationId xmlns:p14="http://schemas.microsoft.com/office/powerpoint/2010/main" val="270823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50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59D3"/>
        </a:solidFill>
        <a:effectLst/>
      </p:bgPr>
    </p:bg>
    <p:spTree>
      <p:nvGrpSpPr>
        <p:cNvPr id="1" name=""/>
        <p:cNvGrpSpPr/>
        <p:nvPr/>
      </p:nvGrpSpPr>
      <p:grpSpPr>
        <a:xfrm>
          <a:off x="0" y="0"/>
          <a:ext cx="0" cy="0"/>
          <a:chOff x="0" y="0"/>
          <a:chExt cx="0" cy="0"/>
        </a:xfrm>
      </p:grpSpPr>
      <p:pic>
        <p:nvPicPr>
          <p:cNvPr id="8" name="Picture 7" descr="Man running on a sidewalk by a body of water">
            <a:extLst>
              <a:ext uri="{FF2B5EF4-FFF2-40B4-BE49-F238E27FC236}">
                <a16:creationId xmlns:a16="http://schemas.microsoft.com/office/drawing/2014/main" id="{9C1F2636-DF90-B2EB-4189-550C85E6D14E}"/>
              </a:ext>
            </a:extLst>
          </p:cNvPr>
          <p:cNvPicPr>
            <a:picLocks noChangeAspect="1"/>
          </p:cNvPicPr>
          <p:nvPr/>
        </p:nvPicPr>
        <p:blipFill>
          <a:blip r:embed="rId3" cstate="email">
            <a:extLst>
              <a:ext uri="{28A0092B-C50C-407E-A947-70E740481C1C}">
                <a14:useLocalDpi xmlns:a14="http://schemas.microsoft.com/office/drawing/2010/main"/>
              </a:ext>
            </a:extLst>
          </a:blip>
          <a:srcRect l="41524" t="6975" r="13226" b="4558"/>
          <a:stretch/>
        </p:blipFill>
        <p:spPr>
          <a:xfrm>
            <a:off x="7241934" y="-1"/>
            <a:ext cx="4950066" cy="6451897"/>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Marathon Sponsorship Proposal</a:t>
            </a:r>
          </a:p>
        </p:txBody>
      </p:sp>
      <p:sp>
        <p:nvSpPr>
          <p:cNvPr id="4" name="Google Shape;90;p1">
            <a:extLst>
              <a:ext uri="{FF2B5EF4-FFF2-40B4-BE49-F238E27FC236}">
                <a16:creationId xmlns:a16="http://schemas.microsoft.com/office/drawing/2014/main" id="{1CAF2865-0D54-9348-3599-0D7D3D068D0C}"/>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A6D27324-A307-7B4D-AD8B-5831D53E86F9}"/>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246019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Community Impact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Runner and Spectator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68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6EDAD10-949E-F3B7-5638-6E8BBF0217BA}"/>
              </a:ext>
            </a:extLst>
          </p:cNvPr>
          <p:cNvSpPr/>
          <p:nvPr/>
        </p:nvSpPr>
        <p:spPr>
          <a:xfrm>
            <a:off x="0" y="5674659"/>
            <a:ext cx="12192000" cy="1183341"/>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4" name="Rounded Rectangle 3">
            <a:extLst>
              <a:ext uri="{FF2B5EF4-FFF2-40B4-BE49-F238E27FC236}">
                <a16:creationId xmlns:a16="http://schemas.microsoft.com/office/drawing/2014/main" id="{58CD2A30-5339-0071-02A3-35E5AF9E9944}"/>
              </a:ext>
            </a:extLst>
          </p:cNvPr>
          <p:cNvSpPr/>
          <p:nvPr/>
        </p:nvSpPr>
        <p:spPr>
          <a:xfrm>
            <a:off x="0" y="1317356"/>
            <a:ext cx="12192000" cy="435730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Google Shape;90;p1">
            <a:extLst>
              <a:ext uri="{FF2B5EF4-FFF2-40B4-BE49-F238E27FC236}">
                <a16:creationId xmlns:a16="http://schemas.microsoft.com/office/drawing/2014/main" id="{08FE8C00-23B9-5EF0-BC4E-3F054CD0FD0B}"/>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pic>
        <p:nvPicPr>
          <p:cNvPr id="13" name="Picture 12" descr="Jogger stretching on urban footbridge">
            <a:extLst>
              <a:ext uri="{FF2B5EF4-FFF2-40B4-BE49-F238E27FC236}">
                <a16:creationId xmlns:a16="http://schemas.microsoft.com/office/drawing/2014/main" id="{C29EBA73-9D60-50D9-54BD-08F80FC25DE1}"/>
              </a:ext>
            </a:extLst>
          </p:cNvPr>
          <p:cNvPicPr>
            <a:picLocks noChangeAspect="1"/>
          </p:cNvPicPr>
          <p:nvPr/>
        </p:nvPicPr>
        <p:blipFill>
          <a:blip r:embed="rId3" cstate="email">
            <a:extLst>
              <a:ext uri="{28A0092B-C50C-407E-A947-70E740481C1C}">
                <a14:useLocalDpi xmlns:a14="http://schemas.microsoft.com/office/drawing/2010/main"/>
              </a:ext>
            </a:extLst>
          </a:blip>
          <a:srcRect l="40741"/>
          <a:stretch/>
        </p:blipFill>
        <p:spPr>
          <a:xfrm>
            <a:off x="6096000" y="-1"/>
            <a:ext cx="6096000" cy="6857999"/>
          </a:xfrm>
          <a:prstGeom prst="rect">
            <a:avLst/>
          </a:prstGeom>
        </p:spPr>
      </p:pic>
    </p:spTree>
    <p:extLst>
      <p:ext uri="{BB962C8B-B14F-4D97-AF65-F5344CB8AC3E}">
        <p14:creationId xmlns:p14="http://schemas.microsoft.com/office/powerpoint/2010/main" val="103724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860950"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390667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03469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401902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58823"/>
            <a:ext cx="724817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Course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Expo Sponsorship</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F2A53F00-90B5-971E-2EF9-26986F01E5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6195" y="5143771"/>
            <a:ext cx="475488" cy="475488"/>
          </a:xfrm>
          <a:prstGeom prst="rect">
            <a:avLst/>
          </a:prstGeom>
        </p:spPr>
      </p:pic>
    </p:spTree>
    <p:extLst>
      <p:ext uri="{BB962C8B-B14F-4D97-AF65-F5344CB8AC3E}">
        <p14:creationId xmlns:p14="http://schemas.microsoft.com/office/powerpoint/2010/main" val="419865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265805"/>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0" name="Picture 9" descr="People jogging together">
            <a:extLst>
              <a:ext uri="{FF2B5EF4-FFF2-40B4-BE49-F238E27FC236}">
                <a16:creationId xmlns:a16="http://schemas.microsoft.com/office/drawing/2014/main" id="{5C254700-EDA1-CE1F-264A-0E47986B2F0C}"/>
              </a:ext>
            </a:extLst>
          </p:cNvPr>
          <p:cNvPicPr>
            <a:picLocks noChangeAspect="1"/>
          </p:cNvPicPr>
          <p:nvPr/>
        </p:nvPicPr>
        <p:blipFill>
          <a:blip r:embed="rId3" cstate="email">
            <a:extLst>
              <a:ext uri="{28A0092B-C50C-407E-A947-70E740481C1C}">
                <a14:useLocalDpi xmlns:a14="http://schemas.microsoft.com/office/drawing/2010/main"/>
              </a:ext>
            </a:extLst>
          </a:blip>
          <a:srcRect l="471" t="27415" r="55999"/>
          <a:stretch/>
        </p:blipFill>
        <p:spPr>
          <a:xfrm>
            <a:off x="6014720" y="0"/>
            <a:ext cx="6177280" cy="6866926"/>
          </a:xfrm>
          <a:prstGeom prst="rect">
            <a:avLst/>
          </a:prstGeom>
        </p:spPr>
      </p:pic>
    </p:spTree>
    <p:extLst>
      <p:ext uri="{BB962C8B-B14F-4D97-AF65-F5344CB8AC3E}">
        <p14:creationId xmlns:p14="http://schemas.microsoft.com/office/powerpoint/2010/main" val="27295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9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66998"/>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7" name="Picture 6" descr="Legs of person in athletic shoes and leggings running on wet path">
            <a:extLst>
              <a:ext uri="{FF2B5EF4-FFF2-40B4-BE49-F238E27FC236}">
                <a16:creationId xmlns:a16="http://schemas.microsoft.com/office/drawing/2014/main" id="{1B9F1C57-D613-DC9D-A051-9CC4349D5833}"/>
              </a:ext>
            </a:extLst>
          </p:cNvPr>
          <p:cNvPicPr>
            <a:picLocks noChangeAspect="1"/>
          </p:cNvPicPr>
          <p:nvPr/>
        </p:nvPicPr>
        <p:blipFill>
          <a:blip r:embed="rId3" cstate="email">
            <a:extLst>
              <a:ext uri="{28A0092B-C50C-407E-A947-70E740481C1C}">
                <a14:useLocalDpi xmlns:a14="http://schemas.microsoft.com/office/drawing/2010/main"/>
              </a:ext>
            </a:extLst>
          </a:blip>
          <a:srcRect l="9799" r="30327"/>
          <a:stretch/>
        </p:blipFill>
        <p:spPr>
          <a:xfrm>
            <a:off x="6032806" y="0"/>
            <a:ext cx="6159194" cy="6858000"/>
          </a:xfrm>
          <a:prstGeom prst="rect">
            <a:avLst/>
          </a:prstGeom>
        </p:spPr>
      </p:pic>
    </p:spTree>
    <p:extLst>
      <p:ext uri="{BB962C8B-B14F-4D97-AF65-F5344CB8AC3E}">
        <p14:creationId xmlns:p14="http://schemas.microsoft.com/office/powerpoint/2010/main" val="9316656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15573</TotalTime>
  <Words>332</Words>
  <Application>Microsoft Office PowerPoint</Application>
  <PresentationFormat>Widescreen</PresentationFormat>
  <Paragraphs>121</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238</cp:revision>
  <dcterms:created xsi:type="dcterms:W3CDTF">2022-05-22T18:55:25Z</dcterms:created>
  <dcterms:modified xsi:type="dcterms:W3CDTF">2024-12-13T14:25:45Z</dcterms:modified>
</cp:coreProperties>
</file>