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24"/>
    <a:srgbClr val="B80D48"/>
    <a:srgbClr val="F05D50"/>
    <a:srgbClr val="016F8B"/>
    <a:srgbClr val="002D4A"/>
    <a:srgbClr val="38A191"/>
    <a:srgbClr val="BE9244"/>
    <a:srgbClr val="C18253"/>
    <a:srgbClr val="BF8C4B"/>
    <a:srgbClr val="F3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1" autoAdjust="0"/>
    <p:restoredTop sz="96743"/>
  </p:normalViewPr>
  <p:slideViewPr>
    <p:cSldViewPr snapToGrid="0" snapToObjects="1">
      <p:cViewPr varScale="1">
        <p:scale>
          <a:sx n="81" d="100"/>
          <a:sy n="81" d="100"/>
        </p:scale>
        <p:origin x="2184"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65128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714161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17638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959268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45057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3701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8113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46371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66665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3410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90191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60951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20628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Blank+Film+Sponsorship+Proposal-powerpoint-12278&amp;lpa=Blank+Film+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26958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Film Sponsorship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31104" y="1404850"/>
            <a:ext cx="5710473"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773687" y="3086269"/>
            <a:ext cx="5824976" cy="3272944"/>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464019" y="1815522"/>
            <a:ext cx="5708748" cy="3207638"/>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1904" y="3231249"/>
            <a:ext cx="5726655"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372397" y="145097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098777" y="145097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681250" y="2367710"/>
            <a:ext cx="2103120" cy="341666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4906"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1865"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5044440" y="2367710"/>
            <a:ext cx="2103120" cy="341666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A35EB0D0-CAAA-C4B0-0AAA-BED020C16BBE}"/>
              </a:ext>
            </a:extLst>
          </p:cNvPr>
          <p:cNvSpPr/>
          <p:nvPr/>
        </p:nvSpPr>
        <p:spPr>
          <a:xfrm>
            <a:off x="7408049" y="2367710"/>
            <a:ext cx="2103120" cy="341666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37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6" name="Picture 5" descr="Woman editing photograph on computer">
            <a:extLst>
              <a:ext uri="{FF2B5EF4-FFF2-40B4-BE49-F238E27FC236}">
                <a16:creationId xmlns:a16="http://schemas.microsoft.com/office/drawing/2014/main" id="{D986EE8F-3673-2B11-C514-B5CAA2F81CF3}"/>
              </a:ext>
            </a:extLst>
          </p:cNvPr>
          <p:cNvPicPr>
            <a:picLocks noChangeAspect="1"/>
          </p:cNvPicPr>
          <p:nvPr/>
        </p:nvPicPr>
        <p:blipFill>
          <a:blip r:embed="rId3" cstate="screen">
            <a:extLst>
              <a:ext uri="{28A0092B-C50C-407E-A947-70E740481C1C}">
                <a14:useLocalDpi xmlns:a14="http://schemas.microsoft.com/office/drawing/2010/main"/>
              </a:ext>
            </a:extLst>
          </a:blip>
          <a:srcRect l="19233" r="27181" b="-3225"/>
          <a:stretch/>
        </p:blipFill>
        <p:spPr>
          <a:xfrm>
            <a:off x="6945086" y="-1"/>
            <a:ext cx="5246914" cy="6738257"/>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Media Coverage</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1335234" y="1975752"/>
            <a:ext cx="4760766" cy="273917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Attendance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Demographics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Exposure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p:txBody>
      </p:sp>
      <p:sp>
        <p:nvSpPr>
          <p:cNvPr id="3" name="Oval 2">
            <a:extLst>
              <a:ext uri="{FF2B5EF4-FFF2-40B4-BE49-F238E27FC236}">
                <a16:creationId xmlns:a16="http://schemas.microsoft.com/office/drawing/2014/main" id="{E3D37FBD-AA72-B366-A8E2-04696C6073C5}"/>
              </a:ext>
            </a:extLst>
          </p:cNvPr>
          <p:cNvSpPr/>
          <p:nvPr/>
        </p:nvSpPr>
        <p:spPr>
          <a:xfrm>
            <a:off x="479215" y="407128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494761" y="1955147"/>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724" y="4183734"/>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494761" y="2991467"/>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714" y="3085392"/>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81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2036857" y="362918"/>
            <a:ext cx="81182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VIP Fan Engagement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317172"/>
            <a:ext cx="6096000" cy="2517279"/>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317172"/>
            <a:ext cx="6096000" cy="2517279"/>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3831772"/>
            <a:ext cx="6096000" cy="2514600"/>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3831772"/>
            <a:ext cx="6096000" cy="2514600"/>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655123" y="1963462"/>
            <a:ext cx="4611586"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VIP Lounge Branding</a:t>
            </a:r>
          </a:p>
        </p:txBody>
      </p:sp>
      <p:sp>
        <p:nvSpPr>
          <p:cNvPr id="13" name="TextBox 12">
            <a:extLst>
              <a:ext uri="{FF2B5EF4-FFF2-40B4-BE49-F238E27FC236}">
                <a16:creationId xmlns:a16="http://schemas.microsoft.com/office/drawing/2014/main" id="{3646F991-8725-F049-8FDC-E57560717DF6}"/>
              </a:ext>
            </a:extLst>
          </p:cNvPr>
          <p:cNvSpPr txBox="1"/>
          <p:nvPr/>
        </p:nvSpPr>
        <p:spPr>
          <a:xfrm>
            <a:off x="6827321" y="1963462"/>
            <a:ext cx="4687783"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Meet-and-Greet Sessions</a:t>
            </a:r>
          </a:p>
        </p:txBody>
      </p:sp>
      <p:sp>
        <p:nvSpPr>
          <p:cNvPr id="14" name="TextBox 13">
            <a:extLst>
              <a:ext uri="{FF2B5EF4-FFF2-40B4-BE49-F238E27FC236}">
                <a16:creationId xmlns:a16="http://schemas.microsoft.com/office/drawing/2014/main" id="{304922E2-D0F7-100E-7B81-CB6573212150}"/>
              </a:ext>
            </a:extLst>
          </p:cNvPr>
          <p:cNvSpPr txBox="1"/>
          <p:nvPr/>
        </p:nvSpPr>
        <p:spPr>
          <a:xfrm>
            <a:off x="974768" y="4342389"/>
            <a:ext cx="3972296" cy="707886"/>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Photo Booths and Social Media Stations</a:t>
            </a:r>
          </a:p>
        </p:txBody>
      </p:sp>
      <p:sp>
        <p:nvSpPr>
          <p:cNvPr id="15" name="TextBox 14">
            <a:extLst>
              <a:ext uri="{FF2B5EF4-FFF2-40B4-BE49-F238E27FC236}">
                <a16:creationId xmlns:a16="http://schemas.microsoft.com/office/drawing/2014/main" id="{862F55DD-4777-36D6-DE8D-205BBA8C0D97}"/>
              </a:ext>
            </a:extLst>
          </p:cNvPr>
          <p:cNvSpPr txBox="1"/>
          <p:nvPr/>
        </p:nvSpPr>
        <p:spPr>
          <a:xfrm>
            <a:off x="6800108" y="4375047"/>
            <a:ext cx="4687783"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Interactive Social Media Campaigns</a:t>
            </a:r>
          </a:p>
        </p:txBody>
      </p:sp>
    </p:spTree>
    <p:extLst>
      <p:ext uri="{BB962C8B-B14F-4D97-AF65-F5344CB8AC3E}">
        <p14:creationId xmlns:p14="http://schemas.microsoft.com/office/powerpoint/2010/main" val="4214403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B80D4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64437"/>
            <a:ext cx="702619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“Quote here.”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Last year’s Event Name…</a:t>
            </a:r>
            <a:endParaRPr lang="en-US" sz="2000" b="1" dirty="0"/>
          </a:p>
        </p:txBody>
      </p:sp>
    </p:spTree>
    <p:extLst>
      <p:ext uri="{BB962C8B-B14F-4D97-AF65-F5344CB8AC3E}">
        <p14:creationId xmlns:p14="http://schemas.microsoft.com/office/powerpoint/2010/main" val="400960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company.com</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sponsorships@company.com</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3974987"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LinkedIn, Facebook, Threads, and X for event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789-1234</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Name</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11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0D48"/>
        </a:solidFill>
        <a:effectLst/>
      </p:bgPr>
    </p:bg>
    <p:spTree>
      <p:nvGrpSpPr>
        <p:cNvPr id="1" name=""/>
        <p:cNvGrpSpPr/>
        <p:nvPr/>
      </p:nvGrpSpPr>
      <p:grpSpPr>
        <a:xfrm>
          <a:off x="0" y="0"/>
          <a:ext cx="0" cy="0"/>
          <a:chOff x="0" y="0"/>
          <a:chExt cx="0" cy="0"/>
        </a:xfrm>
      </p:grpSpPr>
      <p:pic>
        <p:nvPicPr>
          <p:cNvPr id="10" name="Picture 9" descr="Man wearing black t-shirt and headset sitting in front of orange and black keyboard in dimly lit room with blue walls">
            <a:extLst>
              <a:ext uri="{FF2B5EF4-FFF2-40B4-BE49-F238E27FC236}">
                <a16:creationId xmlns:a16="http://schemas.microsoft.com/office/drawing/2014/main" id="{4336338A-4BB9-74E6-8BA2-F9750C1719B2}"/>
              </a:ext>
            </a:extLst>
          </p:cNvPr>
          <p:cNvPicPr>
            <a:picLocks noChangeAspect="1"/>
          </p:cNvPicPr>
          <p:nvPr/>
        </p:nvPicPr>
        <p:blipFill>
          <a:blip r:embed="rId3" cstate="screen">
            <a:extLst>
              <a:ext uri="{28A0092B-C50C-407E-A947-70E740481C1C}">
                <a14:useLocalDpi xmlns:a14="http://schemas.microsoft.com/office/drawing/2010/main"/>
              </a:ext>
            </a:extLst>
          </a:blip>
          <a:srcRect l="26274" t="-1" r="22726" b="-1984"/>
          <a:stretch/>
        </p:blipFill>
        <p:spPr>
          <a:xfrm>
            <a:off x="7241936" y="-2401"/>
            <a:ext cx="4950064" cy="6599144"/>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Film Sponsorship Proposal</a:t>
            </a:r>
          </a:p>
        </p:txBody>
      </p:sp>
      <p:sp>
        <p:nvSpPr>
          <p:cNvPr id="4" name="Google Shape;90;p1">
            <a:extLst>
              <a:ext uri="{FF2B5EF4-FFF2-40B4-BE49-F238E27FC236}">
                <a16:creationId xmlns:a16="http://schemas.microsoft.com/office/drawing/2014/main" id="{A1D141CD-6FFA-0BF2-63AA-63EFB4A60349}"/>
              </a:ext>
            </a:extLst>
          </p:cNvPr>
          <p:cNvSpPr txBox="1"/>
          <p:nvPr/>
        </p:nvSpPr>
        <p:spPr>
          <a:xfrm>
            <a:off x="650817" y="1205025"/>
            <a:ext cx="606529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Event Name</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6" name="Google Shape;90;p1">
            <a:extLst>
              <a:ext uri="{FF2B5EF4-FFF2-40B4-BE49-F238E27FC236}">
                <a16:creationId xmlns:a16="http://schemas.microsoft.com/office/drawing/2014/main" id="{75ACE2D3-4062-7603-3DE4-EAABBD894BBF}"/>
              </a:ext>
            </a:extLst>
          </p:cNvPr>
          <p:cNvSpPr txBox="1"/>
          <p:nvPr/>
        </p:nvSpPr>
        <p:spPr>
          <a:xfrm>
            <a:off x="650817" y="3910373"/>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Event Date and Location</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Organization’s Name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Name</a:t>
            </a:r>
          </a:p>
        </p:txBody>
      </p:sp>
    </p:spTree>
    <p:extLst>
      <p:ext uri="{BB962C8B-B14F-4D97-AF65-F5344CB8AC3E}">
        <p14:creationId xmlns:p14="http://schemas.microsoft.com/office/powerpoint/2010/main" val="3410723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86365"/>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Media Coverage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VIP Fan Engagement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1302017" y="5209847"/>
            <a:ext cx="457200" cy="45720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nvGraphicFramePr>
        <p:xfrm>
          <a:off x="1303637"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1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4" name="Picture 3" descr="Seats with people at the movies">
            <a:extLst>
              <a:ext uri="{FF2B5EF4-FFF2-40B4-BE49-F238E27FC236}">
                <a16:creationId xmlns:a16="http://schemas.microsoft.com/office/drawing/2014/main" id="{868B3AAF-B607-CCEE-333E-B4F76F19E14E}"/>
              </a:ext>
            </a:extLst>
          </p:cNvPr>
          <p:cNvPicPr>
            <a:picLocks noChangeAspect="1"/>
          </p:cNvPicPr>
          <p:nvPr/>
        </p:nvPicPr>
        <p:blipFill>
          <a:blip r:embed="rId3" cstate="screen">
            <a:extLst>
              <a:ext uri="{28A0092B-C50C-407E-A947-70E740481C1C}">
                <a14:useLocalDpi xmlns:a14="http://schemas.microsoft.com/office/drawing/2010/main"/>
              </a:ext>
            </a:extLst>
          </a:blip>
          <a:srcRect l="797" t="21448" b="36720"/>
          <a:stretch/>
        </p:blipFill>
        <p:spPr>
          <a:xfrm>
            <a:off x="0" y="3429000"/>
            <a:ext cx="12192000" cy="3429000"/>
          </a:xfrm>
          <a:prstGeom prst="rect">
            <a:avLst/>
          </a:prstGeom>
        </p:spPr>
      </p:pic>
    </p:spTree>
    <p:extLst>
      <p:ext uri="{BB962C8B-B14F-4D97-AF65-F5344CB8AC3E}">
        <p14:creationId xmlns:p14="http://schemas.microsoft.com/office/powerpoint/2010/main" val="290461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486680"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4991767" cy="273917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7580"/>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9349" y="4245596"/>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79354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F29824">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958821"/>
            <a:ext cx="7613123"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Red Carpet and Venue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Screen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Digital and Social Media Branding</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65339" y="4131842"/>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7937" y="5153819"/>
            <a:ext cx="475488" cy="475488"/>
          </a:xfrm>
          <a:prstGeom prst="rect">
            <a:avLst/>
          </a:prstGeom>
        </p:spPr>
      </p:pic>
    </p:spTree>
    <p:extLst>
      <p:ext uri="{BB962C8B-B14F-4D97-AF65-F5344CB8AC3E}">
        <p14:creationId xmlns:p14="http://schemas.microsoft.com/office/powerpoint/2010/main" val="420578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B80D48">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1"/>
            <a:ext cx="12192000" cy="4326095"/>
          </a:xfrm>
          <a:prstGeom prst="roundRect">
            <a:avLst>
              <a:gd name="adj" fmla="val 0"/>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6" name="Picture 5" descr="Camera recording in the kitchen">
            <a:extLst>
              <a:ext uri="{FF2B5EF4-FFF2-40B4-BE49-F238E27FC236}">
                <a16:creationId xmlns:a16="http://schemas.microsoft.com/office/drawing/2014/main" id="{C1764F41-301D-FC03-90D7-7E4034B169A1}"/>
              </a:ext>
            </a:extLst>
          </p:cNvPr>
          <p:cNvPicPr>
            <a:picLocks noChangeAspect="1"/>
          </p:cNvPicPr>
          <p:nvPr/>
        </p:nvPicPr>
        <p:blipFill>
          <a:blip r:embed="rId3" cstate="screen">
            <a:extLst>
              <a:ext uri="{28A0092B-C50C-407E-A947-70E740481C1C}">
                <a14:useLocalDpi xmlns:a14="http://schemas.microsoft.com/office/drawing/2010/main"/>
              </a:ext>
            </a:extLst>
          </a:blip>
          <a:srcRect l="35400" r="4935"/>
          <a:stretch/>
        </p:blipFill>
        <p:spPr>
          <a:xfrm>
            <a:off x="6032808" y="0"/>
            <a:ext cx="6159192" cy="6881912"/>
          </a:xfrm>
          <a:prstGeom prst="rect">
            <a:avLst/>
          </a:prstGeom>
        </p:spPr>
      </p:pic>
    </p:spTree>
    <p:extLst>
      <p:ext uri="{BB962C8B-B14F-4D97-AF65-F5344CB8AC3E}">
        <p14:creationId xmlns:p14="http://schemas.microsoft.com/office/powerpoint/2010/main" val="264918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B80D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B80D48">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B80D48">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B80D48">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11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F2982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429000"/>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pic>
        <p:nvPicPr>
          <p:cNvPr id="12" name="Picture 11" descr="Video camera recording woman presenting, seated on rug in front of sofa, wearing jeans and jewelry">
            <a:extLst>
              <a:ext uri="{FF2B5EF4-FFF2-40B4-BE49-F238E27FC236}">
                <a16:creationId xmlns:a16="http://schemas.microsoft.com/office/drawing/2014/main" id="{0C086EA4-B4F1-9A52-8B8E-7BCAD4BB9A9C}"/>
              </a:ext>
            </a:extLst>
          </p:cNvPr>
          <p:cNvPicPr>
            <a:picLocks noChangeAspect="1"/>
          </p:cNvPicPr>
          <p:nvPr/>
        </p:nvPicPr>
        <p:blipFill>
          <a:blip r:embed="rId3" cstate="screen">
            <a:extLst>
              <a:ext uri="{28A0092B-C50C-407E-A947-70E740481C1C}">
                <a14:useLocalDpi xmlns:a14="http://schemas.microsoft.com/office/drawing/2010/main"/>
              </a:ext>
            </a:extLst>
          </a:blip>
          <a:srcRect l="24918" r="15153"/>
          <a:stretch/>
        </p:blipFill>
        <p:spPr>
          <a:xfrm>
            <a:off x="6032805" y="0"/>
            <a:ext cx="6159194" cy="6858000"/>
          </a:xfrm>
          <a:prstGeom prst="rect">
            <a:avLst/>
          </a:prstGeom>
        </p:spPr>
      </p:pic>
    </p:spTree>
    <p:extLst>
      <p:ext uri="{BB962C8B-B14F-4D97-AF65-F5344CB8AC3E}">
        <p14:creationId xmlns:p14="http://schemas.microsoft.com/office/powerpoint/2010/main" val="267804506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15655</TotalTime>
  <Words>344</Words>
  <Application>Microsoft Office PowerPoint</Application>
  <PresentationFormat>Widescreen</PresentationFormat>
  <Paragraphs>124</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245</cp:revision>
  <dcterms:created xsi:type="dcterms:W3CDTF">2022-05-22T18:55:25Z</dcterms:created>
  <dcterms:modified xsi:type="dcterms:W3CDTF">2024-12-13T04:11:30Z</dcterms:modified>
</cp:coreProperties>
</file>