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50"/>
    <a:srgbClr val="002D4A"/>
    <a:srgbClr val="5C59D3"/>
    <a:srgbClr val="B80D48"/>
    <a:srgbClr val="44B6BE"/>
    <a:srgbClr val="4BC3C9"/>
    <a:srgbClr val="2B6A6C"/>
    <a:srgbClr val="38A191"/>
    <a:srgbClr val="016F8B"/>
    <a:srgbClr val="F29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6743"/>
  </p:normalViewPr>
  <p:slideViewPr>
    <p:cSldViewPr snapToGrid="0" snapToObjects="1">
      <p:cViewPr varScale="1">
        <p:scale>
          <a:sx n="81" d="100"/>
          <a:sy n="81" d="100"/>
        </p:scale>
        <p:origin x="2034"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72479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16152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75217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8783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4194304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83047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8650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18451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50772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06880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963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31756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2708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Fashion+Show+Sponsorship+Proposal-powerpoint-12278&amp;lpa=Blank+Fashion+Show+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5190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Fashion Show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6485"/>
            <a:ext cx="5716718" cy="3210048"/>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93783" y="3087322"/>
            <a:ext cx="5824976" cy="327083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358594" y="1816555"/>
            <a:ext cx="5708748" cy="320557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86"/>
            <a:ext cx="5730214" cy="3217626"/>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7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35" name="Picture 34" descr="Man sitting on steel frame">
            <a:extLst>
              <a:ext uri="{FF2B5EF4-FFF2-40B4-BE49-F238E27FC236}">
                <a16:creationId xmlns:a16="http://schemas.microsoft.com/office/drawing/2014/main" id="{E374363F-BE5C-406E-9DB2-C13E3329AF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5526" y="0"/>
            <a:ext cx="5196474" cy="6495082"/>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39068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Influencer Engagement</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3" y="1975752"/>
            <a:ext cx="4870358" cy="32316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Projected Reach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483262"/>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595707"/>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3202480"/>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296405"/>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11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EDB965A2-AB3F-916C-0E0E-D939802C285E}"/>
              </a:ext>
            </a:extLst>
          </p:cNvPr>
          <p:cNvSpPr/>
          <p:nvPr/>
        </p:nvSpPr>
        <p:spPr>
          <a:xfrm>
            <a:off x="-1" y="0"/>
            <a:ext cx="7368987" cy="6858000"/>
          </a:xfrm>
          <a:prstGeom prst="roundRect">
            <a:avLst>
              <a:gd name="adj" fmla="val 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6351978"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Fashion Show Attendee Engagement Opportunities</a:t>
            </a:r>
          </a:p>
        </p:txBody>
      </p:sp>
      <p:pic>
        <p:nvPicPr>
          <p:cNvPr id="10" name="Picture 9" descr="Woman in front of clothes rack in shop">
            <a:extLst>
              <a:ext uri="{FF2B5EF4-FFF2-40B4-BE49-F238E27FC236}">
                <a16:creationId xmlns:a16="http://schemas.microsoft.com/office/drawing/2014/main" id="{E7F3B824-16C8-AF16-0F72-5A6182BAA8D2}"/>
              </a:ext>
            </a:extLst>
          </p:cNvPr>
          <p:cNvPicPr>
            <a:picLocks noChangeAspect="1"/>
          </p:cNvPicPr>
          <p:nvPr/>
        </p:nvPicPr>
        <p:blipFill>
          <a:blip r:embed="rId3" cstate="email">
            <a:extLst>
              <a:ext uri="{28A0092B-C50C-407E-A947-70E740481C1C}">
                <a14:useLocalDpi xmlns:a14="http://schemas.microsoft.com/office/drawing/2010/main"/>
              </a:ext>
            </a:extLst>
          </a:blip>
          <a:srcRect l="28845" r="20616"/>
          <a:stretch/>
        </p:blipFill>
        <p:spPr>
          <a:xfrm>
            <a:off x="6995524" y="0"/>
            <a:ext cx="5196475" cy="6858000"/>
          </a:xfrm>
          <a:prstGeom prst="rect">
            <a:avLst/>
          </a:prstGeom>
        </p:spPr>
      </p:pic>
    </p:spTree>
    <p:extLst>
      <p:ext uri="{BB962C8B-B14F-4D97-AF65-F5344CB8AC3E}">
        <p14:creationId xmlns:p14="http://schemas.microsoft.com/office/powerpoint/2010/main" val="324394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834568"/>
          </a:xfrm>
          <a:prstGeom prst="roundRect">
            <a:avLst>
              <a:gd name="adj" fmla="val 0"/>
            </a:avLst>
          </a:prstGeom>
          <a:solidFill>
            <a:schemeClr val="tx1">
              <a:lumMod val="85000"/>
              <a:lumOff val="1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725396" y="4121535"/>
            <a:ext cx="674120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 over</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2306465" y="1149661"/>
            <a:ext cx="7579070"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Company Name…</a:t>
            </a:r>
            <a:endParaRPr lang="en-US" sz="2000" b="1" dirty="0"/>
          </a:p>
        </p:txBody>
      </p:sp>
    </p:spTree>
    <p:extLst>
      <p:ext uri="{BB962C8B-B14F-4D97-AF65-F5344CB8AC3E}">
        <p14:creationId xmlns:p14="http://schemas.microsoft.com/office/powerpoint/2010/main" val="117309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31433"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company</a:t>
            </a:r>
            <a:r>
              <a:rPr lang="en-US" sz="1600" b="0" kern="1200" dirty="0">
                <a:solidFill>
                  <a:schemeClr val="tx1">
                    <a:lumMod val="65000"/>
                    <a:lumOff val="35000"/>
                  </a:schemeClr>
                </a:solidFill>
                <a:latin typeface="Century Gothic" panose="020B0502020202020204" pitchFamily="34" charset="0"/>
                <a:ea typeface="+mn-ea"/>
                <a:cs typeface="+mn-cs"/>
              </a:rPr>
              <a:t>.com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X, Facebook, and Threads for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987-6543</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9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descr="Person wearing blazer">
            <a:extLst>
              <a:ext uri="{FF2B5EF4-FFF2-40B4-BE49-F238E27FC236}">
                <a16:creationId xmlns:a16="http://schemas.microsoft.com/office/drawing/2014/main" id="{448BBA46-9241-5C8F-6053-C0D4E50D4A2F}"/>
              </a:ext>
            </a:extLst>
          </p:cNvPr>
          <p:cNvPicPr>
            <a:picLocks noChangeAspect="1"/>
          </p:cNvPicPr>
          <p:nvPr/>
        </p:nvPicPr>
        <p:blipFill>
          <a:blip r:embed="rId3" cstate="email">
            <a:extLst>
              <a:ext uri="{28A0092B-C50C-407E-A947-70E740481C1C}">
                <a14:useLocalDpi xmlns:a14="http://schemas.microsoft.com/office/drawing/2010/main"/>
              </a:ext>
            </a:extLst>
          </a:blip>
          <a:srcRect l="18158" r="30975"/>
          <a:stretch/>
        </p:blipFill>
        <p:spPr>
          <a:xfrm>
            <a:off x="0" y="-1"/>
            <a:ext cx="4950067" cy="6487695"/>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Fashion Show Sponsorship Proposal</a:t>
            </a:r>
          </a:p>
        </p:txBody>
      </p:sp>
      <p:sp>
        <p:nvSpPr>
          <p:cNvPr id="7" name="Google Shape;90;p1">
            <a:extLst>
              <a:ext uri="{FF2B5EF4-FFF2-40B4-BE49-F238E27FC236}">
                <a16:creationId xmlns:a16="http://schemas.microsoft.com/office/drawing/2014/main" id="{94C94F9D-2917-BBE5-457B-C99C2C6E2B43}"/>
              </a:ext>
            </a:extLst>
          </p:cNvPr>
          <p:cNvSpPr txBox="1"/>
          <p:nvPr/>
        </p:nvSpPr>
        <p:spPr>
          <a:xfrm>
            <a:off x="5704804" y="1205025"/>
            <a:ext cx="544518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Show Name: </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8" name="Google Shape;90;p1">
            <a:extLst>
              <a:ext uri="{FF2B5EF4-FFF2-40B4-BE49-F238E27FC236}">
                <a16:creationId xmlns:a16="http://schemas.microsoft.com/office/drawing/2014/main" id="{74827EE9-55D8-29E2-87E4-7E9EDFE3EE72}"/>
              </a:ext>
            </a:extLst>
          </p:cNvPr>
          <p:cNvSpPr txBox="1"/>
          <p:nvPr/>
        </p:nvSpPr>
        <p:spPr>
          <a:xfrm>
            <a:off x="5704804"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255673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5932201"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5932201"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5932201"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5932201"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5932201"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5922153" y="1512051"/>
          <a:ext cx="585202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539496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Influencer Engagement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Fashion Show Attendee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836799"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836799"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836799"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836799"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836799"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836799" y="520984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838419"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Show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Show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57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66EDAD10-949E-F3B7-5638-6E8BBF0217BA}"/>
              </a:ext>
            </a:extLst>
          </p:cNvPr>
          <p:cNvSpPr/>
          <p:nvPr/>
        </p:nvSpPr>
        <p:spPr>
          <a:xfrm>
            <a:off x="0" y="5259939"/>
            <a:ext cx="12192000" cy="1598061"/>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4" name="Rounded Rectangle 3">
            <a:extLst>
              <a:ext uri="{FF2B5EF4-FFF2-40B4-BE49-F238E27FC236}">
                <a16:creationId xmlns:a16="http://schemas.microsoft.com/office/drawing/2014/main" id="{58CD2A30-5339-0071-02A3-35E5AF9E9944}"/>
              </a:ext>
            </a:extLst>
          </p:cNvPr>
          <p:cNvSpPr/>
          <p:nvPr/>
        </p:nvSpPr>
        <p:spPr>
          <a:xfrm>
            <a:off x="0" y="1317356"/>
            <a:ext cx="12192000" cy="3942583"/>
          </a:xfrm>
          <a:prstGeom prst="roundRect">
            <a:avLst>
              <a:gd name="adj" fmla="val 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Google Shape;90;p1">
            <a:extLst>
              <a:ext uri="{FF2B5EF4-FFF2-40B4-BE49-F238E27FC236}">
                <a16:creationId xmlns:a16="http://schemas.microsoft.com/office/drawing/2014/main" id="{08FE8C00-23B9-5EF0-BC4E-3F054CD0FD0B}"/>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Show Overview</a:t>
            </a:r>
          </a:p>
        </p:txBody>
      </p:sp>
      <p:pic>
        <p:nvPicPr>
          <p:cNvPr id="20" name="Picture 19" descr="Two people holding hands">
            <a:extLst>
              <a:ext uri="{FF2B5EF4-FFF2-40B4-BE49-F238E27FC236}">
                <a16:creationId xmlns:a16="http://schemas.microsoft.com/office/drawing/2014/main" id="{893A029C-6562-8426-8F2E-7D6C17BA0A83}"/>
              </a:ext>
            </a:extLst>
          </p:cNvPr>
          <p:cNvPicPr>
            <a:picLocks noChangeAspect="1"/>
          </p:cNvPicPr>
          <p:nvPr/>
        </p:nvPicPr>
        <p:blipFill>
          <a:blip r:embed="rId3" cstate="email">
            <a:extLst>
              <a:ext uri="{28A0092B-C50C-407E-A947-70E740481C1C}">
                <a14:useLocalDpi xmlns:a14="http://schemas.microsoft.com/office/drawing/2010/main"/>
              </a:ext>
            </a:extLst>
          </a:blip>
          <a:srcRect l="1293" t="1" r="45485" b="10189"/>
          <a:stretch/>
        </p:blipFill>
        <p:spPr>
          <a:xfrm>
            <a:off x="6096000" y="0"/>
            <a:ext cx="6096000" cy="6858000"/>
          </a:xfrm>
          <a:prstGeom prst="rect">
            <a:avLst/>
          </a:prstGeom>
        </p:spPr>
      </p:pic>
    </p:spTree>
    <p:extLst>
      <p:ext uri="{BB962C8B-B14F-4D97-AF65-F5344CB8AC3E}">
        <p14:creationId xmlns:p14="http://schemas.microsoft.com/office/powerpoint/2010/main" val="425634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508452"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Show</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5470983" cy="298539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31537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F05D50">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6501679"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Runway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VIP Lounge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F2A53F00-90B5-971E-2EF9-26986F01E5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6195" y="5143771"/>
            <a:ext cx="475488" cy="475488"/>
          </a:xfrm>
          <a:prstGeom prst="rect">
            <a:avLst/>
          </a:prstGeom>
        </p:spPr>
      </p:pic>
    </p:spTree>
    <p:extLst>
      <p:ext uri="{BB962C8B-B14F-4D97-AF65-F5344CB8AC3E}">
        <p14:creationId xmlns:p14="http://schemas.microsoft.com/office/powerpoint/2010/main" val="275051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4321692"/>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3" name="Picture 2" descr="Portrait of woman wearing earrings">
            <a:extLst>
              <a:ext uri="{FF2B5EF4-FFF2-40B4-BE49-F238E27FC236}">
                <a16:creationId xmlns:a16="http://schemas.microsoft.com/office/drawing/2014/main" id="{6F0E0FCA-DDF1-CA58-F17C-3423C895084F}"/>
              </a:ext>
            </a:extLst>
          </p:cNvPr>
          <p:cNvPicPr>
            <a:picLocks noChangeAspect="1"/>
          </p:cNvPicPr>
          <p:nvPr/>
        </p:nvPicPr>
        <p:blipFill>
          <a:blip r:embed="rId3" cstate="email">
            <a:extLst>
              <a:ext uri="{28A0092B-C50C-407E-A947-70E740481C1C}">
                <a14:useLocalDpi xmlns:a14="http://schemas.microsoft.com/office/drawing/2010/main"/>
              </a:ext>
            </a:extLst>
          </a:blip>
          <a:srcRect l="23190" r="17575"/>
          <a:stretch/>
        </p:blipFill>
        <p:spPr>
          <a:xfrm>
            <a:off x="6096000" y="0"/>
            <a:ext cx="6096000" cy="6857998"/>
          </a:xfrm>
          <a:prstGeom prst="rect">
            <a:avLst/>
          </a:prstGeom>
        </p:spPr>
      </p:pic>
    </p:spTree>
    <p:extLst>
      <p:ext uri="{BB962C8B-B14F-4D97-AF65-F5344CB8AC3E}">
        <p14:creationId xmlns:p14="http://schemas.microsoft.com/office/powerpoint/2010/main" val="48719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F05D5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F05D5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76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chemeClr val="tx1">
              <a:lumMod val="85000"/>
              <a:lumOff val="15000"/>
              <a:alpha val="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1"/>
            <a:ext cx="12192000" cy="3833213"/>
          </a:xfrm>
          <a:prstGeom prst="roundRect">
            <a:avLst>
              <a:gd name="adj" fmla="val 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14" name="Picture 13" descr="Person working on dress on mannequin">
            <a:extLst>
              <a:ext uri="{FF2B5EF4-FFF2-40B4-BE49-F238E27FC236}">
                <a16:creationId xmlns:a16="http://schemas.microsoft.com/office/drawing/2014/main" id="{D65DF255-0262-8891-9915-7D8FA6F97585}"/>
              </a:ext>
            </a:extLst>
          </p:cNvPr>
          <p:cNvPicPr>
            <a:picLocks noChangeAspect="1"/>
          </p:cNvPicPr>
          <p:nvPr/>
        </p:nvPicPr>
        <p:blipFill>
          <a:blip r:embed="rId3" cstate="email">
            <a:extLst>
              <a:ext uri="{28A0092B-C50C-407E-A947-70E740481C1C}">
                <a14:useLocalDpi xmlns:a14="http://schemas.microsoft.com/office/drawing/2010/main"/>
              </a:ext>
            </a:extLst>
          </a:blip>
          <a:srcRect l="23156" r="16970"/>
          <a:stretch/>
        </p:blipFill>
        <p:spPr>
          <a:xfrm>
            <a:off x="6032806" y="-1"/>
            <a:ext cx="6159194" cy="6857999"/>
          </a:xfrm>
          <a:prstGeom prst="rect">
            <a:avLst/>
          </a:prstGeom>
        </p:spPr>
      </p:pic>
    </p:spTree>
    <p:extLst>
      <p:ext uri="{BB962C8B-B14F-4D97-AF65-F5344CB8AC3E}">
        <p14:creationId xmlns:p14="http://schemas.microsoft.com/office/powerpoint/2010/main" val="285329854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15720</TotalTime>
  <Words>336</Words>
  <Application>Microsoft Office PowerPoint</Application>
  <PresentationFormat>Widescreen</PresentationFormat>
  <Paragraphs>122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257</cp:revision>
  <dcterms:created xsi:type="dcterms:W3CDTF">2022-05-22T18:55:25Z</dcterms:created>
  <dcterms:modified xsi:type="dcterms:W3CDTF">2024-12-13T14:41:12Z</dcterms:modified>
</cp:coreProperties>
</file>