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67" r:id="rId4"/>
    <p:sldId id="386" r:id="rId5"/>
    <p:sldId id="387" r:id="rId6"/>
    <p:sldId id="406" r:id="rId7"/>
    <p:sldId id="407" r:id="rId8"/>
    <p:sldId id="408" r:id="rId9"/>
    <p:sldId id="409" r:id="rId10"/>
    <p:sldId id="410" r:id="rId11"/>
    <p:sldId id="412" r:id="rId12"/>
    <p:sldId id="413" r:id="rId13"/>
    <p:sldId id="41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24"/>
    <a:srgbClr val="002D4A"/>
    <a:srgbClr val="F05D50"/>
    <a:srgbClr val="016F8B"/>
    <a:srgbClr val="38A191"/>
    <a:srgbClr val="B80D48"/>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75" autoAdjust="0"/>
    <p:restoredTop sz="96743"/>
  </p:normalViewPr>
  <p:slideViewPr>
    <p:cSldViewPr snapToGrid="0" snapToObjects="1">
      <p:cViewPr varScale="1">
        <p:scale>
          <a:sx n="81" d="100"/>
          <a:sy n="81" d="100"/>
        </p:scale>
        <p:origin x="1926"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College+Event+Sponsorship+Proposal-powerpoint-12278&amp;lpa=Sample+College+Even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91268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College Event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928042" y="3084617"/>
            <a:ext cx="5824976" cy="327624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32580" y="1813904"/>
            <a:ext cx="5708748" cy="3210875"/>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2613"/>
            <a:ext cx="5730214" cy="3214971"/>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195732" y="1450979"/>
            <a:ext cx="731520" cy="731520"/>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285184" y="1450979"/>
            <a:ext cx="731520" cy="731520"/>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409627" y="2367710"/>
            <a:ext cx="2272715" cy="341666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will feature prominently in digital countdown campaigns, student email newsletters, and website promotions reaching the entire campus community.</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8241"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827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65323" y="2367710"/>
            <a:ext cx="2272715" cy="341666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updates, sponsor mentions during livestream coverage, and logos on event signage ensure constant visibility.</a:t>
            </a:r>
          </a:p>
        </p:txBody>
      </p:sp>
      <p:sp>
        <p:nvSpPr>
          <p:cNvPr id="16" name="Rectangle 15">
            <a:extLst>
              <a:ext uri="{FF2B5EF4-FFF2-40B4-BE49-F238E27FC236}">
                <a16:creationId xmlns:a16="http://schemas.microsoft.com/office/drawing/2014/main" id="{A35EB0D0-CAAA-C4B0-0AAA-BED020C16BBE}"/>
              </a:ext>
            </a:extLst>
          </p:cNvPr>
          <p:cNvSpPr/>
          <p:nvPr/>
        </p:nvSpPr>
        <p:spPr>
          <a:xfrm>
            <a:off x="7509658" y="2367710"/>
            <a:ext cx="2272715" cy="341666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logos will appear in recap videos, thank-you posts on social media, and attendee follow-up emails, maximizing post-event impact.</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1247029" y="362918"/>
            <a:ext cx="9697943"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Campus Engagement and Student Interaction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828800"/>
            <a:ext cx="6096000" cy="25172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828800"/>
            <a:ext cx="6096000" cy="25172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4343400"/>
            <a:ext cx="6096000" cy="25146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4343400"/>
            <a:ext cx="6096000" cy="2514600"/>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29690" y="2475090"/>
            <a:ext cx="4036620"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Branded Activity Zones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interactive games or challenges, creating memorable student experiences.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27075" y="2475090"/>
            <a:ext cx="3633850" cy="1384995"/>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Workshops and Panels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co-host educational sessions, reinforcing their commitment to learning and development.</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984645"/>
            <a:ext cx="397229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Branded competitions engage students, with sponsor-provided prizes ensuring brand recall.</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5017303"/>
            <a:ext cx="4687783"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Networking Lounges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branding rights in exclusive lounges where they can connect with students, faculty, and alumni.</a:t>
            </a:r>
          </a:p>
        </p:txBody>
      </p:sp>
    </p:spTree>
    <p:extLst>
      <p:ext uri="{BB962C8B-B14F-4D97-AF65-F5344CB8AC3E}">
        <p14:creationId xmlns:p14="http://schemas.microsoft.com/office/powerpoint/2010/main" val="13292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002D4A">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“Campus Culture Fest was an incredible platform to connect with students and build awareness for our brand within a forward-thinking community.”</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bg1"/>
                </a:solidFill>
                <a:latin typeface="Century Gothic"/>
                <a:sym typeface="Century Gothic"/>
              </a:rPr>
              <a:t>oarnered</a:t>
            </a:r>
            <a:r>
              <a:rPr lang="en-US" sz="2000" dirty="0">
                <a:solidFill>
                  <a:schemeClr val="bg1"/>
                </a:solidFill>
                <a:latin typeface="Century Gothic"/>
                <a:sym typeface="Century Gothic"/>
              </a:rPr>
              <a:t> over</a:t>
            </a:r>
          </a:p>
          <a:p>
            <a:pPr algn="ctr"/>
            <a:r>
              <a:rPr lang="en-US" sz="5400" b="1" dirty="0">
                <a:solidFill>
                  <a:schemeClr val="bg1"/>
                </a:solidFill>
                <a:latin typeface="Century Gothic"/>
                <a:sym typeface="Century Gothic"/>
              </a:rPr>
              <a:t>30,000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social 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4,500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Last year’s Campus Culture Fest…</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Metrics and testimonials highlight the event’s success and sponsor value.</a:t>
            </a:r>
          </a:p>
        </p:txBody>
      </p:sp>
    </p:spTree>
    <p:extLst>
      <p:ext uri="{BB962C8B-B14F-4D97-AF65-F5344CB8AC3E}">
        <p14:creationId xmlns:p14="http://schemas.microsoft.com/office/powerpoint/2010/main" val="407056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elmwood.edu/culturefest</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sponsorships@elmwood.edu</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500" y="4179088"/>
            <a:ext cx="3877316"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345-6789</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Alexandra Mattson</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9824"/>
        </a:solidFill>
        <a:effectLst/>
      </p:bgPr>
    </p:bg>
    <p:spTree>
      <p:nvGrpSpPr>
        <p:cNvPr id="1" name=""/>
        <p:cNvGrpSpPr/>
        <p:nvPr/>
      </p:nvGrpSpPr>
      <p:grpSpPr>
        <a:xfrm>
          <a:off x="0" y="0"/>
          <a:ext cx="0" cy="0"/>
          <a:chOff x="0" y="0"/>
          <a:chExt cx="0" cy="0"/>
        </a:xfrm>
      </p:grpSpPr>
      <p:pic>
        <p:nvPicPr>
          <p:cNvPr id="6" name="Picture 5" descr="Two students walking with books">
            <a:extLst>
              <a:ext uri="{FF2B5EF4-FFF2-40B4-BE49-F238E27FC236}">
                <a16:creationId xmlns:a16="http://schemas.microsoft.com/office/drawing/2014/main" id="{9DAADFEC-DFFD-3151-509A-8F48873AB8A3}"/>
              </a:ext>
            </a:extLst>
          </p:cNvPr>
          <p:cNvPicPr>
            <a:picLocks noChangeAspect="1"/>
          </p:cNvPicPr>
          <p:nvPr/>
        </p:nvPicPr>
        <p:blipFill>
          <a:blip r:embed="rId3" cstate="email">
            <a:extLst>
              <a:ext uri="{28A0092B-C50C-407E-A947-70E740481C1C}">
                <a14:useLocalDpi xmlns:a14="http://schemas.microsoft.com/office/drawing/2010/main"/>
              </a:ext>
            </a:extLst>
          </a:blip>
          <a:srcRect l="21581" r="27306"/>
          <a:stretch/>
        </p:blipFill>
        <p:spPr>
          <a:xfrm>
            <a:off x="1" y="0"/>
            <a:ext cx="4950064" cy="6451898"/>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College Event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5604654" y="818222"/>
            <a:ext cx="6222256" cy="317005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Campus Culture Fest 20XX: Celebrating Innovation and Community</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5604654" y="4339160"/>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March 20XX, Elmwood University Quad</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Elmwood Student Council</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Victoria Pearson</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96413"/>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1621723862"/>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Campus Engagement and Student Interaction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014630572"/>
              </p:ext>
            </p:extLst>
          </p:nvPr>
        </p:nvGraphicFramePr>
        <p:xfrm>
          <a:off x="1303637" y="1513213"/>
          <a:ext cx="4971827" cy="3558876"/>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706901"/>
            <a:ext cx="96208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Campus Culture Fest 20XX is Elmwood University’s premier annual event celebrating creativity, innovation, and community spirit. This event brings together 5,000+ attendees, including students, faculty, and alumni, and features student-led workshops, cultural performances, and keynote speakers. Sponsorship offers opportunities to connect with an engaged, youthful audience and showcase your brand’s alignment with education and community values.</a:t>
            </a:r>
            <a:endParaRPr lang="en-US" sz="2000" b="1" dirty="0">
              <a:solidFill>
                <a:schemeClr val="bg1"/>
              </a:solidFill>
              <a:latin typeface="Century Gothic"/>
              <a:sym typeface="Century Gothic"/>
            </a:endParaRPr>
          </a:p>
        </p:txBody>
      </p:sp>
      <p:pic>
        <p:nvPicPr>
          <p:cNvPr id="8" name="Picture 7" descr="People talking">
            <a:extLst>
              <a:ext uri="{FF2B5EF4-FFF2-40B4-BE49-F238E27FC236}">
                <a16:creationId xmlns:a16="http://schemas.microsoft.com/office/drawing/2014/main" id="{79063A28-BAB1-6D31-EB79-8853BCC25D75}"/>
              </a:ext>
            </a:extLst>
          </p:cNvPr>
          <p:cNvPicPr>
            <a:picLocks noChangeAspect="1"/>
          </p:cNvPicPr>
          <p:nvPr/>
        </p:nvPicPr>
        <p:blipFill>
          <a:blip r:embed="rId3" cstate="email">
            <a:extLst>
              <a:ext uri="{28A0092B-C50C-407E-A947-70E740481C1C}">
                <a14:useLocalDpi xmlns:a14="http://schemas.microsoft.com/office/drawing/2010/main"/>
              </a:ext>
            </a:extLst>
          </a:blip>
          <a:srcRect t="33799" b="23948"/>
          <a:stretch/>
        </p:blipFill>
        <p:spPr>
          <a:xfrm>
            <a:off x="9378" y="3429000"/>
            <a:ext cx="12173244" cy="3429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7016510" cy="32316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March 20XX, Elmwood University Quad</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 full-day event with diverse activities across campus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5,000 participants, including students, faculty, alumni, and community members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Cultural performances, student project showcases, interactive zones, and networking lounges with university leaders and alumni</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3062537"/>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8468"/>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648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3169553"/>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29824">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082755"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Naming rights for Campus Culture Fest 20XX, including your logo featured on all promotional materials and the main stage backdrop</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Venue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Opportunities to place your logo on banners, event tents, and campus signage, ensuring visibility in high-traffic areas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 placement on the event website, social media promotions, and livestream overlays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Merchandise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Brand presence on event t-shirts, tote bags, and lanyards distributed to attendees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5152077"/>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7937" y="4131842"/>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gain exclusive access to a vibrant college community, increasing brand awareness among a young, engaged audience. Align your brand with creativity, education, and community values, enhancing your positive brand image. Build meaningful connections with future leaders and decision-makers by fostering loyalty among students and alumni.</a:t>
            </a:r>
          </a:p>
        </p:txBody>
      </p:sp>
      <p:pic>
        <p:nvPicPr>
          <p:cNvPr id="6" name="Picture 5" descr="Students in study carrels">
            <a:extLst>
              <a:ext uri="{FF2B5EF4-FFF2-40B4-BE49-F238E27FC236}">
                <a16:creationId xmlns:a16="http://schemas.microsoft.com/office/drawing/2014/main" id="{4AE62560-0A0E-E540-971B-EE363881108F}"/>
              </a:ext>
            </a:extLst>
          </p:cNvPr>
          <p:cNvPicPr>
            <a:picLocks noChangeAspect="1"/>
          </p:cNvPicPr>
          <p:nvPr/>
        </p:nvPicPr>
        <p:blipFill>
          <a:blip r:embed="rId3" cstate="email">
            <a:extLst>
              <a:ext uri="{28A0092B-C50C-407E-A947-70E740481C1C}">
                <a14:useLocalDpi xmlns:a14="http://schemas.microsoft.com/office/drawing/2010/main"/>
              </a:ext>
            </a:extLst>
          </a:blip>
          <a:srcRect l="29365" r="14534"/>
          <a:stretch/>
        </p:blipFill>
        <p:spPr>
          <a:xfrm>
            <a:off x="6014719" y="0"/>
            <a:ext cx="6177279"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of the event, premium logo placement on all promotional materials, 20 VIP passes, and an exclusive speaking opportunity during the keynote session</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Prominent logo placement on event signage and digital platforms, 10 VIP tickets, VIP lounge access, and co-sponsorship of the main stage</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2982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featured on the event website, select printed materials, and student merchandise, along with five general admission tickets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29824">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in the event program, as well as social media acknowledgment and two general admission tickets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2982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F2982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4290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3" y="2449959"/>
            <a:ext cx="4549593"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Campus Culture Fest 20XX offers sponsors customizable engagement options, such as branded activity zones, sponsor-hosted workshops, and campus swag giveaways. These opportunities allow sponsors to connect directly with attendees in ways that align with their brand and audience engagement goals.</a:t>
            </a:r>
          </a:p>
        </p:txBody>
      </p:sp>
      <p:pic>
        <p:nvPicPr>
          <p:cNvPr id="7" name="Picture 6" descr="Students gathered in amphitheater">
            <a:extLst>
              <a:ext uri="{FF2B5EF4-FFF2-40B4-BE49-F238E27FC236}">
                <a16:creationId xmlns:a16="http://schemas.microsoft.com/office/drawing/2014/main" id="{AC2784B5-AF1B-7AD8-4B99-71DADA6F0DF3}"/>
              </a:ext>
            </a:extLst>
          </p:cNvPr>
          <p:cNvPicPr>
            <a:picLocks noChangeAspect="1"/>
          </p:cNvPicPr>
          <p:nvPr/>
        </p:nvPicPr>
        <p:blipFill>
          <a:blip r:embed="rId3" cstate="email">
            <a:extLst>
              <a:ext uri="{28A0092B-C50C-407E-A947-70E740481C1C}">
                <a14:useLocalDpi xmlns:a14="http://schemas.microsoft.com/office/drawing/2010/main"/>
              </a:ext>
            </a:extLst>
          </a:blip>
          <a:srcRect l="4308" t="853" r="39753" b="5155"/>
          <a:stretch/>
        </p:blipFill>
        <p:spPr>
          <a:xfrm>
            <a:off x="6032804" y="0"/>
            <a:ext cx="6159196" cy="6896558"/>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15831</TotalTime>
  <Words>863</Words>
  <Application>Microsoft Office PowerPoint</Application>
  <PresentationFormat>Widescreen</PresentationFormat>
  <Paragraphs>132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262</cp:revision>
  <dcterms:created xsi:type="dcterms:W3CDTF">2022-05-22T18:55:25Z</dcterms:created>
  <dcterms:modified xsi:type="dcterms:W3CDTF">2024-12-13T15:03:42Z</dcterms:modified>
</cp:coreProperties>
</file>