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354" r:id="rId2"/>
    <p:sldId id="356" r:id="rId3"/>
    <p:sldId id="355" r:id="rId4"/>
    <p:sldId id="357" r:id="rId5"/>
    <p:sldId id="358"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67C9"/>
    <a:srgbClr val="4FADF3"/>
    <a:srgbClr val="92D100"/>
    <a:srgbClr val="55BEA2"/>
    <a:srgbClr val="FF801F"/>
    <a:srgbClr val="F24123"/>
    <a:srgbClr val="283A7F"/>
    <a:srgbClr val="0C8FBE"/>
    <a:srgbClr val="68A9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4BC30A-60AD-4C54-8B8F-A793B130FCEA}" v="10" dt="2024-11-16T18:54:20.8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3FD84C02-5EED-41F7-8638-C1405F68B58B}"/>
    <pc:docChg chg="undo custSel modSld">
      <pc:chgData name="Bess Dunlevy" userId="dd4b9a8537dbe9d0" providerId="LiveId" clId="{3FD84C02-5EED-41F7-8638-C1405F68B58B}" dt="2022-10-01T20:53:48.511" v="141" actId="113"/>
      <pc:docMkLst>
        <pc:docMk/>
      </pc:docMkLst>
      <pc:sldChg chg="addSp delSp modSp mod">
        <pc:chgData name="Bess Dunlevy" userId="dd4b9a8537dbe9d0" providerId="LiveId" clId="{3FD84C02-5EED-41F7-8638-C1405F68B58B}" dt="2022-10-01T20:43:26.023" v="29" actId="1076"/>
        <pc:sldMkLst>
          <pc:docMk/>
          <pc:sldMk cId="4244894704" sldId="354"/>
        </pc:sldMkLst>
        <pc:spChg chg="mod">
          <ac:chgData name="Bess Dunlevy" userId="dd4b9a8537dbe9d0" providerId="LiveId" clId="{3FD84C02-5EED-41F7-8638-C1405F68B58B}" dt="2022-10-01T20:42:36.003" v="26" actId="20577"/>
          <ac:spMkLst>
            <pc:docMk/>
            <pc:sldMk cId="4244894704" sldId="354"/>
            <ac:spMk id="33" creationId="{143A449B-AAB7-994A-92CE-8F48E2CA7DF6}"/>
          </ac:spMkLst>
        </pc:spChg>
        <pc:picChg chg="del">
          <ac:chgData name="Bess Dunlevy" userId="dd4b9a8537dbe9d0" providerId="LiveId" clId="{3FD84C02-5EED-41F7-8638-C1405F68B58B}" dt="2022-10-01T20:42:38.494" v="27" actId="478"/>
          <ac:picMkLst>
            <pc:docMk/>
            <pc:sldMk cId="4244894704" sldId="354"/>
            <ac:picMk id="2" creationId="{CE00F384-EE7A-2114-E876-33332EBE9538}"/>
          </ac:picMkLst>
        </pc:picChg>
        <pc:picChg chg="add mod">
          <ac:chgData name="Bess Dunlevy" userId="dd4b9a8537dbe9d0" providerId="LiveId" clId="{3FD84C02-5EED-41F7-8638-C1405F68B58B}" dt="2022-10-01T20:43:26.023" v="29" actId="1076"/>
          <ac:picMkLst>
            <pc:docMk/>
            <pc:sldMk cId="4244894704" sldId="354"/>
            <ac:picMk id="5" creationId="{504E8E90-8C19-DD53-3389-F1C9A4EA58FB}"/>
          </ac:picMkLst>
        </pc:picChg>
      </pc:sldChg>
      <pc:sldChg chg="addSp delSp modSp mod">
        <pc:chgData name="Bess Dunlevy" userId="dd4b9a8537dbe9d0" providerId="LiveId" clId="{3FD84C02-5EED-41F7-8638-C1405F68B58B}" dt="2022-10-01T20:53:11.331" v="137" actId="207"/>
        <pc:sldMkLst>
          <pc:docMk/>
          <pc:sldMk cId="3358997853" sldId="355"/>
        </pc:sldMkLst>
        <pc:spChg chg="del">
          <ac:chgData name="Bess Dunlevy" userId="dd4b9a8537dbe9d0" providerId="LiveId" clId="{3FD84C02-5EED-41F7-8638-C1405F68B58B}" dt="2022-10-01T20:49:14.429" v="120" actId="478"/>
          <ac:spMkLst>
            <pc:docMk/>
            <pc:sldMk cId="3358997853" sldId="355"/>
            <ac:spMk id="11" creationId="{337A3371-9EA4-4C46-A817-F8A47B8962FF}"/>
          </ac:spMkLst>
        </pc:spChg>
        <pc:spChg chg="mod">
          <ac:chgData name="Bess Dunlevy" userId="dd4b9a8537dbe9d0" providerId="LiveId" clId="{3FD84C02-5EED-41F7-8638-C1405F68B58B}" dt="2022-10-01T20:49:21.755" v="126" actId="20577"/>
          <ac:spMkLst>
            <pc:docMk/>
            <pc:sldMk cId="3358997853" sldId="355"/>
            <ac:spMk id="92" creationId="{15002CF0-EA59-CE43-9D0C-B9955C66D425}"/>
          </ac:spMkLst>
        </pc:spChg>
        <pc:graphicFrameChg chg="add mod modGraphic">
          <ac:chgData name="Bess Dunlevy" userId="dd4b9a8537dbe9d0" providerId="LiveId" clId="{3FD84C02-5EED-41F7-8638-C1405F68B58B}" dt="2022-10-01T20:53:11.331" v="137" actId="207"/>
          <ac:graphicFrameMkLst>
            <pc:docMk/>
            <pc:sldMk cId="3358997853" sldId="355"/>
            <ac:graphicFrameMk id="2" creationId="{D94DB0C5-AE3E-A79A-8872-1DF957162CFA}"/>
          </ac:graphicFrameMkLst>
        </pc:graphicFrameChg>
      </pc:sldChg>
      <pc:sldChg chg="addSp delSp modSp mod">
        <pc:chgData name="Bess Dunlevy" userId="dd4b9a8537dbe9d0" providerId="LiveId" clId="{3FD84C02-5EED-41F7-8638-C1405F68B58B}" dt="2022-10-01T20:53:48.511" v="141" actId="113"/>
        <pc:sldMkLst>
          <pc:docMk/>
          <pc:sldMk cId="1604870664" sldId="356"/>
        </pc:sldMkLst>
        <pc:spChg chg="mod">
          <ac:chgData name="Bess Dunlevy" userId="dd4b9a8537dbe9d0" providerId="LiveId" clId="{3FD84C02-5EED-41F7-8638-C1405F68B58B}" dt="2022-10-01T20:44:15.175" v="86" actId="20577"/>
          <ac:spMkLst>
            <pc:docMk/>
            <pc:sldMk cId="1604870664" sldId="356"/>
            <ac:spMk id="92" creationId="{15002CF0-EA59-CE43-9D0C-B9955C66D425}"/>
          </ac:spMkLst>
        </pc:spChg>
        <pc:graphicFrameChg chg="del">
          <ac:chgData name="Bess Dunlevy" userId="dd4b9a8537dbe9d0" providerId="LiveId" clId="{3FD84C02-5EED-41F7-8638-C1405F68B58B}" dt="2022-10-01T20:44:19.028" v="88" actId="478"/>
          <ac:graphicFrameMkLst>
            <pc:docMk/>
            <pc:sldMk cId="1604870664" sldId="356"/>
            <ac:graphicFrameMk id="2" creationId="{563BC2D4-416A-F795-CD6D-A8A92037AA48}"/>
          </ac:graphicFrameMkLst>
        </pc:graphicFrameChg>
        <pc:graphicFrameChg chg="del">
          <ac:chgData name="Bess Dunlevy" userId="dd4b9a8537dbe9d0" providerId="LiveId" clId="{3FD84C02-5EED-41F7-8638-C1405F68B58B}" dt="2022-10-01T20:44:17.737" v="87" actId="478"/>
          <ac:graphicFrameMkLst>
            <pc:docMk/>
            <pc:sldMk cId="1604870664" sldId="356"/>
            <ac:graphicFrameMk id="3" creationId="{C321EDAF-5E83-3175-3C84-EA31151CD211}"/>
          </ac:graphicFrameMkLst>
        </pc:graphicFrameChg>
        <pc:graphicFrameChg chg="add mod modGraphic">
          <ac:chgData name="Bess Dunlevy" userId="dd4b9a8537dbe9d0" providerId="LiveId" clId="{3FD84C02-5EED-41F7-8638-C1405F68B58B}" dt="2022-10-01T20:53:48.511" v="141" actId="113"/>
          <ac:graphicFrameMkLst>
            <pc:docMk/>
            <pc:sldMk cId="1604870664" sldId="356"/>
            <ac:graphicFrameMk id="4" creationId="{64347A33-A3C3-34F7-9B6C-AEE4BFAC7CCA}"/>
          </ac:graphicFrameMkLst>
        </pc:graphicFrameChg>
      </pc:sldChg>
    </pc:docChg>
  </pc:docChgLst>
  <pc:docChgLst>
    <pc:chgData name="Bess Dunlevy" userId="dd4b9a8537dbe9d0" providerId="LiveId" clId="{414BC30A-60AD-4C54-8B8F-A793B130FCEA}"/>
    <pc:docChg chg="undo custSel addSld modSld">
      <pc:chgData name="Bess Dunlevy" userId="dd4b9a8537dbe9d0" providerId="LiveId" clId="{414BC30A-60AD-4C54-8B8F-A793B130FCEA}" dt="2024-11-16T18:55:22.625" v="319" actId="6549"/>
      <pc:docMkLst>
        <pc:docMk/>
      </pc:docMkLst>
      <pc:sldChg chg="addSp delSp modSp mod">
        <pc:chgData name="Bess Dunlevy" userId="dd4b9a8537dbe9d0" providerId="LiveId" clId="{414BC30A-60AD-4C54-8B8F-A793B130FCEA}" dt="2024-11-16T18:51:32.831" v="87" actId="1076"/>
        <pc:sldMkLst>
          <pc:docMk/>
          <pc:sldMk cId="4244894704" sldId="354"/>
        </pc:sldMkLst>
        <pc:spChg chg="del">
          <ac:chgData name="Bess Dunlevy" userId="dd4b9a8537dbe9d0" providerId="LiveId" clId="{414BC30A-60AD-4C54-8B8F-A793B130FCEA}" dt="2024-11-16T18:49:24.932" v="40" actId="478"/>
          <ac:spMkLst>
            <pc:docMk/>
            <pc:sldMk cId="4244894704" sldId="354"/>
            <ac:spMk id="3" creationId="{B77C4726-E382-8237-3329-43DE11A2B9A0}"/>
          </ac:spMkLst>
        </pc:spChg>
        <pc:spChg chg="mod">
          <ac:chgData name="Bess Dunlevy" userId="dd4b9a8537dbe9d0" providerId="LiveId" clId="{414BC30A-60AD-4C54-8B8F-A793B130FCEA}" dt="2024-11-16T18:49:36.274" v="43" actId="207"/>
          <ac:spMkLst>
            <pc:docMk/>
            <pc:sldMk cId="4244894704" sldId="354"/>
            <ac:spMk id="33" creationId="{143A449B-AAB7-994A-92CE-8F48E2CA7DF6}"/>
          </ac:spMkLst>
        </pc:spChg>
        <pc:picChg chg="mod">
          <ac:chgData name="Bess Dunlevy" userId="dd4b9a8537dbe9d0" providerId="LiveId" clId="{414BC30A-60AD-4C54-8B8F-A793B130FCEA}" dt="2024-11-16T18:49:10.384" v="2" actId="1076"/>
          <ac:picMkLst>
            <pc:docMk/>
            <pc:sldMk cId="4244894704" sldId="354"/>
            <ac:picMk id="4" creationId="{4AEB8225-3AA8-AF48-AD51-3F5F53316D6B}"/>
          </ac:picMkLst>
        </pc:picChg>
        <pc:picChg chg="del">
          <ac:chgData name="Bess Dunlevy" userId="dd4b9a8537dbe9d0" providerId="LiveId" clId="{414BC30A-60AD-4C54-8B8F-A793B130FCEA}" dt="2024-11-16T18:48:59.605" v="0" actId="478"/>
          <ac:picMkLst>
            <pc:docMk/>
            <pc:sldMk cId="4244894704" sldId="354"/>
            <ac:picMk id="5" creationId="{504E8E90-8C19-DD53-3389-F1C9A4EA58FB}"/>
          </ac:picMkLst>
        </pc:picChg>
        <pc:picChg chg="add mod">
          <ac:chgData name="Bess Dunlevy" userId="dd4b9a8537dbe9d0" providerId="LiveId" clId="{414BC30A-60AD-4C54-8B8F-A793B130FCEA}" dt="2024-11-16T18:51:32.831" v="87" actId="1076"/>
          <ac:picMkLst>
            <pc:docMk/>
            <pc:sldMk cId="4244894704" sldId="354"/>
            <ac:picMk id="6" creationId="{9B1E9C96-B828-9BE0-9C93-2872A825F93C}"/>
          </ac:picMkLst>
        </pc:picChg>
        <pc:picChg chg="add mod ord">
          <ac:chgData name="Bess Dunlevy" userId="dd4b9a8537dbe9d0" providerId="LiveId" clId="{414BC30A-60AD-4C54-8B8F-A793B130FCEA}" dt="2024-11-16T18:51:26.896" v="84" actId="1076"/>
          <ac:picMkLst>
            <pc:docMk/>
            <pc:sldMk cId="4244894704" sldId="354"/>
            <ac:picMk id="8" creationId="{1E229C10-D624-0C4C-9294-51D330E66815}"/>
          </ac:picMkLst>
        </pc:picChg>
        <pc:picChg chg="del">
          <ac:chgData name="Bess Dunlevy" userId="dd4b9a8537dbe9d0" providerId="LiveId" clId="{414BC30A-60AD-4C54-8B8F-A793B130FCEA}" dt="2024-11-16T18:49:25.355" v="41" actId="478"/>
          <ac:picMkLst>
            <pc:docMk/>
            <pc:sldMk cId="4244894704" sldId="354"/>
            <ac:picMk id="40" creationId="{B8936726-C425-23F7-7768-C2E1F6C22E5C}"/>
          </ac:picMkLst>
        </pc:picChg>
      </pc:sldChg>
      <pc:sldChg chg="addSp delSp modSp mod">
        <pc:chgData name="Bess Dunlevy" userId="dd4b9a8537dbe9d0" providerId="LiveId" clId="{414BC30A-60AD-4C54-8B8F-A793B130FCEA}" dt="2024-11-16T18:54:53.216" v="308" actId="14734"/>
        <pc:sldMkLst>
          <pc:docMk/>
          <pc:sldMk cId="3358997853" sldId="355"/>
        </pc:sldMkLst>
        <pc:spChg chg="add mod">
          <ac:chgData name="Bess Dunlevy" userId="dd4b9a8537dbe9d0" providerId="LiveId" clId="{414BC30A-60AD-4C54-8B8F-A793B130FCEA}" dt="2024-11-16T18:54:16.283" v="253" actId="14100"/>
          <ac:spMkLst>
            <pc:docMk/>
            <pc:sldMk cId="3358997853" sldId="355"/>
            <ac:spMk id="3" creationId="{634A6891-304F-06E1-0205-2559EEBF766E}"/>
          </ac:spMkLst>
        </pc:spChg>
        <pc:spChg chg="add mod">
          <ac:chgData name="Bess Dunlevy" userId="dd4b9a8537dbe9d0" providerId="LiveId" clId="{414BC30A-60AD-4C54-8B8F-A793B130FCEA}" dt="2024-11-16T18:54:09.347" v="244"/>
          <ac:spMkLst>
            <pc:docMk/>
            <pc:sldMk cId="3358997853" sldId="355"/>
            <ac:spMk id="4" creationId="{699C2D22-C18D-4C25-4D3C-1EE3A03A21F8}"/>
          </ac:spMkLst>
        </pc:spChg>
        <pc:spChg chg="del">
          <ac:chgData name="Bess Dunlevy" userId="dd4b9a8537dbe9d0" providerId="LiveId" clId="{414BC30A-60AD-4C54-8B8F-A793B130FCEA}" dt="2024-11-16T18:54:07.011" v="243" actId="478"/>
          <ac:spMkLst>
            <pc:docMk/>
            <pc:sldMk cId="3358997853" sldId="355"/>
            <ac:spMk id="92" creationId="{15002CF0-EA59-CE43-9D0C-B9955C66D425}"/>
          </ac:spMkLst>
        </pc:spChg>
        <pc:graphicFrameChg chg="mod modGraphic">
          <ac:chgData name="Bess Dunlevy" userId="dd4b9a8537dbe9d0" providerId="LiveId" clId="{414BC30A-60AD-4C54-8B8F-A793B130FCEA}" dt="2024-11-16T18:54:53.216" v="308" actId="14734"/>
          <ac:graphicFrameMkLst>
            <pc:docMk/>
            <pc:sldMk cId="3358997853" sldId="355"/>
            <ac:graphicFrameMk id="2" creationId="{D94DB0C5-AE3E-A79A-8872-1DF957162CFA}"/>
          </ac:graphicFrameMkLst>
        </pc:graphicFrameChg>
        <pc:picChg chg="del">
          <ac:chgData name="Bess Dunlevy" userId="dd4b9a8537dbe9d0" providerId="LiveId" clId="{414BC30A-60AD-4C54-8B8F-A793B130FCEA}" dt="2024-11-16T18:54:05.187" v="242" actId="478"/>
          <ac:picMkLst>
            <pc:docMk/>
            <pc:sldMk cId="3358997853" sldId="355"/>
            <ac:picMk id="38" creationId="{A2EC893F-9768-DBFC-DAEB-74F92E1D2678}"/>
          </ac:picMkLst>
        </pc:picChg>
      </pc:sldChg>
      <pc:sldChg chg="addSp delSp modSp mod">
        <pc:chgData name="Bess Dunlevy" userId="dd4b9a8537dbe9d0" providerId="LiveId" clId="{414BC30A-60AD-4C54-8B8F-A793B130FCEA}" dt="2024-11-16T18:53:56.704" v="241" actId="1076"/>
        <pc:sldMkLst>
          <pc:docMk/>
          <pc:sldMk cId="1604870664" sldId="356"/>
        </pc:sldMkLst>
        <pc:spChg chg="add mod">
          <ac:chgData name="Bess Dunlevy" userId="dd4b9a8537dbe9d0" providerId="LiveId" clId="{414BC30A-60AD-4C54-8B8F-A793B130FCEA}" dt="2024-11-16T18:53:56.704" v="241" actId="1076"/>
          <ac:spMkLst>
            <pc:docMk/>
            <pc:sldMk cId="1604870664" sldId="356"/>
            <ac:spMk id="2" creationId="{00B68C4B-566F-AE21-D653-932B6118B9B7}"/>
          </ac:spMkLst>
        </pc:spChg>
        <pc:spChg chg="mod">
          <ac:chgData name="Bess Dunlevy" userId="dd4b9a8537dbe9d0" providerId="LiveId" clId="{414BC30A-60AD-4C54-8B8F-A793B130FCEA}" dt="2024-11-16T18:53:53.437" v="240" actId="255"/>
          <ac:spMkLst>
            <pc:docMk/>
            <pc:sldMk cId="1604870664" sldId="356"/>
            <ac:spMk id="92" creationId="{15002CF0-EA59-CE43-9D0C-B9955C66D425}"/>
          </ac:spMkLst>
        </pc:spChg>
        <pc:graphicFrameChg chg="mod modGraphic">
          <ac:chgData name="Bess Dunlevy" userId="dd4b9a8537dbe9d0" providerId="LiveId" clId="{414BC30A-60AD-4C54-8B8F-A793B130FCEA}" dt="2024-11-16T18:53:40.766" v="230" actId="1076"/>
          <ac:graphicFrameMkLst>
            <pc:docMk/>
            <pc:sldMk cId="1604870664" sldId="356"/>
            <ac:graphicFrameMk id="4" creationId="{64347A33-A3C3-34F7-9B6C-AEE4BFAC7CCA}"/>
          </ac:graphicFrameMkLst>
        </pc:graphicFrameChg>
        <pc:picChg chg="del">
          <ac:chgData name="Bess Dunlevy" userId="dd4b9a8537dbe9d0" providerId="LiveId" clId="{414BC30A-60AD-4C54-8B8F-A793B130FCEA}" dt="2024-11-16T18:51:41.434" v="88" actId="478"/>
          <ac:picMkLst>
            <pc:docMk/>
            <pc:sldMk cId="1604870664" sldId="356"/>
            <ac:picMk id="38" creationId="{A2EC893F-9768-DBFC-DAEB-74F92E1D2678}"/>
          </ac:picMkLst>
        </pc:picChg>
      </pc:sldChg>
      <pc:sldChg chg="delSp modSp add mod">
        <pc:chgData name="Bess Dunlevy" userId="dd4b9a8537dbe9d0" providerId="LiveId" clId="{414BC30A-60AD-4C54-8B8F-A793B130FCEA}" dt="2024-11-16T18:55:17.705" v="316"/>
        <pc:sldMkLst>
          <pc:docMk/>
          <pc:sldMk cId="3259376282" sldId="357"/>
        </pc:sldMkLst>
        <pc:spChg chg="del mod">
          <ac:chgData name="Bess Dunlevy" userId="dd4b9a8537dbe9d0" providerId="LiveId" clId="{414BC30A-60AD-4C54-8B8F-A793B130FCEA}" dt="2024-11-16T18:55:17.705" v="316"/>
          <ac:spMkLst>
            <pc:docMk/>
            <pc:sldMk cId="3259376282" sldId="357"/>
            <ac:spMk id="2" creationId="{6B82BC9A-F4A2-6161-932D-924B7E6A72AA}"/>
          </ac:spMkLst>
        </pc:spChg>
        <pc:graphicFrameChg chg="modGraphic">
          <ac:chgData name="Bess Dunlevy" userId="dd4b9a8537dbe9d0" providerId="LiveId" clId="{414BC30A-60AD-4C54-8B8F-A793B130FCEA}" dt="2024-11-16T18:55:15.887" v="314" actId="6549"/>
          <ac:graphicFrameMkLst>
            <pc:docMk/>
            <pc:sldMk cId="3259376282" sldId="357"/>
            <ac:graphicFrameMk id="4" creationId="{623331DD-4127-316C-7BF5-22545D3786B0}"/>
          </ac:graphicFrameMkLst>
        </pc:graphicFrameChg>
      </pc:sldChg>
      <pc:sldChg chg="delSp modSp add mod replId">
        <pc:chgData name="Bess Dunlevy" userId="dd4b9a8537dbe9d0" providerId="LiveId" clId="{414BC30A-60AD-4C54-8B8F-A793B130FCEA}" dt="2024-11-16T18:55:22.625" v="319" actId="6549"/>
        <pc:sldMkLst>
          <pc:docMk/>
          <pc:sldMk cId="1287035143" sldId="358"/>
        </pc:sldMkLst>
        <pc:spChg chg="del mod">
          <ac:chgData name="Bess Dunlevy" userId="dd4b9a8537dbe9d0" providerId="LiveId" clId="{414BC30A-60AD-4C54-8B8F-A793B130FCEA}" dt="2024-11-16T18:55:20.995" v="318" actId="478"/>
          <ac:spMkLst>
            <pc:docMk/>
            <pc:sldMk cId="1287035143" sldId="358"/>
            <ac:spMk id="4" creationId="{2B54164A-C940-A22B-8244-BB1BA78FCBAF}"/>
          </ac:spMkLst>
        </pc:spChg>
        <pc:graphicFrameChg chg="modGraphic">
          <ac:chgData name="Bess Dunlevy" userId="dd4b9a8537dbe9d0" providerId="LiveId" clId="{414BC30A-60AD-4C54-8B8F-A793B130FCEA}" dt="2024-11-16T18:55:22.625" v="319" actId="6549"/>
          <ac:graphicFrameMkLst>
            <pc:docMk/>
            <pc:sldMk cId="1287035143" sldId="358"/>
            <ac:graphicFrameMk id="2" creationId="{A9FB61B0-067B-D9E1-406C-87CDCACA76C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13E0EC-7FBA-8744-B46F-C89FA964F40A}" type="datetimeFigureOut">
              <a:rPr lang="en-US" smtClean="0"/>
              <a:t>11/17/24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B39073-4685-F44B-8C5B-DE688F16C47E}" type="slidenum">
              <a:rPr lang="en-US" smtClean="0"/>
              <a:t>‹#›</a:t>
            </a:fld>
            <a:endParaRPr lang="en-US" dirty="0"/>
          </a:p>
        </p:txBody>
      </p:sp>
    </p:spTree>
    <p:extLst>
      <p:ext uri="{BB962C8B-B14F-4D97-AF65-F5344CB8AC3E}">
        <p14:creationId xmlns:p14="http://schemas.microsoft.com/office/powerpoint/2010/main" val="2352789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8ACDF-7878-414A-2E36-DD5283A925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A85EDB-EB88-6B16-BD79-1439DE6A4B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BB0AA9-C7C7-43A6-505E-FC4529CABBB0}"/>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5" name="Footer Placeholder 4">
            <a:extLst>
              <a:ext uri="{FF2B5EF4-FFF2-40B4-BE49-F238E27FC236}">
                <a16:creationId xmlns:a16="http://schemas.microsoft.com/office/drawing/2014/main" id="{3DFF1F41-CB50-D0C7-0593-F00420FF175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229323-CF93-E5BB-1EE2-90C19068E64A}"/>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208458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D3040-4CF5-9757-B38E-04A4BD4D36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950052-71A3-5B7C-2A30-9D5129B608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7593B-19C2-BFF3-C8FC-9EAFDFF7177E}"/>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5" name="Footer Placeholder 4">
            <a:extLst>
              <a:ext uri="{FF2B5EF4-FFF2-40B4-BE49-F238E27FC236}">
                <a16:creationId xmlns:a16="http://schemas.microsoft.com/office/drawing/2014/main" id="{9EBF9AF6-1A8B-D7E6-3EA3-B2C7EB4E981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BB3D67-BD5D-DBCB-C32B-A0BFF65ACDF6}"/>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2865429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3E7476-745E-035E-7206-5FECC1ABDA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C860B8-F260-74B5-E2FB-3604FFF72E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ADF440-B767-FC38-1572-9E4873DD2D30}"/>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5" name="Footer Placeholder 4">
            <a:extLst>
              <a:ext uri="{FF2B5EF4-FFF2-40B4-BE49-F238E27FC236}">
                <a16:creationId xmlns:a16="http://schemas.microsoft.com/office/drawing/2014/main" id="{45E68AE8-2CEB-66AD-B9B7-D75B6C75B6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D02FAB-9AA2-0282-4270-543B60DEDB59}"/>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1951773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8D9DA-B90E-AE89-372A-CD95F24283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E6701A-80D8-B09D-2FFC-2887AA4DCD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7B1886-0A3B-7D61-4959-C4EB3E318FFC}"/>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5" name="Footer Placeholder 4">
            <a:extLst>
              <a:ext uri="{FF2B5EF4-FFF2-40B4-BE49-F238E27FC236}">
                <a16:creationId xmlns:a16="http://schemas.microsoft.com/office/drawing/2014/main" id="{1BA0F0E8-B31F-08E0-56CF-E358F7988B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F7BCF7-1C06-6049-E719-454662866217}"/>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1215342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6088C-4A4F-F401-461C-30A6E2E26E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0E544C-B7B8-B5A9-A561-8F246DD019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B58CD8-2657-7256-976C-1A7F6A6D3833}"/>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5" name="Footer Placeholder 4">
            <a:extLst>
              <a:ext uri="{FF2B5EF4-FFF2-40B4-BE49-F238E27FC236}">
                <a16:creationId xmlns:a16="http://schemas.microsoft.com/office/drawing/2014/main" id="{1C73B8F6-D0AA-406A-3167-15B085094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415AC3-280C-595A-82E2-49113C38CF78}"/>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407499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E7A51-43AC-C45A-B85C-ECA7572315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00BD3F-3172-EDE7-AB32-68F72A6B71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30CF7F-0472-F136-E896-DF8EF020C9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A921C2-DF31-4AF4-D1A2-0D70334A054B}"/>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6" name="Footer Placeholder 5">
            <a:extLst>
              <a:ext uri="{FF2B5EF4-FFF2-40B4-BE49-F238E27FC236}">
                <a16:creationId xmlns:a16="http://schemas.microsoft.com/office/drawing/2014/main" id="{7F1A4C6B-36FB-EAAC-B945-2D748EDEDA2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A22C0D-E824-5DE0-3387-50316894F184}"/>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412513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F5D1C-03A2-D977-A09C-16459B17C6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FA66C8-5989-5CE8-E497-93BE386E74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450962-6684-84B5-5999-BA8E96FD23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4A41C9-FE77-2F9E-694A-8A15226379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ECD7F0-16FC-BE70-D29D-7BAEEB7D30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47F8C9-087F-C66D-73F1-E0B72BFAFD85}"/>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8" name="Footer Placeholder 7">
            <a:extLst>
              <a:ext uri="{FF2B5EF4-FFF2-40B4-BE49-F238E27FC236}">
                <a16:creationId xmlns:a16="http://schemas.microsoft.com/office/drawing/2014/main" id="{5399A2C1-08A3-8576-EE57-46251906419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E799E89-5964-8CA5-71E1-95590DE8BAAC}"/>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45705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7B0-A9B8-C3AE-8EA3-128F73A17D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7BA206-7F25-9F7C-4267-1C1423E3EB70}"/>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4" name="Footer Placeholder 3">
            <a:extLst>
              <a:ext uri="{FF2B5EF4-FFF2-40B4-BE49-F238E27FC236}">
                <a16:creationId xmlns:a16="http://schemas.microsoft.com/office/drawing/2014/main" id="{67504453-DF2E-382E-65A7-05BD6A1C18C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29E403F-6669-D49D-F822-0874B9FDE05E}"/>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3396040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6048D0-953E-7A20-8D47-90FAB5F7CD29}"/>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3" name="Footer Placeholder 2">
            <a:extLst>
              <a:ext uri="{FF2B5EF4-FFF2-40B4-BE49-F238E27FC236}">
                <a16:creationId xmlns:a16="http://schemas.microsoft.com/office/drawing/2014/main" id="{350AF72C-80CF-022F-C6B6-5D01B1BEB60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6B2FCC1-129C-F075-B4F9-D2C2510A74BD}"/>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96218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65AA9-7EAA-A012-16E7-84A9ADB45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8477DC-7F4F-7F91-226D-A59EEBC9A4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CFF616-12EF-91B3-D556-3D6CC12D51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F1D8D1-A86D-C03A-CD6C-6CF56D78D255}"/>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6" name="Footer Placeholder 5">
            <a:extLst>
              <a:ext uri="{FF2B5EF4-FFF2-40B4-BE49-F238E27FC236}">
                <a16:creationId xmlns:a16="http://schemas.microsoft.com/office/drawing/2014/main" id="{81B2A288-EC6D-1CBE-3504-924BEAD5FF0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643848-D034-63CA-D41F-B47C8AB93DCD}"/>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189299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E876D-5A2D-40E0-0FD0-770BD80122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7E285-543F-AF76-7426-7F37B0A18E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4AACC63-CE19-73DE-61F9-CB73C01E3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05E48E-EDB5-3ED1-E55A-3790ACFC92CA}"/>
              </a:ext>
            </a:extLst>
          </p:cNvPr>
          <p:cNvSpPr>
            <a:spLocks noGrp="1"/>
          </p:cNvSpPr>
          <p:nvPr>
            <p:ph type="dt" sz="half" idx="10"/>
          </p:nvPr>
        </p:nvSpPr>
        <p:spPr/>
        <p:txBody>
          <a:bodyPr/>
          <a:lstStyle/>
          <a:p>
            <a:fld id="{B9684284-BFAB-F74E-B186-3E5958E91297}" type="datetimeFigureOut">
              <a:rPr lang="en-US" smtClean="0"/>
              <a:t>11/17/24</a:t>
            </a:fld>
            <a:endParaRPr lang="en-US" dirty="0"/>
          </a:p>
        </p:txBody>
      </p:sp>
      <p:sp>
        <p:nvSpPr>
          <p:cNvPr id="6" name="Footer Placeholder 5">
            <a:extLst>
              <a:ext uri="{FF2B5EF4-FFF2-40B4-BE49-F238E27FC236}">
                <a16:creationId xmlns:a16="http://schemas.microsoft.com/office/drawing/2014/main" id="{A78435E5-F3EF-52D6-387B-7058B7AD40D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A7B55F-A826-B2ED-0EA9-54887BA64564}"/>
              </a:ext>
            </a:extLst>
          </p:cNvPr>
          <p:cNvSpPr>
            <a:spLocks noGrp="1"/>
          </p:cNvSpPr>
          <p:nvPr>
            <p:ph type="sldNum" sz="quarter" idx="12"/>
          </p:nvPr>
        </p:nvSpPr>
        <p:spPr/>
        <p:txBody>
          <a:bodyPr/>
          <a:lstStyle/>
          <a:p>
            <a:fld id="{824CF0B8-564D-C448-9CFC-74D48317437A}" type="slidenum">
              <a:rPr lang="en-US" smtClean="0"/>
              <a:t>‹#›</a:t>
            </a:fld>
            <a:endParaRPr lang="en-US" dirty="0"/>
          </a:p>
        </p:txBody>
      </p:sp>
    </p:spTree>
    <p:extLst>
      <p:ext uri="{BB962C8B-B14F-4D97-AF65-F5344CB8AC3E}">
        <p14:creationId xmlns:p14="http://schemas.microsoft.com/office/powerpoint/2010/main" val="253356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954F84-7FA5-E171-3BAF-9AB80767A7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BDFE36-5DC4-86C6-1655-2AE12003AF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CB95D0-6AB4-8386-6735-1BBFDDB49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84284-BFAB-F74E-B186-3E5958E91297}" type="datetimeFigureOut">
              <a:rPr lang="en-US" smtClean="0"/>
              <a:t>11/17/24</a:t>
            </a:fld>
            <a:endParaRPr lang="en-US" dirty="0"/>
          </a:p>
        </p:txBody>
      </p:sp>
      <p:sp>
        <p:nvSpPr>
          <p:cNvPr id="5" name="Footer Placeholder 4">
            <a:extLst>
              <a:ext uri="{FF2B5EF4-FFF2-40B4-BE49-F238E27FC236}">
                <a16:creationId xmlns:a16="http://schemas.microsoft.com/office/drawing/2014/main" id="{2CA42ABB-E5A0-74B2-5123-1622CAE406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1E0E981-43DF-F0E7-CC19-0A4E2C2108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CF0B8-564D-C448-9CFC-74D48317437A}" type="slidenum">
              <a:rPr lang="en-US" smtClean="0"/>
              <a:t>‹#›</a:t>
            </a:fld>
            <a:endParaRPr lang="en-US" dirty="0"/>
          </a:p>
        </p:txBody>
      </p:sp>
    </p:spTree>
    <p:extLst>
      <p:ext uri="{BB962C8B-B14F-4D97-AF65-F5344CB8AC3E}">
        <p14:creationId xmlns:p14="http://schemas.microsoft.com/office/powerpoint/2010/main" val="2031019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241&amp;utm_source=template-powerpoint&amp;utm_medium=content&amp;utm_campaign=Team+Meeting+Agenda-powerpoint-12241&amp;lpa=Team+Meeting+Agenda+powerpoint+12241"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onference room table">
            <a:extLst>
              <a:ext uri="{FF2B5EF4-FFF2-40B4-BE49-F238E27FC236}">
                <a16:creationId xmlns:a16="http://schemas.microsoft.com/office/drawing/2014/main" id="{1E229C10-D624-0C4C-9294-51D330E66815}"/>
              </a:ext>
            </a:extLst>
          </p:cNvPr>
          <p:cNvPicPr>
            <a:picLocks noChangeAspect="1"/>
          </p:cNvPicPr>
          <p:nvPr/>
        </p:nvPicPr>
        <p:blipFill>
          <a:blip r:embed="rId2">
            <a:alphaModFix amt="24000"/>
          </a:blip>
          <a:stretch>
            <a:fillRect/>
          </a:stretch>
        </p:blipFill>
        <p:spPr>
          <a:xfrm>
            <a:off x="-25299" y="0"/>
            <a:ext cx="7687567" cy="6858000"/>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218059" y="317165"/>
            <a:ext cx="3375528" cy="671376"/>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6806031"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Team Meeting Agenda Template Example</a:t>
            </a:r>
          </a:p>
        </p:txBody>
      </p:sp>
      <p:pic>
        <p:nvPicPr>
          <p:cNvPr id="6" name="Picture 5" descr="A screenshot of a document&#10;&#10;Description automatically generated">
            <a:extLst>
              <a:ext uri="{FF2B5EF4-FFF2-40B4-BE49-F238E27FC236}">
                <a16:creationId xmlns:a16="http://schemas.microsoft.com/office/drawing/2014/main" id="{9B1E9C96-B828-9BE0-9C93-2872A825F93C}"/>
              </a:ext>
            </a:extLst>
          </p:cNvPr>
          <p:cNvPicPr>
            <a:picLocks noChangeAspect="1"/>
          </p:cNvPicPr>
          <p:nvPr/>
        </p:nvPicPr>
        <p:blipFill>
          <a:blip r:embed="rId5"/>
          <a:stretch>
            <a:fillRect/>
          </a:stretch>
        </p:blipFill>
        <p:spPr>
          <a:xfrm>
            <a:off x="7906168" y="1698117"/>
            <a:ext cx="3999309" cy="4451092"/>
          </a:xfrm>
          <a:prstGeom prst="rect">
            <a:avLst/>
          </a:prstGeom>
        </p:spPr>
      </p:pic>
    </p:spTree>
    <p:extLst>
      <p:ext uri="{BB962C8B-B14F-4D97-AF65-F5344CB8AC3E}">
        <p14:creationId xmlns:p14="http://schemas.microsoft.com/office/powerpoint/2010/main" val="424489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Box 91">
            <a:extLst>
              <a:ext uri="{FF2B5EF4-FFF2-40B4-BE49-F238E27FC236}">
                <a16:creationId xmlns:a16="http://schemas.microsoft.com/office/drawing/2014/main" id="{15002CF0-EA59-CE43-9D0C-B9955C66D425}"/>
              </a:ext>
            </a:extLst>
          </p:cNvPr>
          <p:cNvSpPr txBox="1"/>
          <p:nvPr/>
        </p:nvSpPr>
        <p:spPr>
          <a:xfrm>
            <a:off x="247190" y="112531"/>
            <a:ext cx="11002295"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Meeting Details</a:t>
            </a:r>
          </a:p>
        </p:txBody>
      </p:sp>
      <p:graphicFrame>
        <p:nvGraphicFramePr>
          <p:cNvPr id="4" name="Table 3">
            <a:extLst>
              <a:ext uri="{FF2B5EF4-FFF2-40B4-BE49-F238E27FC236}">
                <a16:creationId xmlns:a16="http://schemas.microsoft.com/office/drawing/2014/main" id="{64347A33-A3C3-34F7-9B6C-AEE4BFAC7CCA}"/>
              </a:ext>
            </a:extLst>
          </p:cNvPr>
          <p:cNvGraphicFramePr>
            <a:graphicFrameLocks noGrp="1"/>
          </p:cNvGraphicFramePr>
          <p:nvPr>
            <p:extLst>
              <p:ext uri="{D42A27DB-BD31-4B8C-83A1-F6EECF244321}">
                <p14:modId xmlns:p14="http://schemas.microsoft.com/office/powerpoint/2010/main" val="467810332"/>
              </p:ext>
            </p:extLst>
          </p:nvPr>
        </p:nvGraphicFramePr>
        <p:xfrm>
          <a:off x="247190" y="1277667"/>
          <a:ext cx="11594854" cy="5181487"/>
        </p:xfrm>
        <a:graphic>
          <a:graphicData uri="http://schemas.openxmlformats.org/drawingml/2006/table">
            <a:tbl>
              <a:tblPr>
                <a:tableStyleId>{5C22544A-7EE6-4342-B048-85BDC9FD1C3A}</a:tableStyleId>
              </a:tblPr>
              <a:tblGrid>
                <a:gridCol w="2875768">
                  <a:extLst>
                    <a:ext uri="{9D8B030D-6E8A-4147-A177-3AD203B41FA5}">
                      <a16:colId xmlns:a16="http://schemas.microsoft.com/office/drawing/2014/main" val="567585951"/>
                    </a:ext>
                  </a:extLst>
                </a:gridCol>
                <a:gridCol w="2875768">
                  <a:extLst>
                    <a:ext uri="{9D8B030D-6E8A-4147-A177-3AD203B41FA5}">
                      <a16:colId xmlns:a16="http://schemas.microsoft.com/office/drawing/2014/main" val="2995434762"/>
                    </a:ext>
                  </a:extLst>
                </a:gridCol>
                <a:gridCol w="2875768">
                  <a:extLst>
                    <a:ext uri="{9D8B030D-6E8A-4147-A177-3AD203B41FA5}">
                      <a16:colId xmlns:a16="http://schemas.microsoft.com/office/drawing/2014/main" val="3959005406"/>
                    </a:ext>
                  </a:extLst>
                </a:gridCol>
                <a:gridCol w="1483775">
                  <a:extLst>
                    <a:ext uri="{9D8B030D-6E8A-4147-A177-3AD203B41FA5}">
                      <a16:colId xmlns:a16="http://schemas.microsoft.com/office/drawing/2014/main" val="134591667"/>
                    </a:ext>
                  </a:extLst>
                </a:gridCol>
                <a:gridCol w="1483775">
                  <a:extLst>
                    <a:ext uri="{9D8B030D-6E8A-4147-A177-3AD203B41FA5}">
                      <a16:colId xmlns:a16="http://schemas.microsoft.com/office/drawing/2014/main" val="1778084009"/>
                    </a:ext>
                  </a:extLst>
                </a:gridCol>
              </a:tblGrid>
              <a:tr h="334460">
                <a:tc>
                  <a:txBody>
                    <a:bodyPr/>
                    <a:lstStyle/>
                    <a:p>
                      <a:pPr algn="ctr" fontAlgn="b"/>
                      <a:r>
                        <a:rPr lang="en-US" sz="1200" b="1" u="none" strike="noStrike" dirty="0">
                          <a:effectLst/>
                          <a:latin typeface="Century Gothic" panose="020B0502020202020204" pitchFamily="34" charset="0"/>
                        </a:rPr>
                        <a:t>Day and Date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gridSpan="4">
                  <a:txBody>
                    <a:bodyPr/>
                    <a:lstStyle/>
                    <a:p>
                      <a:pPr algn="ctr" fontAlgn="b"/>
                      <a:r>
                        <a:rPr lang="en-US" sz="1200" b="1" u="none" strike="noStrike" dirty="0">
                          <a:effectLst/>
                          <a:latin typeface="Century Gothic" panose="020B0502020202020204" pitchFamily="34" charset="0"/>
                        </a:rPr>
                        <a:t>Location</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95667532"/>
                  </a:ext>
                </a:extLst>
              </a:tr>
              <a:tr h="529828">
                <a:tc>
                  <a:txBody>
                    <a:bodyPr/>
                    <a:lstStyle/>
                    <a:p>
                      <a:pPr algn="ctr" fontAlgn="ctr"/>
                      <a:r>
                        <a:rPr lang="en-US" sz="1200" u="none" strike="noStrike" dirty="0">
                          <a:effectLst/>
                          <a:latin typeface="Century Gothic" panose="020B0502020202020204" pitchFamily="34" charset="0"/>
                        </a:rPr>
                        <a:t>Thursday, November 11</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4">
                  <a:txBody>
                    <a:bodyPr/>
                    <a:lstStyle/>
                    <a:p>
                      <a:pPr algn="ctr" fontAlgn="ctr"/>
                      <a:r>
                        <a:rPr lang="en-US" sz="1200" u="none" strike="noStrike" dirty="0">
                          <a:effectLst/>
                          <a:latin typeface="Century Gothic" panose="020B0502020202020204" pitchFamily="34" charset="0"/>
                        </a:rPr>
                        <a:t>Conference Room 1A</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037984"/>
                  </a:ext>
                </a:extLst>
              </a:tr>
              <a:tr h="382241">
                <a:tc gridSpan="3">
                  <a:txBody>
                    <a:bodyPr/>
                    <a:lstStyle/>
                    <a:p>
                      <a:pPr algn="ctr" fontAlgn="b"/>
                      <a:r>
                        <a:rPr lang="en-US" sz="1200" b="1" u="none" strike="noStrike" dirty="0">
                          <a:effectLst/>
                          <a:latin typeface="Century Gothic" panose="020B0502020202020204" pitchFamily="34" charset="0"/>
                        </a:rPr>
                        <a:t>Meeting Title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a:txBody>
                    <a:bodyPr/>
                    <a:lstStyle/>
                    <a:p>
                      <a:pPr algn="ctr" fontAlgn="b"/>
                      <a:r>
                        <a:rPr lang="en-US" sz="1200" b="1" u="none" strike="noStrike" dirty="0">
                          <a:effectLst/>
                          <a:latin typeface="Century Gothic" panose="020B0502020202020204" pitchFamily="34" charset="0"/>
                        </a:rPr>
                        <a:t>Start Time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b"/>
                      <a:r>
                        <a:rPr lang="en-US" sz="1200" b="1" u="none" strike="noStrike" dirty="0">
                          <a:effectLst/>
                          <a:latin typeface="Century Gothic" panose="020B0502020202020204" pitchFamily="34" charset="0"/>
                        </a:rPr>
                        <a:t>End Time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42517483"/>
                  </a:ext>
                </a:extLst>
              </a:tr>
              <a:tr h="529828">
                <a:tc gridSpan="3">
                  <a:txBody>
                    <a:bodyPr/>
                    <a:lstStyle/>
                    <a:p>
                      <a:pPr algn="ctr" fontAlgn="ctr"/>
                      <a:r>
                        <a:rPr lang="en-US" sz="1200" u="none" strike="noStrike" dirty="0">
                          <a:effectLst/>
                          <a:latin typeface="Century Gothic" panose="020B0502020202020204" pitchFamily="34" charset="0"/>
                        </a:rPr>
                        <a:t>November Team Meeting</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algn="ctr" fontAlgn="ctr"/>
                      <a:r>
                        <a:rPr lang="en-US" sz="1200" u="none" strike="noStrike" dirty="0">
                          <a:effectLst/>
                          <a:latin typeface="Century Gothic" panose="020B0502020202020204" pitchFamily="34" charset="0"/>
                        </a:rPr>
                        <a:t>10:30 AM</a:t>
                      </a:r>
                      <a:endParaRPr lang="en-US" sz="12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12:30 PM</a:t>
                      </a:r>
                      <a:endParaRPr lang="en-US" sz="12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2182475"/>
                  </a:ext>
                </a:extLst>
              </a:tr>
              <a:tr h="382241">
                <a:tc gridSpan="3">
                  <a:txBody>
                    <a:bodyPr/>
                    <a:lstStyle/>
                    <a:p>
                      <a:pPr algn="ctr" fontAlgn="b"/>
                      <a:r>
                        <a:rPr lang="en-US" sz="1200" b="1" u="none" strike="noStrike" dirty="0">
                          <a:effectLst/>
                          <a:latin typeface="Century Gothic" panose="020B0502020202020204" pitchFamily="34" charset="0"/>
                        </a:rPr>
                        <a:t>Team Name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pPr algn="ctr" fontAlgn="b"/>
                      <a:r>
                        <a:rPr lang="en-US" sz="1200" b="1" u="none" strike="noStrike" dirty="0">
                          <a:effectLst/>
                          <a:latin typeface="Century Gothic" panose="020B0502020202020204" pitchFamily="34" charset="0"/>
                        </a:rPr>
                        <a:t>Facilitator</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3733338599"/>
                  </a:ext>
                </a:extLst>
              </a:tr>
              <a:tr h="529828">
                <a:tc gridSpan="3">
                  <a:txBody>
                    <a:bodyPr/>
                    <a:lstStyle/>
                    <a:p>
                      <a:pPr algn="ctr" fontAlgn="ctr"/>
                      <a:r>
                        <a:rPr lang="en-US" sz="1200" u="none" strike="noStrike" dirty="0">
                          <a:effectLst/>
                          <a:latin typeface="Century Gothic" panose="020B0502020202020204" pitchFamily="34" charset="0"/>
                        </a:rPr>
                        <a:t>Project Team A</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algn="ctr" fontAlgn="ctr"/>
                      <a:r>
                        <a:rPr lang="en-US" sz="1200" u="none" strike="noStrike" dirty="0">
                          <a:effectLst/>
                          <a:latin typeface="Century Gothic" panose="020B0502020202020204" pitchFamily="34" charset="0"/>
                        </a:rPr>
                        <a:t>Jeff P.</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851926622"/>
                  </a:ext>
                </a:extLst>
              </a:tr>
              <a:tr h="382241">
                <a:tc gridSpan="5">
                  <a:txBody>
                    <a:bodyPr/>
                    <a:lstStyle/>
                    <a:p>
                      <a:pPr algn="ctr" fontAlgn="b"/>
                      <a:r>
                        <a:rPr lang="en-US" sz="1200" b="1" u="none" strike="noStrike" dirty="0">
                          <a:effectLst/>
                          <a:latin typeface="Century Gothic" panose="020B0502020202020204" pitchFamily="34" charset="0"/>
                        </a:rPr>
                        <a:t>Team Members Required to Attend</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4696838"/>
                  </a:ext>
                </a:extLst>
              </a:tr>
              <a:tr h="529828">
                <a:tc>
                  <a:txBody>
                    <a:bodyPr/>
                    <a:lstStyle/>
                    <a:p>
                      <a:pPr algn="l" fontAlgn="ctr"/>
                      <a:r>
                        <a:rPr lang="en-US" sz="1200" u="none" strike="noStrike" dirty="0">
                          <a:effectLst/>
                          <a:latin typeface="Century Gothic" panose="020B0502020202020204" pitchFamily="34" charset="0"/>
                        </a:rPr>
                        <a:t>Matthew B.</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Sarah C.</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Kelsey C.</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15374059"/>
                  </a:ext>
                </a:extLst>
              </a:tr>
              <a:tr h="525582">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59022701"/>
                  </a:ext>
                </a:extLst>
              </a:tr>
              <a:tr h="525582">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42448165"/>
                  </a:ext>
                </a:extLst>
              </a:tr>
              <a:tr h="529828">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644421699"/>
                  </a:ext>
                </a:extLst>
              </a:tr>
            </a:tbl>
          </a:graphicData>
        </a:graphic>
      </p:graphicFrame>
      <p:sp>
        <p:nvSpPr>
          <p:cNvPr id="2" name="TextBox 1">
            <a:extLst>
              <a:ext uri="{FF2B5EF4-FFF2-40B4-BE49-F238E27FC236}">
                <a16:creationId xmlns:a16="http://schemas.microsoft.com/office/drawing/2014/main" id="{00B68C4B-566F-AE21-D653-932B6118B9B7}"/>
              </a:ext>
            </a:extLst>
          </p:cNvPr>
          <p:cNvSpPr txBox="1"/>
          <p:nvPr/>
        </p:nvSpPr>
        <p:spPr>
          <a:xfrm>
            <a:off x="247190" y="697306"/>
            <a:ext cx="1100229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160487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94DB0C5-AE3E-A79A-8872-1DF957162CFA}"/>
              </a:ext>
            </a:extLst>
          </p:cNvPr>
          <p:cNvGraphicFramePr>
            <a:graphicFrameLocks noGrp="1"/>
          </p:cNvGraphicFramePr>
          <p:nvPr>
            <p:extLst>
              <p:ext uri="{D42A27DB-BD31-4B8C-83A1-F6EECF244321}">
                <p14:modId xmlns:p14="http://schemas.microsoft.com/office/powerpoint/2010/main" val="767503829"/>
              </p:ext>
            </p:extLst>
          </p:nvPr>
        </p:nvGraphicFramePr>
        <p:xfrm>
          <a:off x="2607732" y="112531"/>
          <a:ext cx="9337078" cy="6692503"/>
        </p:xfrm>
        <a:graphic>
          <a:graphicData uri="http://schemas.openxmlformats.org/drawingml/2006/table">
            <a:tbl>
              <a:tblPr>
                <a:tableStyleId>{5C22544A-7EE6-4342-B048-85BDC9FD1C3A}</a:tableStyleId>
              </a:tblPr>
              <a:tblGrid>
                <a:gridCol w="4627515">
                  <a:extLst>
                    <a:ext uri="{9D8B030D-6E8A-4147-A177-3AD203B41FA5}">
                      <a16:colId xmlns:a16="http://schemas.microsoft.com/office/drawing/2014/main" val="4155496557"/>
                    </a:ext>
                  </a:extLst>
                </a:gridCol>
                <a:gridCol w="2313757">
                  <a:extLst>
                    <a:ext uri="{9D8B030D-6E8A-4147-A177-3AD203B41FA5}">
                      <a16:colId xmlns:a16="http://schemas.microsoft.com/office/drawing/2014/main" val="1191122419"/>
                    </a:ext>
                  </a:extLst>
                </a:gridCol>
                <a:gridCol w="1197903">
                  <a:extLst>
                    <a:ext uri="{9D8B030D-6E8A-4147-A177-3AD203B41FA5}">
                      <a16:colId xmlns:a16="http://schemas.microsoft.com/office/drawing/2014/main" val="3083042287"/>
                    </a:ext>
                  </a:extLst>
                </a:gridCol>
                <a:gridCol w="1197903">
                  <a:extLst>
                    <a:ext uri="{9D8B030D-6E8A-4147-A177-3AD203B41FA5}">
                      <a16:colId xmlns:a16="http://schemas.microsoft.com/office/drawing/2014/main" val="1015555093"/>
                    </a:ext>
                  </a:extLst>
                </a:gridCol>
              </a:tblGrid>
              <a:tr h="293869">
                <a:tc>
                  <a:txBody>
                    <a:bodyPr/>
                    <a:lstStyle/>
                    <a:p>
                      <a:pPr algn="l" fontAlgn="ctr"/>
                      <a:r>
                        <a:rPr lang="en-US" sz="1200" b="1" u="none" strike="noStrike" dirty="0">
                          <a:effectLst/>
                          <a:latin typeface="Century Gothic" panose="020B0502020202020204" pitchFamily="34" charset="0"/>
                        </a:rPr>
                        <a:t>Content</a:t>
                      </a:r>
                      <a:endParaRPr lang="en-US" sz="1200" b="1"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200" b="1" u="none" strike="noStrike" dirty="0">
                          <a:effectLst/>
                          <a:latin typeface="Century Gothic" panose="020B0502020202020204" pitchFamily="34" charset="0"/>
                        </a:rPr>
                        <a:t>To Be Presented By</a:t>
                      </a:r>
                      <a:endParaRPr lang="en-US" sz="1200" b="1"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200" b="1" u="none" strike="noStrike" dirty="0">
                          <a:effectLst/>
                          <a:latin typeface="Century Gothic" panose="020B0502020202020204" pitchFamily="34" charset="0"/>
                        </a:rPr>
                        <a:t>Start Time</a:t>
                      </a:r>
                      <a:endParaRPr lang="en-US" sz="1200" b="1"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200" b="1" u="none" strike="noStrike" dirty="0">
                          <a:effectLst/>
                          <a:latin typeface="Century Gothic" panose="020B0502020202020204" pitchFamily="34" charset="0"/>
                        </a:rPr>
                        <a:t>Duration</a:t>
                      </a:r>
                      <a:endParaRPr lang="en-US" sz="1200" b="1"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5231380"/>
                  </a:ext>
                </a:extLst>
              </a:tr>
              <a:tr h="290847">
                <a:tc>
                  <a:txBody>
                    <a:bodyPr/>
                    <a:lstStyle/>
                    <a:p>
                      <a:pPr algn="l" fontAlgn="ctr"/>
                      <a:r>
                        <a:rPr lang="en-US" sz="1000" u="none" strike="noStrike" dirty="0">
                          <a:effectLst/>
                          <a:latin typeface="Century Gothic" panose="020B0502020202020204" pitchFamily="34" charset="0"/>
                        </a:rPr>
                        <a:t>1. Purpose of Meeting and Objectives</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10:30 AM</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0:05</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47528534"/>
                  </a:ext>
                </a:extLst>
              </a:tr>
              <a:tr h="290847">
                <a:tc>
                  <a:txBody>
                    <a:bodyPr/>
                    <a:lstStyle/>
                    <a:p>
                      <a:pPr algn="l" fontAlgn="ctr"/>
                      <a:r>
                        <a:rPr lang="en-US" sz="1000" u="none" strike="noStrike" dirty="0">
                          <a:effectLst/>
                          <a:latin typeface="Century Gothic" panose="020B0502020202020204" pitchFamily="34" charset="0"/>
                        </a:rPr>
                        <a:t>2. Assign Minute Taker and Timekeeper; Define Roles</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10:35 AM</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0:05</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63954901"/>
                  </a:ext>
                </a:extLst>
              </a:tr>
              <a:tr h="290847">
                <a:tc>
                  <a:txBody>
                    <a:bodyPr/>
                    <a:lstStyle/>
                    <a:p>
                      <a:pPr algn="l" fontAlgn="ctr"/>
                      <a:r>
                        <a:rPr lang="en-US" sz="1000" u="none" strike="noStrike" dirty="0">
                          <a:effectLst/>
                          <a:latin typeface="Century Gothic" panose="020B0502020202020204" pitchFamily="34" charset="0"/>
                        </a:rPr>
                        <a:t>    a. Minute Taker: [Name]</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59228941"/>
                  </a:ext>
                </a:extLst>
              </a:tr>
              <a:tr h="290847">
                <a:tc>
                  <a:txBody>
                    <a:bodyPr/>
                    <a:lstStyle/>
                    <a:p>
                      <a:pPr algn="l" fontAlgn="ctr"/>
                      <a:r>
                        <a:rPr lang="en-US" sz="1000" u="none" strike="noStrike">
                          <a:effectLst/>
                          <a:latin typeface="Century Gothic" panose="020B0502020202020204" pitchFamily="34" charset="0"/>
                        </a:rPr>
                        <a:t>    b. Timekeeper: [Name]</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3011617"/>
                  </a:ext>
                </a:extLst>
              </a:tr>
              <a:tr h="290847">
                <a:tc>
                  <a:txBody>
                    <a:bodyPr/>
                    <a:lstStyle/>
                    <a:p>
                      <a:pPr algn="l" fontAlgn="ctr"/>
                      <a:r>
                        <a:rPr lang="en-US" sz="1000" u="none" strike="noStrike">
                          <a:effectLst/>
                          <a:latin typeface="Century Gothic" panose="020B0502020202020204" pitchFamily="34" charset="0"/>
                        </a:rPr>
                        <a:t>3. Review Prior Action Item List</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63553758"/>
                  </a:ext>
                </a:extLst>
              </a:tr>
              <a:tr h="290847">
                <a:tc>
                  <a:txBody>
                    <a:bodyPr/>
                    <a:lstStyle/>
                    <a:p>
                      <a:pPr algn="l" fontAlgn="ctr"/>
                      <a:r>
                        <a:rPr lang="en-US" sz="1000" u="none" strike="noStrike">
                          <a:effectLst/>
                          <a:latin typeface="Century Gothic" panose="020B0502020202020204" pitchFamily="34" charset="0"/>
                        </a:rPr>
                        <a:t>4. Agenda Items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10:40 AM</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0:20</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2887091"/>
                  </a:ext>
                </a:extLst>
              </a:tr>
              <a:tr h="290847">
                <a:tc>
                  <a:txBody>
                    <a:bodyPr/>
                    <a:lstStyle/>
                    <a:p>
                      <a:pPr algn="l" fontAlgn="ctr"/>
                      <a:r>
                        <a:rPr lang="en-US" sz="1000" u="none" strike="noStrike">
                          <a:effectLst/>
                          <a:latin typeface="Century Gothic" panose="020B0502020202020204" pitchFamily="34" charset="0"/>
                        </a:rPr>
                        <a:t>    a. Action Item</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11:00 AM</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1:00</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09337473"/>
                  </a:ext>
                </a:extLst>
              </a:tr>
              <a:tr h="290847">
                <a:tc>
                  <a:txBody>
                    <a:bodyPr/>
                    <a:lstStyle/>
                    <a:p>
                      <a:pPr algn="l" fontAlgn="ctr"/>
                      <a:r>
                        <a:rPr lang="en-US" sz="1000" u="none" strike="noStrike" dirty="0">
                          <a:effectLst/>
                          <a:latin typeface="Century Gothic" panose="020B0502020202020204" pitchFamily="34" charset="0"/>
                        </a:rPr>
                        <a:t>        </a:t>
                      </a:r>
                      <a:r>
                        <a:rPr lang="en-US" sz="1000" u="none" strike="noStrike" dirty="0" err="1">
                          <a:effectLst/>
                          <a:latin typeface="Century Gothic" panose="020B0502020202020204" pitchFamily="34" charset="0"/>
                        </a:rPr>
                        <a:t>i</a:t>
                      </a:r>
                      <a:r>
                        <a:rPr lang="en-US" sz="1000" u="none" strike="noStrike" dirty="0">
                          <a:effectLst/>
                          <a:latin typeface="Century Gothic" panose="020B0502020202020204" pitchFamily="34" charset="0"/>
                        </a:rPr>
                        <a:t>. Item Terms</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88499218"/>
                  </a:ext>
                </a:extLst>
              </a:tr>
              <a:tr h="290847">
                <a:tc>
                  <a:txBody>
                    <a:bodyPr/>
                    <a:lstStyle/>
                    <a:p>
                      <a:pPr algn="l" fontAlgn="ctr"/>
                      <a:r>
                        <a:rPr lang="en-US" sz="1000" u="none" strike="noStrike">
                          <a:effectLst/>
                          <a:latin typeface="Century Gothic" panose="020B0502020202020204" pitchFamily="34" charset="0"/>
                        </a:rPr>
                        <a:t>        ii. Item Description</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6085814"/>
                  </a:ext>
                </a:extLst>
              </a:tr>
              <a:tr h="290847">
                <a:tc>
                  <a:txBody>
                    <a:bodyPr/>
                    <a:lstStyle/>
                    <a:p>
                      <a:pPr algn="l" fontAlgn="ctr"/>
                      <a:r>
                        <a:rPr lang="en-US" sz="1000" u="none" strike="noStrike">
                          <a:effectLst/>
                          <a:latin typeface="Century Gothic" panose="020B0502020202020204" pitchFamily="34" charset="0"/>
                        </a:rPr>
                        <a:t>        iii. Item Participants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62449276"/>
                  </a:ext>
                </a:extLst>
              </a:tr>
              <a:tr h="290847">
                <a:tc>
                  <a:txBody>
                    <a:bodyPr/>
                    <a:lstStyle/>
                    <a:p>
                      <a:pPr algn="l" fontAlgn="ctr"/>
                      <a:r>
                        <a:rPr lang="en-US" sz="1000" u="none" strike="noStrike" dirty="0">
                          <a:effectLst/>
                          <a:latin typeface="Century Gothic" panose="020B0502020202020204" pitchFamily="34" charset="0"/>
                        </a:rPr>
                        <a:t>    b. Action Item</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5725360"/>
                  </a:ext>
                </a:extLst>
              </a:tr>
              <a:tr h="290847">
                <a:tc>
                  <a:txBody>
                    <a:bodyPr/>
                    <a:lstStyle/>
                    <a:p>
                      <a:pPr algn="l" fontAlgn="ctr"/>
                      <a:r>
                        <a:rPr lang="en-US" sz="1000" u="none" strike="noStrike">
                          <a:effectLst/>
                          <a:latin typeface="Century Gothic" panose="020B0502020202020204" pitchFamily="34" charset="0"/>
                        </a:rPr>
                        <a:t>        i. Item Terms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5449321"/>
                  </a:ext>
                </a:extLst>
              </a:tr>
              <a:tr h="290847">
                <a:tc>
                  <a:txBody>
                    <a:bodyPr/>
                    <a:lstStyle/>
                    <a:p>
                      <a:pPr algn="l" fontAlgn="ctr"/>
                      <a:r>
                        <a:rPr lang="en-US" sz="1000" u="none" strike="noStrike">
                          <a:effectLst/>
                          <a:latin typeface="Century Gothic" panose="020B0502020202020204" pitchFamily="34" charset="0"/>
                        </a:rPr>
                        <a:t>        ii. Item Description</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6821205"/>
                  </a:ext>
                </a:extLst>
              </a:tr>
              <a:tr h="290847">
                <a:tc>
                  <a:txBody>
                    <a:bodyPr/>
                    <a:lstStyle/>
                    <a:p>
                      <a:pPr algn="l" fontAlgn="ctr"/>
                      <a:r>
                        <a:rPr lang="en-US" sz="1000" u="none" strike="noStrike">
                          <a:effectLst/>
                          <a:latin typeface="Century Gothic" panose="020B0502020202020204" pitchFamily="34" charset="0"/>
                        </a:rPr>
                        <a:t>        iii. Item Participants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39690515"/>
                  </a:ext>
                </a:extLst>
              </a:tr>
              <a:tr h="290847">
                <a:tc>
                  <a:txBody>
                    <a:bodyPr/>
                    <a:lstStyle/>
                    <a:p>
                      <a:pPr algn="l" fontAlgn="ctr"/>
                      <a:r>
                        <a:rPr lang="en-US" sz="1000" u="none" strike="noStrike">
                          <a:effectLst/>
                          <a:latin typeface="Century Gothic" panose="020B0502020202020204" pitchFamily="34" charset="0"/>
                        </a:rPr>
                        <a:t>    c. Action Item</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0554828"/>
                  </a:ext>
                </a:extLst>
              </a:tr>
              <a:tr h="290847">
                <a:tc>
                  <a:txBody>
                    <a:bodyPr/>
                    <a:lstStyle/>
                    <a:p>
                      <a:pPr algn="l" fontAlgn="ctr"/>
                      <a:r>
                        <a:rPr lang="en-US" sz="1000" u="none" strike="noStrike">
                          <a:effectLst/>
                          <a:latin typeface="Century Gothic" panose="020B0502020202020204" pitchFamily="34" charset="0"/>
                        </a:rPr>
                        <a:t>        i. Item Terms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45816062"/>
                  </a:ext>
                </a:extLst>
              </a:tr>
              <a:tr h="290847">
                <a:tc>
                  <a:txBody>
                    <a:bodyPr/>
                    <a:lstStyle/>
                    <a:p>
                      <a:pPr algn="l" fontAlgn="ctr"/>
                      <a:r>
                        <a:rPr lang="en-US" sz="1000" u="none" strike="noStrike">
                          <a:effectLst/>
                          <a:latin typeface="Century Gothic" panose="020B0502020202020204" pitchFamily="34" charset="0"/>
                        </a:rPr>
                        <a:t>        ii. Item Description</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29780981"/>
                  </a:ext>
                </a:extLst>
              </a:tr>
              <a:tr h="290847">
                <a:tc>
                  <a:txBody>
                    <a:bodyPr/>
                    <a:lstStyle/>
                    <a:p>
                      <a:pPr algn="l" fontAlgn="ctr"/>
                      <a:r>
                        <a:rPr lang="en-US" sz="1000" u="none" strike="noStrike">
                          <a:effectLst/>
                          <a:latin typeface="Century Gothic" panose="020B0502020202020204" pitchFamily="34" charset="0"/>
                        </a:rPr>
                        <a:t>        iii. Item Participants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508440"/>
                  </a:ext>
                </a:extLst>
              </a:tr>
              <a:tr h="290847">
                <a:tc>
                  <a:txBody>
                    <a:bodyPr/>
                    <a:lstStyle/>
                    <a:p>
                      <a:pPr algn="l" fontAlgn="ctr"/>
                      <a:r>
                        <a:rPr lang="en-US" sz="1000" u="none" strike="noStrike">
                          <a:effectLst/>
                          <a:latin typeface="Century Gothic" panose="020B0502020202020204" pitchFamily="34" charset="0"/>
                        </a:rPr>
                        <a:t>5. Review of New Action Items' Terms and Descriptions</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a:effectLst/>
                          <a:latin typeface="Century Gothic" panose="020B0502020202020204" pitchFamily="34" charset="0"/>
                        </a:rPr>
                        <a:t>12:00 PM</a:t>
                      </a: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a:effectLst/>
                          <a:latin typeface="Century Gothic" panose="020B0502020202020204" pitchFamily="34" charset="0"/>
                        </a:rPr>
                        <a:t>0:10</a:t>
                      </a: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460429"/>
                  </a:ext>
                </a:extLst>
              </a:tr>
              <a:tr h="290847">
                <a:tc>
                  <a:txBody>
                    <a:bodyPr/>
                    <a:lstStyle/>
                    <a:p>
                      <a:pPr algn="l" fontAlgn="ctr"/>
                      <a:r>
                        <a:rPr lang="en-US" sz="1000" u="none" strike="noStrike">
                          <a:effectLst/>
                          <a:latin typeface="Century Gothic" panose="020B0502020202020204" pitchFamily="34" charset="0"/>
                        </a:rPr>
                        <a:t>6. Proposals for Next Meeting Agenda</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dirty="0">
                          <a:effectLst/>
                          <a:latin typeface="Century Gothic" panose="020B0502020202020204" pitchFamily="34" charset="0"/>
                        </a:rPr>
                        <a:t>12:10 PM</a:t>
                      </a: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0:10</a:t>
                      </a:r>
                      <a:endParaRPr lang="en-US" sz="1000" b="0"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3489923"/>
                  </a:ext>
                </a:extLst>
              </a:tr>
              <a:tr h="290847">
                <a:tc>
                  <a:txBody>
                    <a:bodyPr/>
                    <a:lstStyle/>
                    <a:p>
                      <a:pPr algn="l" fontAlgn="ctr"/>
                      <a:r>
                        <a:rPr lang="en-US" sz="1000" u="none" strike="noStrike">
                          <a:effectLst/>
                          <a:latin typeface="Century Gothic" panose="020B0502020202020204" pitchFamily="34" charset="0"/>
                        </a:rPr>
                        <a:t>7. Evaluation of Current Meeting</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dirty="0">
                          <a:effectLst/>
                          <a:latin typeface="Century Gothic" panose="020B0502020202020204" pitchFamily="34" charset="0"/>
                        </a:rPr>
                        <a:t>12:20 PM</a:t>
                      </a: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0:10</a:t>
                      </a:r>
                      <a:endParaRPr lang="en-US" sz="1000" b="0"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07828090"/>
                  </a:ext>
                </a:extLst>
              </a:tr>
              <a:tr h="290847">
                <a:tc>
                  <a:txBody>
                    <a:bodyPr/>
                    <a:lstStyle/>
                    <a:p>
                      <a:pPr algn="l" fontAlgn="ctr"/>
                      <a:r>
                        <a:rPr lang="en-US" sz="1000" u="none" strike="noStrike">
                          <a:effectLst/>
                          <a:latin typeface="Century Gothic" panose="020B0502020202020204" pitchFamily="34" charset="0"/>
                        </a:rPr>
                        <a:t>8. Adjournment</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000" u="none" strike="noStrike" dirty="0">
                          <a:effectLst/>
                          <a:latin typeface="Century Gothic" panose="020B0502020202020204" pitchFamily="34" charset="0"/>
                        </a:rPr>
                        <a:t>12:30 PM</a:t>
                      </a: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8189085"/>
                  </a:ext>
                </a:extLst>
              </a:tr>
            </a:tbl>
          </a:graphicData>
        </a:graphic>
      </p:graphicFrame>
      <p:sp>
        <p:nvSpPr>
          <p:cNvPr id="3" name="TextBox 2">
            <a:extLst>
              <a:ext uri="{FF2B5EF4-FFF2-40B4-BE49-F238E27FC236}">
                <a16:creationId xmlns:a16="http://schemas.microsoft.com/office/drawing/2014/main" id="{634A6891-304F-06E1-0205-2559EEBF766E}"/>
              </a:ext>
            </a:extLst>
          </p:cNvPr>
          <p:cNvSpPr txBox="1"/>
          <p:nvPr/>
        </p:nvSpPr>
        <p:spPr>
          <a:xfrm>
            <a:off x="247190" y="112531"/>
            <a:ext cx="2529877"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Agenda</a:t>
            </a:r>
          </a:p>
        </p:txBody>
      </p:sp>
      <p:sp>
        <p:nvSpPr>
          <p:cNvPr id="4" name="TextBox 3">
            <a:extLst>
              <a:ext uri="{FF2B5EF4-FFF2-40B4-BE49-F238E27FC236}">
                <a16:creationId xmlns:a16="http://schemas.microsoft.com/office/drawing/2014/main" id="{699C2D22-C18D-4C25-4D3C-1EE3A03A21F8}"/>
              </a:ext>
            </a:extLst>
          </p:cNvPr>
          <p:cNvSpPr txBox="1"/>
          <p:nvPr/>
        </p:nvSpPr>
        <p:spPr>
          <a:xfrm>
            <a:off x="247190" y="697306"/>
            <a:ext cx="1100229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35899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E1A8A-57F9-C0D7-E93E-15ED2E684780}"/>
            </a:ext>
          </a:extLst>
        </p:cNvPr>
        <p:cNvGrpSpPr/>
        <p:nvPr/>
      </p:nvGrpSpPr>
      <p:grpSpPr>
        <a:xfrm>
          <a:off x="0" y="0"/>
          <a:ext cx="0" cy="0"/>
          <a:chOff x="0" y="0"/>
          <a:chExt cx="0" cy="0"/>
        </a:xfrm>
      </p:grpSpPr>
      <p:sp>
        <p:nvSpPr>
          <p:cNvPr id="92" name="TextBox 91">
            <a:extLst>
              <a:ext uri="{FF2B5EF4-FFF2-40B4-BE49-F238E27FC236}">
                <a16:creationId xmlns:a16="http://schemas.microsoft.com/office/drawing/2014/main" id="{97162386-847D-E8D7-7005-03E826228353}"/>
              </a:ext>
            </a:extLst>
          </p:cNvPr>
          <p:cNvSpPr txBox="1"/>
          <p:nvPr/>
        </p:nvSpPr>
        <p:spPr>
          <a:xfrm>
            <a:off x="247190" y="112531"/>
            <a:ext cx="11002295"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Meeting Details</a:t>
            </a:r>
          </a:p>
        </p:txBody>
      </p:sp>
      <p:graphicFrame>
        <p:nvGraphicFramePr>
          <p:cNvPr id="4" name="Table 3">
            <a:extLst>
              <a:ext uri="{FF2B5EF4-FFF2-40B4-BE49-F238E27FC236}">
                <a16:creationId xmlns:a16="http://schemas.microsoft.com/office/drawing/2014/main" id="{623331DD-4127-316C-7BF5-22545D3786B0}"/>
              </a:ext>
            </a:extLst>
          </p:cNvPr>
          <p:cNvGraphicFramePr>
            <a:graphicFrameLocks noGrp="1"/>
          </p:cNvGraphicFramePr>
          <p:nvPr>
            <p:extLst>
              <p:ext uri="{D42A27DB-BD31-4B8C-83A1-F6EECF244321}">
                <p14:modId xmlns:p14="http://schemas.microsoft.com/office/powerpoint/2010/main" val="3762083118"/>
              </p:ext>
            </p:extLst>
          </p:nvPr>
        </p:nvGraphicFramePr>
        <p:xfrm>
          <a:off x="247190" y="1277667"/>
          <a:ext cx="11594854" cy="5181487"/>
        </p:xfrm>
        <a:graphic>
          <a:graphicData uri="http://schemas.openxmlformats.org/drawingml/2006/table">
            <a:tbl>
              <a:tblPr>
                <a:tableStyleId>{5C22544A-7EE6-4342-B048-85BDC9FD1C3A}</a:tableStyleId>
              </a:tblPr>
              <a:tblGrid>
                <a:gridCol w="2875768">
                  <a:extLst>
                    <a:ext uri="{9D8B030D-6E8A-4147-A177-3AD203B41FA5}">
                      <a16:colId xmlns:a16="http://schemas.microsoft.com/office/drawing/2014/main" val="567585951"/>
                    </a:ext>
                  </a:extLst>
                </a:gridCol>
                <a:gridCol w="2875768">
                  <a:extLst>
                    <a:ext uri="{9D8B030D-6E8A-4147-A177-3AD203B41FA5}">
                      <a16:colId xmlns:a16="http://schemas.microsoft.com/office/drawing/2014/main" val="2995434762"/>
                    </a:ext>
                  </a:extLst>
                </a:gridCol>
                <a:gridCol w="2875768">
                  <a:extLst>
                    <a:ext uri="{9D8B030D-6E8A-4147-A177-3AD203B41FA5}">
                      <a16:colId xmlns:a16="http://schemas.microsoft.com/office/drawing/2014/main" val="3959005406"/>
                    </a:ext>
                  </a:extLst>
                </a:gridCol>
                <a:gridCol w="1483775">
                  <a:extLst>
                    <a:ext uri="{9D8B030D-6E8A-4147-A177-3AD203B41FA5}">
                      <a16:colId xmlns:a16="http://schemas.microsoft.com/office/drawing/2014/main" val="134591667"/>
                    </a:ext>
                  </a:extLst>
                </a:gridCol>
                <a:gridCol w="1483775">
                  <a:extLst>
                    <a:ext uri="{9D8B030D-6E8A-4147-A177-3AD203B41FA5}">
                      <a16:colId xmlns:a16="http://schemas.microsoft.com/office/drawing/2014/main" val="1778084009"/>
                    </a:ext>
                  </a:extLst>
                </a:gridCol>
              </a:tblGrid>
              <a:tr h="334460">
                <a:tc>
                  <a:txBody>
                    <a:bodyPr/>
                    <a:lstStyle/>
                    <a:p>
                      <a:pPr algn="ctr" fontAlgn="b"/>
                      <a:r>
                        <a:rPr lang="en-US" sz="1200" b="1" u="none" strike="noStrike" dirty="0">
                          <a:effectLst/>
                          <a:latin typeface="Century Gothic" panose="020B0502020202020204" pitchFamily="34" charset="0"/>
                        </a:rPr>
                        <a:t>Day and Date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gridSpan="4">
                  <a:txBody>
                    <a:bodyPr/>
                    <a:lstStyle/>
                    <a:p>
                      <a:pPr algn="ctr" fontAlgn="b"/>
                      <a:r>
                        <a:rPr lang="en-US" sz="1200" b="1" u="none" strike="noStrike" dirty="0">
                          <a:effectLst/>
                          <a:latin typeface="Century Gothic" panose="020B0502020202020204" pitchFamily="34" charset="0"/>
                        </a:rPr>
                        <a:t>Location</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95667532"/>
                  </a:ext>
                </a:extLst>
              </a:tr>
              <a:tr h="529828">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4">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037984"/>
                  </a:ext>
                </a:extLst>
              </a:tr>
              <a:tr h="382241">
                <a:tc gridSpan="3">
                  <a:txBody>
                    <a:bodyPr/>
                    <a:lstStyle/>
                    <a:p>
                      <a:pPr algn="ctr" fontAlgn="b"/>
                      <a:r>
                        <a:rPr lang="en-US" sz="1200" b="1" u="none" strike="noStrike" dirty="0">
                          <a:effectLst/>
                          <a:latin typeface="Century Gothic" panose="020B0502020202020204" pitchFamily="34" charset="0"/>
                        </a:rPr>
                        <a:t>Meeting Title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a:txBody>
                    <a:bodyPr/>
                    <a:lstStyle/>
                    <a:p>
                      <a:pPr algn="ctr" fontAlgn="b"/>
                      <a:r>
                        <a:rPr lang="en-US" sz="1200" b="1" u="none" strike="noStrike" dirty="0">
                          <a:effectLst/>
                          <a:latin typeface="Century Gothic" panose="020B0502020202020204" pitchFamily="34" charset="0"/>
                        </a:rPr>
                        <a:t>Start Time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b"/>
                      <a:r>
                        <a:rPr lang="en-US" sz="1200" b="1" u="none" strike="noStrike" dirty="0">
                          <a:effectLst/>
                          <a:latin typeface="Century Gothic" panose="020B0502020202020204" pitchFamily="34" charset="0"/>
                        </a:rPr>
                        <a:t>End Time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42517483"/>
                  </a:ext>
                </a:extLst>
              </a:tr>
              <a:tr h="529828">
                <a:tc gridSpan="3">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2182475"/>
                  </a:ext>
                </a:extLst>
              </a:tr>
              <a:tr h="382241">
                <a:tc gridSpan="3">
                  <a:txBody>
                    <a:bodyPr/>
                    <a:lstStyle/>
                    <a:p>
                      <a:pPr algn="ctr" fontAlgn="b"/>
                      <a:r>
                        <a:rPr lang="en-US" sz="1200" b="1" u="none" strike="noStrike" dirty="0">
                          <a:effectLst/>
                          <a:latin typeface="Century Gothic" panose="020B0502020202020204" pitchFamily="34" charset="0"/>
                        </a:rPr>
                        <a:t>Team Name</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pPr algn="ctr" fontAlgn="b"/>
                      <a:r>
                        <a:rPr lang="en-US" sz="1200" b="1" u="none" strike="noStrike" dirty="0">
                          <a:effectLst/>
                          <a:latin typeface="Century Gothic" panose="020B0502020202020204" pitchFamily="34" charset="0"/>
                        </a:rPr>
                        <a:t>Facilitator</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3733338599"/>
                  </a:ext>
                </a:extLst>
              </a:tr>
              <a:tr h="529828">
                <a:tc gridSpan="3">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851926622"/>
                  </a:ext>
                </a:extLst>
              </a:tr>
              <a:tr h="382241">
                <a:tc gridSpan="5">
                  <a:txBody>
                    <a:bodyPr/>
                    <a:lstStyle/>
                    <a:p>
                      <a:pPr algn="ctr" fontAlgn="b"/>
                      <a:r>
                        <a:rPr lang="en-US" sz="1200" b="1" u="none" strike="noStrike" dirty="0">
                          <a:effectLst/>
                          <a:latin typeface="Century Gothic" panose="020B0502020202020204" pitchFamily="34" charset="0"/>
                        </a:rPr>
                        <a:t>Team Members Required to Attend</a:t>
                      </a:r>
                      <a:endParaRPr lang="en-US" sz="12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4696838"/>
                  </a:ext>
                </a:extLst>
              </a:tr>
              <a:tr h="529828">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15374059"/>
                  </a:ext>
                </a:extLst>
              </a:tr>
              <a:tr h="525582">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59022701"/>
                  </a:ext>
                </a:extLst>
              </a:tr>
              <a:tr h="525582">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42448165"/>
                  </a:ext>
                </a:extLst>
              </a:tr>
              <a:tr h="529828">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644421699"/>
                  </a:ext>
                </a:extLst>
              </a:tr>
            </a:tbl>
          </a:graphicData>
        </a:graphic>
      </p:graphicFrame>
    </p:spTree>
    <p:extLst>
      <p:ext uri="{BB962C8B-B14F-4D97-AF65-F5344CB8AC3E}">
        <p14:creationId xmlns:p14="http://schemas.microsoft.com/office/powerpoint/2010/main" val="3259376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FBCBD-1FA5-A6B1-351D-F93265203E7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FB61B0-067B-D9E1-406C-87CDCACA76C3}"/>
              </a:ext>
            </a:extLst>
          </p:cNvPr>
          <p:cNvGraphicFramePr>
            <a:graphicFrameLocks noGrp="1"/>
          </p:cNvGraphicFramePr>
          <p:nvPr>
            <p:extLst>
              <p:ext uri="{D42A27DB-BD31-4B8C-83A1-F6EECF244321}">
                <p14:modId xmlns:p14="http://schemas.microsoft.com/office/powerpoint/2010/main" val="901429759"/>
              </p:ext>
            </p:extLst>
          </p:nvPr>
        </p:nvGraphicFramePr>
        <p:xfrm>
          <a:off x="2607732" y="112531"/>
          <a:ext cx="9337078" cy="6692503"/>
        </p:xfrm>
        <a:graphic>
          <a:graphicData uri="http://schemas.openxmlformats.org/drawingml/2006/table">
            <a:tbl>
              <a:tblPr>
                <a:tableStyleId>{5C22544A-7EE6-4342-B048-85BDC9FD1C3A}</a:tableStyleId>
              </a:tblPr>
              <a:tblGrid>
                <a:gridCol w="4627515">
                  <a:extLst>
                    <a:ext uri="{9D8B030D-6E8A-4147-A177-3AD203B41FA5}">
                      <a16:colId xmlns:a16="http://schemas.microsoft.com/office/drawing/2014/main" val="4155496557"/>
                    </a:ext>
                  </a:extLst>
                </a:gridCol>
                <a:gridCol w="2313757">
                  <a:extLst>
                    <a:ext uri="{9D8B030D-6E8A-4147-A177-3AD203B41FA5}">
                      <a16:colId xmlns:a16="http://schemas.microsoft.com/office/drawing/2014/main" val="1191122419"/>
                    </a:ext>
                  </a:extLst>
                </a:gridCol>
                <a:gridCol w="1197903">
                  <a:extLst>
                    <a:ext uri="{9D8B030D-6E8A-4147-A177-3AD203B41FA5}">
                      <a16:colId xmlns:a16="http://schemas.microsoft.com/office/drawing/2014/main" val="3083042287"/>
                    </a:ext>
                  </a:extLst>
                </a:gridCol>
                <a:gridCol w="1197903">
                  <a:extLst>
                    <a:ext uri="{9D8B030D-6E8A-4147-A177-3AD203B41FA5}">
                      <a16:colId xmlns:a16="http://schemas.microsoft.com/office/drawing/2014/main" val="1015555093"/>
                    </a:ext>
                  </a:extLst>
                </a:gridCol>
              </a:tblGrid>
              <a:tr h="293869">
                <a:tc>
                  <a:txBody>
                    <a:bodyPr/>
                    <a:lstStyle/>
                    <a:p>
                      <a:pPr algn="l" fontAlgn="ctr"/>
                      <a:r>
                        <a:rPr lang="en-US" sz="1200" b="1" u="none" strike="noStrike" dirty="0">
                          <a:effectLst/>
                          <a:latin typeface="Century Gothic" panose="020B0502020202020204" pitchFamily="34" charset="0"/>
                        </a:rPr>
                        <a:t>Content</a:t>
                      </a:r>
                      <a:endParaRPr lang="en-US" sz="1200" b="1"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200" b="1" u="none" strike="noStrike" dirty="0">
                          <a:effectLst/>
                          <a:latin typeface="Century Gothic" panose="020B0502020202020204" pitchFamily="34" charset="0"/>
                        </a:rPr>
                        <a:t>To Be Presented By</a:t>
                      </a:r>
                      <a:endParaRPr lang="en-US" sz="1200" b="1"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200" b="1" u="none" strike="noStrike" dirty="0">
                          <a:effectLst/>
                          <a:latin typeface="Century Gothic" panose="020B0502020202020204" pitchFamily="34" charset="0"/>
                        </a:rPr>
                        <a:t>Start Time</a:t>
                      </a:r>
                      <a:endParaRPr lang="en-US" sz="1200" b="1"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200" b="1" u="none" strike="noStrike" dirty="0">
                          <a:effectLst/>
                          <a:latin typeface="Century Gothic" panose="020B0502020202020204" pitchFamily="34" charset="0"/>
                        </a:rPr>
                        <a:t>Duration</a:t>
                      </a:r>
                      <a:endParaRPr lang="en-US" sz="1200" b="1"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5231380"/>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47528534"/>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63954901"/>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59228941"/>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3011617"/>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63553758"/>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2887091"/>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09337473"/>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88499218"/>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6085814"/>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62449276"/>
                  </a:ext>
                </a:extLst>
              </a:tr>
              <a:tr h="29084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5725360"/>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5449321"/>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36821205"/>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39690515"/>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0554828"/>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45816062"/>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29780981"/>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508440"/>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460429"/>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53489923"/>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07828090"/>
                  </a:ext>
                </a:extLst>
              </a:tr>
              <a:tr h="290847">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1620"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endParaRPr lang="en-US" sz="1000" b="0" i="0" u="none" strike="noStrike" dirty="0">
                        <a:solidFill>
                          <a:srgbClr val="000000"/>
                        </a:solidFill>
                        <a:effectLst/>
                        <a:latin typeface="Century Gothic" panose="020B0502020202020204" pitchFamily="34" charset="0"/>
                      </a:endParaRPr>
                    </a:p>
                  </a:txBody>
                  <a:tcPr marL="5736" marR="51620"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5736" marR="5736" marT="5736"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8189085"/>
                  </a:ext>
                </a:extLst>
              </a:tr>
            </a:tbl>
          </a:graphicData>
        </a:graphic>
      </p:graphicFrame>
      <p:sp>
        <p:nvSpPr>
          <p:cNvPr id="3" name="TextBox 2">
            <a:extLst>
              <a:ext uri="{FF2B5EF4-FFF2-40B4-BE49-F238E27FC236}">
                <a16:creationId xmlns:a16="http://schemas.microsoft.com/office/drawing/2014/main" id="{DBD5E32F-340E-AD30-63DF-A19DD2E30EE8}"/>
              </a:ext>
            </a:extLst>
          </p:cNvPr>
          <p:cNvSpPr txBox="1"/>
          <p:nvPr/>
        </p:nvSpPr>
        <p:spPr>
          <a:xfrm>
            <a:off x="247190" y="112531"/>
            <a:ext cx="2529877"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Agenda</a:t>
            </a:r>
          </a:p>
        </p:txBody>
      </p:sp>
    </p:spTree>
    <p:extLst>
      <p:ext uri="{BB962C8B-B14F-4D97-AF65-F5344CB8AC3E}">
        <p14:creationId xmlns:p14="http://schemas.microsoft.com/office/powerpoint/2010/main" val="1287035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409</Words>
  <Application>Microsoft Macintosh PowerPoint</Application>
  <PresentationFormat>Widescreen</PresentationFormat>
  <Paragraphs>146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Office81</cp:lastModifiedBy>
  <cp:revision>7</cp:revision>
  <dcterms:created xsi:type="dcterms:W3CDTF">2022-08-01T01:58:39Z</dcterms:created>
  <dcterms:modified xsi:type="dcterms:W3CDTF">2024-11-18T03:36:03Z</dcterms:modified>
</cp:coreProperties>
</file>