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sldIdLst>
    <p:sldId id="342" r:id="rId2"/>
    <p:sldId id="256" r:id="rId3"/>
    <p:sldId id="257" r:id="rId4"/>
    <p:sldId id="258" r:id="rId5"/>
    <p:sldId id="348" r:id="rId6"/>
    <p:sldId id="349" r:id="rId7"/>
    <p:sldId id="295"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BCBCB"/>
    <a:srgbClr val="FBD398"/>
    <a:srgbClr val="FBAD9D"/>
    <a:srgbClr val="ADB9CA"/>
    <a:srgbClr val="51B9AA"/>
    <a:srgbClr val="95D8CE"/>
    <a:srgbClr val="60D8C5"/>
    <a:srgbClr val="7BFFF4"/>
    <a:srgbClr val="FFD32F"/>
    <a:srgbClr val="FFDC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CE12459-A0B7-48EA-9F14-19BB235E7F2C}" v="3" dt="2024-11-17T20:26:55.45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639"/>
    <p:restoredTop sz="96327"/>
  </p:normalViewPr>
  <p:slideViewPr>
    <p:cSldViewPr snapToGrid="0" snapToObjects="1">
      <p:cViewPr varScale="1">
        <p:scale>
          <a:sx n="118" d="100"/>
          <a:sy n="118" d="100"/>
        </p:scale>
        <p:origin x="232" y="3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0CE12459-A0B7-48EA-9F14-19BB235E7F2C}"/>
    <pc:docChg chg="custSel modSld">
      <pc:chgData name="Bess Dunlevy" userId="dd4b9a8537dbe9d0" providerId="LiveId" clId="{0CE12459-A0B7-48EA-9F14-19BB235E7F2C}" dt="2024-11-17T20:27:00.791" v="95" actId="1076"/>
      <pc:docMkLst>
        <pc:docMk/>
      </pc:docMkLst>
      <pc:sldChg chg="addSp delSp modSp mod">
        <pc:chgData name="Bess Dunlevy" userId="dd4b9a8537dbe9d0" providerId="LiveId" clId="{0CE12459-A0B7-48EA-9F14-19BB235E7F2C}" dt="2024-11-17T20:27:00.791" v="95" actId="1076"/>
        <pc:sldMkLst>
          <pc:docMk/>
          <pc:sldMk cId="3033991385" sldId="256"/>
        </pc:sldMkLst>
        <pc:spChg chg="add mod">
          <ac:chgData name="Bess Dunlevy" userId="dd4b9a8537dbe9d0" providerId="LiveId" clId="{0CE12459-A0B7-48EA-9F14-19BB235E7F2C}" dt="2024-11-17T20:27:00.791" v="95" actId="1076"/>
          <ac:spMkLst>
            <pc:docMk/>
            <pc:sldMk cId="3033991385" sldId="256"/>
            <ac:spMk id="2" creationId="{DC3C0B79-7D56-2AC3-9BAF-B418DD9F52BF}"/>
          </ac:spMkLst>
        </pc:spChg>
        <pc:picChg chg="del">
          <ac:chgData name="Bess Dunlevy" userId="dd4b9a8537dbe9d0" providerId="LiveId" clId="{0CE12459-A0B7-48EA-9F14-19BB235E7F2C}" dt="2024-11-17T20:26:55.153" v="92" actId="478"/>
          <ac:picMkLst>
            <pc:docMk/>
            <pc:sldMk cId="3033991385" sldId="256"/>
            <ac:picMk id="3" creationId="{2D7933FB-5EEE-CB4D-8792-74CC3792DC75}"/>
          </ac:picMkLst>
        </pc:picChg>
      </pc:sldChg>
      <pc:sldChg chg="addSp delSp modSp mod">
        <pc:chgData name="Bess Dunlevy" userId="dd4b9a8537dbe9d0" providerId="LiveId" clId="{0CE12459-A0B7-48EA-9F14-19BB235E7F2C}" dt="2024-11-17T20:26:48.501" v="91" actId="20577"/>
        <pc:sldMkLst>
          <pc:docMk/>
          <pc:sldMk cId="1508588292" sldId="342"/>
        </pc:sldMkLst>
        <pc:spChg chg="add mod">
          <ac:chgData name="Bess Dunlevy" userId="dd4b9a8537dbe9d0" providerId="LiveId" clId="{0CE12459-A0B7-48EA-9F14-19BB235E7F2C}" dt="2024-11-17T20:26:22.564" v="21" actId="1076"/>
          <ac:spMkLst>
            <pc:docMk/>
            <pc:sldMk cId="1508588292" sldId="342"/>
            <ac:spMk id="3" creationId="{A7E1DB9C-5683-36A6-27C2-4662F2E438F3}"/>
          </ac:spMkLst>
        </pc:spChg>
        <pc:spChg chg="mod">
          <ac:chgData name="Bess Dunlevy" userId="dd4b9a8537dbe9d0" providerId="LiveId" clId="{0CE12459-A0B7-48EA-9F14-19BB235E7F2C}" dt="2024-11-17T20:26:48.501" v="91" actId="20577"/>
          <ac:spMkLst>
            <pc:docMk/>
            <pc:sldMk cId="1508588292" sldId="342"/>
            <ac:spMk id="33" creationId="{143A449B-AAB7-994A-92CE-8F48E2CA7DF6}"/>
          </ac:spMkLst>
        </pc:spChg>
        <pc:picChg chg="del">
          <ac:chgData name="Bess Dunlevy" userId="dd4b9a8537dbe9d0" providerId="LiveId" clId="{0CE12459-A0B7-48EA-9F14-19BB235E7F2C}" dt="2024-11-17T20:26:13.416" v="0" actId="478"/>
          <ac:picMkLst>
            <pc:docMk/>
            <pc:sldMk cId="1508588292" sldId="342"/>
            <ac:picMk id="2" creationId="{08CD10A9-5AD8-EB4B-B011-4B5526F2B955}"/>
          </ac:picMkLst>
        </pc:picChg>
        <pc:picChg chg="mod">
          <ac:chgData name="Bess Dunlevy" userId="dd4b9a8537dbe9d0" providerId="LiveId" clId="{0CE12459-A0B7-48EA-9F14-19BB235E7F2C}" dt="2024-11-17T20:26:34.548" v="24" actId="1076"/>
          <ac:picMkLst>
            <pc:docMk/>
            <pc:sldMk cId="1508588292" sldId="342"/>
            <ac:picMk id="4" creationId="{4AEB8225-3AA8-AF48-AD51-3F5F53316D6B}"/>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0CAF53-268F-BC49-883E-61DFB5938CEC}" type="datetimeFigureOut">
              <a:rPr lang="en-US" smtClean="0"/>
              <a:t>11/28/24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650909E-FE4E-F547-B205-B9B6087A5E95}" type="slidenum">
              <a:rPr lang="en-US" smtClean="0"/>
              <a:t>‹#›</a:t>
            </a:fld>
            <a:endParaRPr lang="en-US" dirty="0"/>
          </a:p>
        </p:txBody>
      </p:sp>
    </p:spTree>
    <p:extLst>
      <p:ext uri="{BB962C8B-B14F-4D97-AF65-F5344CB8AC3E}">
        <p14:creationId xmlns:p14="http://schemas.microsoft.com/office/powerpoint/2010/main" val="39088281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5AB6FC-9A80-9644-9A12-9BFDD0B4AB7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17E451C-9676-3E46-AE95-EA9EB6973B6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DC8D4B7-3D91-C742-90B3-C86524B87BFE}"/>
              </a:ext>
            </a:extLst>
          </p:cNvPr>
          <p:cNvSpPr>
            <a:spLocks noGrp="1"/>
          </p:cNvSpPr>
          <p:nvPr>
            <p:ph type="dt" sz="half" idx="10"/>
          </p:nvPr>
        </p:nvSpPr>
        <p:spPr/>
        <p:txBody>
          <a:bodyPr/>
          <a:lstStyle/>
          <a:p>
            <a:fld id="{40F4D7DE-0D1A-7D4C-862E-EBC2CE905929}" type="datetimeFigureOut">
              <a:rPr lang="en-US" smtClean="0"/>
              <a:t>11/28/24</a:t>
            </a:fld>
            <a:endParaRPr lang="en-US" dirty="0"/>
          </a:p>
        </p:txBody>
      </p:sp>
      <p:sp>
        <p:nvSpPr>
          <p:cNvPr id="5" name="Footer Placeholder 4">
            <a:extLst>
              <a:ext uri="{FF2B5EF4-FFF2-40B4-BE49-F238E27FC236}">
                <a16:creationId xmlns:a16="http://schemas.microsoft.com/office/drawing/2014/main" id="{2A48C2A6-F06B-5C41-92DD-6F8E9B7024D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0B99E1C-5800-EC4F-BEB9-01FA1F4BD017}"/>
              </a:ext>
            </a:extLst>
          </p:cNvPr>
          <p:cNvSpPr>
            <a:spLocks noGrp="1"/>
          </p:cNvSpPr>
          <p:nvPr>
            <p:ph type="sldNum" sz="quarter" idx="12"/>
          </p:nvPr>
        </p:nvSpPr>
        <p:spPr/>
        <p:txBody>
          <a:bodyPr/>
          <a:lstStyle/>
          <a:p>
            <a:fld id="{135F8301-7629-C745-A9E5-17C4DBED604D}" type="slidenum">
              <a:rPr lang="en-US" smtClean="0"/>
              <a:t>‹#›</a:t>
            </a:fld>
            <a:endParaRPr lang="en-US" dirty="0"/>
          </a:p>
        </p:txBody>
      </p:sp>
    </p:spTree>
    <p:extLst>
      <p:ext uri="{BB962C8B-B14F-4D97-AF65-F5344CB8AC3E}">
        <p14:creationId xmlns:p14="http://schemas.microsoft.com/office/powerpoint/2010/main" val="39264555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5CD87-9DD4-0D4D-BE60-C1C9714EF5B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3D7F9A-8CC0-F34E-9F43-A11139F5485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175331A-F884-414D-A754-74094A2D9638}"/>
              </a:ext>
            </a:extLst>
          </p:cNvPr>
          <p:cNvSpPr>
            <a:spLocks noGrp="1"/>
          </p:cNvSpPr>
          <p:nvPr>
            <p:ph type="dt" sz="half" idx="10"/>
          </p:nvPr>
        </p:nvSpPr>
        <p:spPr/>
        <p:txBody>
          <a:bodyPr/>
          <a:lstStyle/>
          <a:p>
            <a:fld id="{40F4D7DE-0D1A-7D4C-862E-EBC2CE905929}" type="datetimeFigureOut">
              <a:rPr lang="en-US" smtClean="0"/>
              <a:t>11/28/24</a:t>
            </a:fld>
            <a:endParaRPr lang="en-US" dirty="0"/>
          </a:p>
        </p:txBody>
      </p:sp>
      <p:sp>
        <p:nvSpPr>
          <p:cNvPr id="5" name="Footer Placeholder 4">
            <a:extLst>
              <a:ext uri="{FF2B5EF4-FFF2-40B4-BE49-F238E27FC236}">
                <a16:creationId xmlns:a16="http://schemas.microsoft.com/office/drawing/2014/main" id="{6DA7FCFE-A82E-824E-B308-E079D8D5AD8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B2E255C-A94C-4843-A146-EFBB7E6D76BD}"/>
              </a:ext>
            </a:extLst>
          </p:cNvPr>
          <p:cNvSpPr>
            <a:spLocks noGrp="1"/>
          </p:cNvSpPr>
          <p:nvPr>
            <p:ph type="sldNum" sz="quarter" idx="12"/>
          </p:nvPr>
        </p:nvSpPr>
        <p:spPr/>
        <p:txBody>
          <a:bodyPr/>
          <a:lstStyle/>
          <a:p>
            <a:fld id="{135F8301-7629-C745-A9E5-17C4DBED604D}" type="slidenum">
              <a:rPr lang="en-US" smtClean="0"/>
              <a:t>‹#›</a:t>
            </a:fld>
            <a:endParaRPr lang="en-US" dirty="0"/>
          </a:p>
        </p:txBody>
      </p:sp>
    </p:spTree>
    <p:extLst>
      <p:ext uri="{BB962C8B-B14F-4D97-AF65-F5344CB8AC3E}">
        <p14:creationId xmlns:p14="http://schemas.microsoft.com/office/powerpoint/2010/main" val="2578606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39A3F69-14A4-6C47-842B-B906979655E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460C4B4-B72D-EB44-9661-94B827DCD5F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24A698-6136-734A-BA68-6DF711B2ACE6}"/>
              </a:ext>
            </a:extLst>
          </p:cNvPr>
          <p:cNvSpPr>
            <a:spLocks noGrp="1"/>
          </p:cNvSpPr>
          <p:nvPr>
            <p:ph type="dt" sz="half" idx="10"/>
          </p:nvPr>
        </p:nvSpPr>
        <p:spPr/>
        <p:txBody>
          <a:bodyPr/>
          <a:lstStyle/>
          <a:p>
            <a:fld id="{40F4D7DE-0D1A-7D4C-862E-EBC2CE905929}" type="datetimeFigureOut">
              <a:rPr lang="en-US" smtClean="0"/>
              <a:t>11/28/24</a:t>
            </a:fld>
            <a:endParaRPr lang="en-US" dirty="0"/>
          </a:p>
        </p:txBody>
      </p:sp>
      <p:sp>
        <p:nvSpPr>
          <p:cNvPr id="5" name="Footer Placeholder 4">
            <a:extLst>
              <a:ext uri="{FF2B5EF4-FFF2-40B4-BE49-F238E27FC236}">
                <a16:creationId xmlns:a16="http://schemas.microsoft.com/office/drawing/2014/main" id="{071CDE42-2F1E-634E-94FF-51A56A036B2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E788C14-3CDA-CC48-83DC-D50E2D525A05}"/>
              </a:ext>
            </a:extLst>
          </p:cNvPr>
          <p:cNvSpPr>
            <a:spLocks noGrp="1"/>
          </p:cNvSpPr>
          <p:nvPr>
            <p:ph type="sldNum" sz="quarter" idx="12"/>
          </p:nvPr>
        </p:nvSpPr>
        <p:spPr/>
        <p:txBody>
          <a:bodyPr/>
          <a:lstStyle/>
          <a:p>
            <a:fld id="{135F8301-7629-C745-A9E5-17C4DBED604D}" type="slidenum">
              <a:rPr lang="en-US" smtClean="0"/>
              <a:t>‹#›</a:t>
            </a:fld>
            <a:endParaRPr lang="en-US" dirty="0"/>
          </a:p>
        </p:txBody>
      </p:sp>
    </p:spTree>
    <p:extLst>
      <p:ext uri="{BB962C8B-B14F-4D97-AF65-F5344CB8AC3E}">
        <p14:creationId xmlns:p14="http://schemas.microsoft.com/office/powerpoint/2010/main" val="40414851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EC100A-E5CB-D347-A96E-D4F3BA40FBE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2895D2A-9F9D-3645-8A61-3DE5CC2C937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2419BE5-E590-6C44-840D-4C1F8EC49BA1}"/>
              </a:ext>
            </a:extLst>
          </p:cNvPr>
          <p:cNvSpPr>
            <a:spLocks noGrp="1"/>
          </p:cNvSpPr>
          <p:nvPr>
            <p:ph type="dt" sz="half" idx="10"/>
          </p:nvPr>
        </p:nvSpPr>
        <p:spPr/>
        <p:txBody>
          <a:bodyPr/>
          <a:lstStyle/>
          <a:p>
            <a:fld id="{40F4D7DE-0D1A-7D4C-862E-EBC2CE905929}" type="datetimeFigureOut">
              <a:rPr lang="en-US" smtClean="0"/>
              <a:t>11/28/24</a:t>
            </a:fld>
            <a:endParaRPr lang="en-US" dirty="0"/>
          </a:p>
        </p:txBody>
      </p:sp>
      <p:sp>
        <p:nvSpPr>
          <p:cNvPr id="5" name="Footer Placeholder 4">
            <a:extLst>
              <a:ext uri="{FF2B5EF4-FFF2-40B4-BE49-F238E27FC236}">
                <a16:creationId xmlns:a16="http://schemas.microsoft.com/office/drawing/2014/main" id="{C8426985-9F19-EA49-8EB6-08602D0D107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E31BFD9-1DC3-FA43-B5A5-05B5B9C09F15}"/>
              </a:ext>
            </a:extLst>
          </p:cNvPr>
          <p:cNvSpPr>
            <a:spLocks noGrp="1"/>
          </p:cNvSpPr>
          <p:nvPr>
            <p:ph type="sldNum" sz="quarter" idx="12"/>
          </p:nvPr>
        </p:nvSpPr>
        <p:spPr/>
        <p:txBody>
          <a:bodyPr/>
          <a:lstStyle/>
          <a:p>
            <a:fld id="{135F8301-7629-C745-A9E5-17C4DBED604D}" type="slidenum">
              <a:rPr lang="en-US" smtClean="0"/>
              <a:t>‹#›</a:t>
            </a:fld>
            <a:endParaRPr lang="en-US" dirty="0"/>
          </a:p>
        </p:txBody>
      </p:sp>
    </p:spTree>
    <p:extLst>
      <p:ext uri="{BB962C8B-B14F-4D97-AF65-F5344CB8AC3E}">
        <p14:creationId xmlns:p14="http://schemas.microsoft.com/office/powerpoint/2010/main" val="8187249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F9110C-7B3B-EC43-A447-9C2123A7C18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1B40B81-BEA2-7E4C-B40D-C20E6E2075A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4C9029E-A571-7641-9177-368FC875FC76}"/>
              </a:ext>
            </a:extLst>
          </p:cNvPr>
          <p:cNvSpPr>
            <a:spLocks noGrp="1"/>
          </p:cNvSpPr>
          <p:nvPr>
            <p:ph type="dt" sz="half" idx="10"/>
          </p:nvPr>
        </p:nvSpPr>
        <p:spPr/>
        <p:txBody>
          <a:bodyPr/>
          <a:lstStyle/>
          <a:p>
            <a:fld id="{40F4D7DE-0D1A-7D4C-862E-EBC2CE905929}" type="datetimeFigureOut">
              <a:rPr lang="en-US" smtClean="0"/>
              <a:t>11/28/24</a:t>
            </a:fld>
            <a:endParaRPr lang="en-US" dirty="0"/>
          </a:p>
        </p:txBody>
      </p:sp>
      <p:sp>
        <p:nvSpPr>
          <p:cNvPr id="5" name="Footer Placeholder 4">
            <a:extLst>
              <a:ext uri="{FF2B5EF4-FFF2-40B4-BE49-F238E27FC236}">
                <a16:creationId xmlns:a16="http://schemas.microsoft.com/office/drawing/2014/main" id="{739528E9-ED6D-A547-8660-602EDD88DE6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1D8E00D-BF63-EA49-A2EC-4CC04F0E3CCC}"/>
              </a:ext>
            </a:extLst>
          </p:cNvPr>
          <p:cNvSpPr>
            <a:spLocks noGrp="1"/>
          </p:cNvSpPr>
          <p:nvPr>
            <p:ph type="sldNum" sz="quarter" idx="12"/>
          </p:nvPr>
        </p:nvSpPr>
        <p:spPr/>
        <p:txBody>
          <a:bodyPr/>
          <a:lstStyle/>
          <a:p>
            <a:fld id="{135F8301-7629-C745-A9E5-17C4DBED604D}" type="slidenum">
              <a:rPr lang="en-US" smtClean="0"/>
              <a:t>‹#›</a:t>
            </a:fld>
            <a:endParaRPr lang="en-US" dirty="0"/>
          </a:p>
        </p:txBody>
      </p:sp>
    </p:spTree>
    <p:extLst>
      <p:ext uri="{BB962C8B-B14F-4D97-AF65-F5344CB8AC3E}">
        <p14:creationId xmlns:p14="http://schemas.microsoft.com/office/powerpoint/2010/main" val="3440165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C42F4C-226A-5244-90DA-5871231600B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87DFB89-7723-0643-9A9F-1E0D3EEBB74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181B8C9-FF8C-A240-9957-D911309751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8693A8B-FB8E-FA44-9EAC-37EE3BF83483}"/>
              </a:ext>
            </a:extLst>
          </p:cNvPr>
          <p:cNvSpPr>
            <a:spLocks noGrp="1"/>
          </p:cNvSpPr>
          <p:nvPr>
            <p:ph type="dt" sz="half" idx="10"/>
          </p:nvPr>
        </p:nvSpPr>
        <p:spPr/>
        <p:txBody>
          <a:bodyPr/>
          <a:lstStyle/>
          <a:p>
            <a:fld id="{40F4D7DE-0D1A-7D4C-862E-EBC2CE905929}" type="datetimeFigureOut">
              <a:rPr lang="en-US" smtClean="0"/>
              <a:t>11/28/24</a:t>
            </a:fld>
            <a:endParaRPr lang="en-US" dirty="0"/>
          </a:p>
        </p:txBody>
      </p:sp>
      <p:sp>
        <p:nvSpPr>
          <p:cNvPr id="6" name="Footer Placeholder 5">
            <a:extLst>
              <a:ext uri="{FF2B5EF4-FFF2-40B4-BE49-F238E27FC236}">
                <a16:creationId xmlns:a16="http://schemas.microsoft.com/office/drawing/2014/main" id="{41556D38-470A-AB4C-BBB0-C9191093154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E1774A6-3670-3147-8FE4-EDBA80BA8F05}"/>
              </a:ext>
            </a:extLst>
          </p:cNvPr>
          <p:cNvSpPr>
            <a:spLocks noGrp="1"/>
          </p:cNvSpPr>
          <p:nvPr>
            <p:ph type="sldNum" sz="quarter" idx="12"/>
          </p:nvPr>
        </p:nvSpPr>
        <p:spPr/>
        <p:txBody>
          <a:bodyPr/>
          <a:lstStyle/>
          <a:p>
            <a:fld id="{135F8301-7629-C745-A9E5-17C4DBED604D}" type="slidenum">
              <a:rPr lang="en-US" smtClean="0"/>
              <a:t>‹#›</a:t>
            </a:fld>
            <a:endParaRPr lang="en-US" dirty="0"/>
          </a:p>
        </p:txBody>
      </p:sp>
    </p:spTree>
    <p:extLst>
      <p:ext uri="{BB962C8B-B14F-4D97-AF65-F5344CB8AC3E}">
        <p14:creationId xmlns:p14="http://schemas.microsoft.com/office/powerpoint/2010/main" val="2357285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78FF7-E6CA-D840-AD39-A44F71F2AEB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0ECDCED-A226-CD43-A80F-6FE4CCEF021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AC35D8A-7BB7-D64E-AA13-A04B0E27180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93F7AF8-D8AD-7E4C-9D71-D03F58ACE63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EFBB3D0-C1A9-794D-AF45-787083A691C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D0EC8A3-DA45-284A-9ACC-9D12EECD88A2}"/>
              </a:ext>
            </a:extLst>
          </p:cNvPr>
          <p:cNvSpPr>
            <a:spLocks noGrp="1"/>
          </p:cNvSpPr>
          <p:nvPr>
            <p:ph type="dt" sz="half" idx="10"/>
          </p:nvPr>
        </p:nvSpPr>
        <p:spPr/>
        <p:txBody>
          <a:bodyPr/>
          <a:lstStyle/>
          <a:p>
            <a:fld id="{40F4D7DE-0D1A-7D4C-862E-EBC2CE905929}" type="datetimeFigureOut">
              <a:rPr lang="en-US" smtClean="0"/>
              <a:t>11/28/24</a:t>
            </a:fld>
            <a:endParaRPr lang="en-US" dirty="0"/>
          </a:p>
        </p:txBody>
      </p:sp>
      <p:sp>
        <p:nvSpPr>
          <p:cNvPr id="8" name="Footer Placeholder 7">
            <a:extLst>
              <a:ext uri="{FF2B5EF4-FFF2-40B4-BE49-F238E27FC236}">
                <a16:creationId xmlns:a16="http://schemas.microsoft.com/office/drawing/2014/main" id="{0A55983B-E5EB-6449-AB48-895A99D03376}"/>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6F9768B9-3797-EE41-8DCC-F89A3BEF7F94}"/>
              </a:ext>
            </a:extLst>
          </p:cNvPr>
          <p:cNvSpPr>
            <a:spLocks noGrp="1"/>
          </p:cNvSpPr>
          <p:nvPr>
            <p:ph type="sldNum" sz="quarter" idx="12"/>
          </p:nvPr>
        </p:nvSpPr>
        <p:spPr/>
        <p:txBody>
          <a:bodyPr/>
          <a:lstStyle/>
          <a:p>
            <a:fld id="{135F8301-7629-C745-A9E5-17C4DBED604D}" type="slidenum">
              <a:rPr lang="en-US" smtClean="0"/>
              <a:t>‹#›</a:t>
            </a:fld>
            <a:endParaRPr lang="en-US" dirty="0"/>
          </a:p>
        </p:txBody>
      </p:sp>
    </p:spTree>
    <p:extLst>
      <p:ext uri="{BB962C8B-B14F-4D97-AF65-F5344CB8AC3E}">
        <p14:creationId xmlns:p14="http://schemas.microsoft.com/office/powerpoint/2010/main" val="12702634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EEBF6A-1DA1-F148-A4D7-B0EB03BB22B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F4A2ABD-5A9C-6B4E-9969-A6845F21735B}"/>
              </a:ext>
            </a:extLst>
          </p:cNvPr>
          <p:cNvSpPr>
            <a:spLocks noGrp="1"/>
          </p:cNvSpPr>
          <p:nvPr>
            <p:ph type="dt" sz="half" idx="10"/>
          </p:nvPr>
        </p:nvSpPr>
        <p:spPr/>
        <p:txBody>
          <a:bodyPr/>
          <a:lstStyle/>
          <a:p>
            <a:fld id="{40F4D7DE-0D1A-7D4C-862E-EBC2CE905929}" type="datetimeFigureOut">
              <a:rPr lang="en-US" smtClean="0"/>
              <a:t>11/28/24</a:t>
            </a:fld>
            <a:endParaRPr lang="en-US" dirty="0"/>
          </a:p>
        </p:txBody>
      </p:sp>
      <p:sp>
        <p:nvSpPr>
          <p:cNvPr id="4" name="Footer Placeholder 3">
            <a:extLst>
              <a:ext uri="{FF2B5EF4-FFF2-40B4-BE49-F238E27FC236}">
                <a16:creationId xmlns:a16="http://schemas.microsoft.com/office/drawing/2014/main" id="{CB36996D-03A9-6D40-892F-14490AC36C07}"/>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6434FE78-8F61-2A47-B46D-B1835F891556}"/>
              </a:ext>
            </a:extLst>
          </p:cNvPr>
          <p:cNvSpPr>
            <a:spLocks noGrp="1"/>
          </p:cNvSpPr>
          <p:nvPr>
            <p:ph type="sldNum" sz="quarter" idx="12"/>
          </p:nvPr>
        </p:nvSpPr>
        <p:spPr/>
        <p:txBody>
          <a:bodyPr/>
          <a:lstStyle/>
          <a:p>
            <a:fld id="{135F8301-7629-C745-A9E5-17C4DBED604D}" type="slidenum">
              <a:rPr lang="en-US" smtClean="0"/>
              <a:t>‹#›</a:t>
            </a:fld>
            <a:endParaRPr lang="en-US" dirty="0"/>
          </a:p>
        </p:txBody>
      </p:sp>
    </p:spTree>
    <p:extLst>
      <p:ext uri="{BB962C8B-B14F-4D97-AF65-F5344CB8AC3E}">
        <p14:creationId xmlns:p14="http://schemas.microsoft.com/office/powerpoint/2010/main" val="1431849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990845B-2D57-1A4A-AA63-41E99785C617}"/>
              </a:ext>
            </a:extLst>
          </p:cNvPr>
          <p:cNvSpPr>
            <a:spLocks noGrp="1"/>
          </p:cNvSpPr>
          <p:nvPr>
            <p:ph type="dt" sz="half" idx="10"/>
          </p:nvPr>
        </p:nvSpPr>
        <p:spPr/>
        <p:txBody>
          <a:bodyPr/>
          <a:lstStyle/>
          <a:p>
            <a:fld id="{40F4D7DE-0D1A-7D4C-862E-EBC2CE905929}" type="datetimeFigureOut">
              <a:rPr lang="en-US" smtClean="0"/>
              <a:t>11/28/24</a:t>
            </a:fld>
            <a:endParaRPr lang="en-US" dirty="0"/>
          </a:p>
        </p:txBody>
      </p:sp>
      <p:sp>
        <p:nvSpPr>
          <p:cNvPr id="3" name="Footer Placeholder 2">
            <a:extLst>
              <a:ext uri="{FF2B5EF4-FFF2-40B4-BE49-F238E27FC236}">
                <a16:creationId xmlns:a16="http://schemas.microsoft.com/office/drawing/2014/main" id="{EB14D5A8-4DE2-944A-9C92-94FC685E3C71}"/>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CAB691A6-C35D-9240-B816-5023A94BAF0F}"/>
              </a:ext>
            </a:extLst>
          </p:cNvPr>
          <p:cNvSpPr>
            <a:spLocks noGrp="1"/>
          </p:cNvSpPr>
          <p:nvPr>
            <p:ph type="sldNum" sz="quarter" idx="12"/>
          </p:nvPr>
        </p:nvSpPr>
        <p:spPr/>
        <p:txBody>
          <a:bodyPr/>
          <a:lstStyle/>
          <a:p>
            <a:fld id="{135F8301-7629-C745-A9E5-17C4DBED604D}" type="slidenum">
              <a:rPr lang="en-US" smtClean="0"/>
              <a:t>‹#›</a:t>
            </a:fld>
            <a:endParaRPr lang="en-US" dirty="0"/>
          </a:p>
        </p:txBody>
      </p:sp>
    </p:spTree>
    <p:extLst>
      <p:ext uri="{BB962C8B-B14F-4D97-AF65-F5344CB8AC3E}">
        <p14:creationId xmlns:p14="http://schemas.microsoft.com/office/powerpoint/2010/main" val="2677453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C349B-A748-964B-BB60-78E07F1B9D3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BD78DEB-B61A-B14A-9D20-FF7CBFA8B36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8473E8D-E6E3-FE44-8F74-EED6DFE257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9683AC1-0A5D-2844-8579-36031C7CDB8F}"/>
              </a:ext>
            </a:extLst>
          </p:cNvPr>
          <p:cNvSpPr>
            <a:spLocks noGrp="1"/>
          </p:cNvSpPr>
          <p:nvPr>
            <p:ph type="dt" sz="half" idx="10"/>
          </p:nvPr>
        </p:nvSpPr>
        <p:spPr/>
        <p:txBody>
          <a:bodyPr/>
          <a:lstStyle/>
          <a:p>
            <a:fld id="{40F4D7DE-0D1A-7D4C-862E-EBC2CE905929}" type="datetimeFigureOut">
              <a:rPr lang="en-US" smtClean="0"/>
              <a:t>11/28/24</a:t>
            </a:fld>
            <a:endParaRPr lang="en-US" dirty="0"/>
          </a:p>
        </p:txBody>
      </p:sp>
      <p:sp>
        <p:nvSpPr>
          <p:cNvPr id="6" name="Footer Placeholder 5">
            <a:extLst>
              <a:ext uri="{FF2B5EF4-FFF2-40B4-BE49-F238E27FC236}">
                <a16:creationId xmlns:a16="http://schemas.microsoft.com/office/drawing/2014/main" id="{88914715-E46F-1A47-8A5F-71106B468D5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6059B95-8A5F-8442-A6A1-0C4A20FF8030}"/>
              </a:ext>
            </a:extLst>
          </p:cNvPr>
          <p:cNvSpPr>
            <a:spLocks noGrp="1"/>
          </p:cNvSpPr>
          <p:nvPr>
            <p:ph type="sldNum" sz="quarter" idx="12"/>
          </p:nvPr>
        </p:nvSpPr>
        <p:spPr/>
        <p:txBody>
          <a:bodyPr/>
          <a:lstStyle/>
          <a:p>
            <a:fld id="{135F8301-7629-C745-A9E5-17C4DBED604D}" type="slidenum">
              <a:rPr lang="en-US" smtClean="0"/>
              <a:t>‹#›</a:t>
            </a:fld>
            <a:endParaRPr lang="en-US" dirty="0"/>
          </a:p>
        </p:txBody>
      </p:sp>
    </p:spTree>
    <p:extLst>
      <p:ext uri="{BB962C8B-B14F-4D97-AF65-F5344CB8AC3E}">
        <p14:creationId xmlns:p14="http://schemas.microsoft.com/office/powerpoint/2010/main" val="6924933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5B4FE1-3857-0046-A647-6082C1669D3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1CFBB9A-D23E-4B47-80C7-FFB64E07FE3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6CD63815-F191-A348-82DB-DD508C894B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2CCF350-6D7B-5340-B16E-D2EF8FA974FC}"/>
              </a:ext>
            </a:extLst>
          </p:cNvPr>
          <p:cNvSpPr>
            <a:spLocks noGrp="1"/>
          </p:cNvSpPr>
          <p:nvPr>
            <p:ph type="dt" sz="half" idx="10"/>
          </p:nvPr>
        </p:nvSpPr>
        <p:spPr/>
        <p:txBody>
          <a:bodyPr/>
          <a:lstStyle/>
          <a:p>
            <a:fld id="{40F4D7DE-0D1A-7D4C-862E-EBC2CE905929}" type="datetimeFigureOut">
              <a:rPr lang="en-US" smtClean="0"/>
              <a:t>11/28/24</a:t>
            </a:fld>
            <a:endParaRPr lang="en-US" dirty="0"/>
          </a:p>
        </p:txBody>
      </p:sp>
      <p:sp>
        <p:nvSpPr>
          <p:cNvPr id="6" name="Footer Placeholder 5">
            <a:extLst>
              <a:ext uri="{FF2B5EF4-FFF2-40B4-BE49-F238E27FC236}">
                <a16:creationId xmlns:a16="http://schemas.microsoft.com/office/drawing/2014/main" id="{3DCF42EE-4901-0C43-8B98-2E950E6A0F4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8D3A4C7-8A1D-F543-94EC-7A07831273F4}"/>
              </a:ext>
            </a:extLst>
          </p:cNvPr>
          <p:cNvSpPr>
            <a:spLocks noGrp="1"/>
          </p:cNvSpPr>
          <p:nvPr>
            <p:ph type="sldNum" sz="quarter" idx="12"/>
          </p:nvPr>
        </p:nvSpPr>
        <p:spPr/>
        <p:txBody>
          <a:bodyPr/>
          <a:lstStyle/>
          <a:p>
            <a:fld id="{135F8301-7629-C745-A9E5-17C4DBED604D}" type="slidenum">
              <a:rPr lang="en-US" smtClean="0"/>
              <a:t>‹#›</a:t>
            </a:fld>
            <a:endParaRPr lang="en-US" dirty="0"/>
          </a:p>
        </p:txBody>
      </p:sp>
    </p:spTree>
    <p:extLst>
      <p:ext uri="{BB962C8B-B14F-4D97-AF65-F5344CB8AC3E}">
        <p14:creationId xmlns:p14="http://schemas.microsoft.com/office/powerpoint/2010/main" val="1890382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5AA62DD-7585-5641-9DAD-5D22DAB28C0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4233C14-E6A7-C041-8F57-0B42A8D250E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7AFABAA-5BE1-4E4C-8614-D92E0349127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F4D7DE-0D1A-7D4C-862E-EBC2CE905929}" type="datetimeFigureOut">
              <a:rPr lang="en-US" smtClean="0"/>
              <a:t>11/28/24</a:t>
            </a:fld>
            <a:endParaRPr lang="en-US" dirty="0"/>
          </a:p>
        </p:txBody>
      </p:sp>
      <p:sp>
        <p:nvSpPr>
          <p:cNvPr id="5" name="Footer Placeholder 4">
            <a:extLst>
              <a:ext uri="{FF2B5EF4-FFF2-40B4-BE49-F238E27FC236}">
                <a16:creationId xmlns:a16="http://schemas.microsoft.com/office/drawing/2014/main" id="{CDB53E2E-0367-894D-86B7-EBDF0F058C3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4999AD7E-6A4A-F349-85CF-D08D5913A16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5F8301-7629-C745-A9E5-17C4DBED604D}" type="slidenum">
              <a:rPr lang="en-US" smtClean="0"/>
              <a:t>‹#›</a:t>
            </a:fld>
            <a:endParaRPr lang="en-US" dirty="0"/>
          </a:p>
        </p:txBody>
      </p:sp>
    </p:spTree>
    <p:extLst>
      <p:ext uri="{BB962C8B-B14F-4D97-AF65-F5344CB8AC3E}">
        <p14:creationId xmlns:p14="http://schemas.microsoft.com/office/powerpoint/2010/main" val="975797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hyperlink" Target="https://www.smartsheet.com/try-it?trp=11294&amp;utm_source=template-powerpoint&amp;utm_medium=content&amp;utm_campaign=Brand+Promotion+Activities-powerpoint-11294&amp;lpa=Brand+Promotion+Activities+powerpoint+11294" TargetMode="Externa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rcRect/>
          <a:stretch/>
        </p:blipFill>
        <p:spPr>
          <a:xfrm>
            <a:off x="8248623" y="253847"/>
            <a:ext cx="3642930" cy="724561"/>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6720285" cy="1323439"/>
          </a:xfrm>
          <a:prstGeom prst="rect">
            <a:avLst/>
          </a:prstGeom>
          <a:noFill/>
        </p:spPr>
        <p:txBody>
          <a:bodyPr wrap="square" rtlCol="0">
            <a:spAutoFit/>
          </a:bodyPr>
          <a:lstStyle/>
          <a:p>
            <a:r>
              <a:rPr lang="en-US" sz="4000" b="1" dirty="0">
                <a:solidFill>
                  <a:schemeClr val="tx1">
                    <a:lumMod val="75000"/>
                    <a:lumOff val="25000"/>
                  </a:schemeClr>
                </a:solidFill>
                <a:latin typeface="Century Gothic" panose="020B0502020202020204" pitchFamily="34" charset="0"/>
              </a:rPr>
              <a:t>Brand Pillars Workshop Facilitation Kit</a:t>
            </a:r>
          </a:p>
        </p:txBody>
      </p:sp>
      <p:grpSp>
        <p:nvGrpSpPr>
          <p:cNvPr id="5" name="Group 4">
            <a:extLst>
              <a:ext uri="{FF2B5EF4-FFF2-40B4-BE49-F238E27FC236}">
                <a16:creationId xmlns:a16="http://schemas.microsoft.com/office/drawing/2014/main" id="{1599C3A8-FBCF-D94E-B6C1-517F258C957C}"/>
              </a:ext>
            </a:extLst>
          </p:cNvPr>
          <p:cNvGrpSpPr/>
          <p:nvPr/>
        </p:nvGrpSpPr>
        <p:grpSpPr>
          <a:xfrm>
            <a:off x="2951544" y="3142713"/>
            <a:ext cx="8842433" cy="3354546"/>
            <a:chOff x="1085120" y="2434649"/>
            <a:chExt cx="10708857" cy="4062610"/>
          </a:xfrm>
        </p:grpSpPr>
        <p:pic>
          <p:nvPicPr>
            <p:cNvPr id="6" name="Picture 5">
              <a:extLst>
                <a:ext uri="{FF2B5EF4-FFF2-40B4-BE49-F238E27FC236}">
                  <a16:creationId xmlns:a16="http://schemas.microsoft.com/office/drawing/2014/main" id="{A6B6BC11-5F86-044B-961F-6582BB727D15}"/>
                </a:ext>
              </a:extLst>
            </p:cNvPr>
            <p:cNvPicPr>
              <a:picLocks noChangeAspect="1"/>
            </p:cNvPicPr>
            <p:nvPr/>
          </p:nvPicPr>
          <p:blipFill>
            <a:blip r:embed="rId4"/>
            <a:stretch>
              <a:fillRect/>
            </a:stretch>
          </p:blipFill>
          <p:spPr>
            <a:xfrm>
              <a:off x="1085120" y="2434649"/>
              <a:ext cx="3446368" cy="1938582"/>
            </a:xfrm>
            <a:prstGeom prst="rect">
              <a:avLst/>
            </a:prstGeom>
          </p:spPr>
        </p:pic>
        <p:pic>
          <p:nvPicPr>
            <p:cNvPr id="7" name="Picture 6">
              <a:extLst>
                <a:ext uri="{FF2B5EF4-FFF2-40B4-BE49-F238E27FC236}">
                  <a16:creationId xmlns:a16="http://schemas.microsoft.com/office/drawing/2014/main" id="{65124F1A-0251-1947-820B-85AF9449A648}"/>
                </a:ext>
              </a:extLst>
            </p:cNvPr>
            <p:cNvPicPr>
              <a:picLocks noChangeAspect="1"/>
            </p:cNvPicPr>
            <p:nvPr/>
          </p:nvPicPr>
          <p:blipFill>
            <a:blip r:embed="rId5"/>
            <a:stretch>
              <a:fillRect/>
            </a:stretch>
          </p:blipFill>
          <p:spPr>
            <a:xfrm>
              <a:off x="8353676" y="4558677"/>
              <a:ext cx="3440300" cy="1938582"/>
            </a:xfrm>
            <a:prstGeom prst="rect">
              <a:avLst/>
            </a:prstGeom>
          </p:spPr>
        </p:pic>
        <p:pic>
          <p:nvPicPr>
            <p:cNvPr id="8" name="Picture 7">
              <a:extLst>
                <a:ext uri="{FF2B5EF4-FFF2-40B4-BE49-F238E27FC236}">
                  <a16:creationId xmlns:a16="http://schemas.microsoft.com/office/drawing/2014/main" id="{EF01C65A-3982-014C-80A4-5ECEC6EACE08}"/>
                </a:ext>
              </a:extLst>
            </p:cNvPr>
            <p:cNvPicPr>
              <a:picLocks noChangeAspect="1"/>
            </p:cNvPicPr>
            <p:nvPr/>
          </p:nvPicPr>
          <p:blipFill>
            <a:blip r:embed="rId6"/>
            <a:stretch>
              <a:fillRect/>
            </a:stretch>
          </p:blipFill>
          <p:spPr>
            <a:xfrm>
              <a:off x="4719398" y="2434649"/>
              <a:ext cx="3440301" cy="1938582"/>
            </a:xfrm>
            <a:prstGeom prst="rect">
              <a:avLst/>
            </a:prstGeom>
          </p:spPr>
        </p:pic>
        <p:pic>
          <p:nvPicPr>
            <p:cNvPr id="9" name="Picture 8">
              <a:extLst>
                <a:ext uri="{FF2B5EF4-FFF2-40B4-BE49-F238E27FC236}">
                  <a16:creationId xmlns:a16="http://schemas.microsoft.com/office/drawing/2014/main" id="{0A03E9BF-0E2C-904D-92A4-ACE6D5F7A0FE}"/>
                </a:ext>
              </a:extLst>
            </p:cNvPr>
            <p:cNvPicPr>
              <a:picLocks noChangeAspect="1"/>
            </p:cNvPicPr>
            <p:nvPr/>
          </p:nvPicPr>
          <p:blipFill>
            <a:blip r:embed="rId7"/>
            <a:stretch>
              <a:fillRect/>
            </a:stretch>
          </p:blipFill>
          <p:spPr>
            <a:xfrm>
              <a:off x="8353676" y="2434649"/>
              <a:ext cx="3440301" cy="1938582"/>
            </a:xfrm>
            <a:prstGeom prst="rect">
              <a:avLst/>
            </a:prstGeom>
          </p:spPr>
        </p:pic>
        <p:pic>
          <p:nvPicPr>
            <p:cNvPr id="10" name="Picture 9">
              <a:extLst>
                <a:ext uri="{FF2B5EF4-FFF2-40B4-BE49-F238E27FC236}">
                  <a16:creationId xmlns:a16="http://schemas.microsoft.com/office/drawing/2014/main" id="{27FD012D-9571-F842-974A-D6C45473A4C6}"/>
                </a:ext>
              </a:extLst>
            </p:cNvPr>
            <p:cNvPicPr>
              <a:picLocks noChangeAspect="1"/>
            </p:cNvPicPr>
            <p:nvPr/>
          </p:nvPicPr>
          <p:blipFill>
            <a:blip r:embed="rId8"/>
            <a:stretch>
              <a:fillRect/>
            </a:stretch>
          </p:blipFill>
          <p:spPr>
            <a:xfrm>
              <a:off x="1085120" y="4558677"/>
              <a:ext cx="3440301" cy="1938582"/>
            </a:xfrm>
            <a:prstGeom prst="rect">
              <a:avLst/>
            </a:prstGeom>
          </p:spPr>
        </p:pic>
        <p:pic>
          <p:nvPicPr>
            <p:cNvPr id="11" name="Picture 10">
              <a:extLst>
                <a:ext uri="{FF2B5EF4-FFF2-40B4-BE49-F238E27FC236}">
                  <a16:creationId xmlns:a16="http://schemas.microsoft.com/office/drawing/2014/main" id="{7746F383-21A9-914B-B969-1EDEF06C5871}"/>
                </a:ext>
              </a:extLst>
            </p:cNvPr>
            <p:cNvPicPr>
              <a:picLocks noChangeAspect="1"/>
            </p:cNvPicPr>
            <p:nvPr/>
          </p:nvPicPr>
          <p:blipFill>
            <a:blip r:embed="rId9"/>
            <a:stretch>
              <a:fillRect/>
            </a:stretch>
          </p:blipFill>
          <p:spPr>
            <a:xfrm>
              <a:off x="4719398" y="4558677"/>
              <a:ext cx="3440301" cy="1938582"/>
            </a:xfrm>
            <a:prstGeom prst="rect">
              <a:avLst/>
            </a:prstGeom>
          </p:spPr>
        </p:pic>
      </p:grpSp>
      <p:sp>
        <p:nvSpPr>
          <p:cNvPr id="3" name="TextBox 1">
            <a:extLst>
              <a:ext uri="{FF2B5EF4-FFF2-40B4-BE49-F238E27FC236}">
                <a16:creationId xmlns:a16="http://schemas.microsoft.com/office/drawing/2014/main" id="{A7E1DB9C-5683-36A6-27C2-4662F2E438F3}"/>
              </a:ext>
            </a:extLst>
          </p:cNvPr>
          <p:cNvSpPr txBox="1"/>
          <p:nvPr/>
        </p:nvSpPr>
        <p:spPr>
          <a:xfrm>
            <a:off x="557209" y="1194850"/>
            <a:ext cx="6786739" cy="2215991"/>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3800" dirty="0">
                <a:latin typeface="Brush Script MT" panose="03060802040406070304" pitchFamily="66" charset="0"/>
                <a:cs typeface="Times New Roman" panose="02020603050405020304" pitchFamily="18" charset="0"/>
              </a:rPr>
              <a:t>promotion</a:t>
            </a: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CBCBCB"/>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28068694-9619-BF41-A5C9-8B5A02D51FC0}"/>
              </a:ext>
            </a:extLst>
          </p:cNvPr>
          <p:cNvPicPr>
            <a:picLocks noChangeAspect="1"/>
          </p:cNvPicPr>
          <p:nvPr/>
        </p:nvPicPr>
        <p:blipFill>
          <a:blip r:embed="rId2">
            <a:alphaModFix amt="75000"/>
          </a:blip>
          <a:stretch>
            <a:fillRect/>
          </a:stretch>
        </p:blipFill>
        <p:spPr>
          <a:xfrm>
            <a:off x="7818913" y="3412810"/>
            <a:ext cx="1536700" cy="2247900"/>
          </a:xfrm>
          <a:prstGeom prst="rect">
            <a:avLst/>
          </a:prstGeom>
        </p:spPr>
      </p:pic>
      <p:sp>
        <p:nvSpPr>
          <p:cNvPr id="13" name="TextBox 12">
            <a:extLst>
              <a:ext uri="{FF2B5EF4-FFF2-40B4-BE49-F238E27FC236}">
                <a16:creationId xmlns:a16="http://schemas.microsoft.com/office/drawing/2014/main" id="{170D9657-4810-0545-9463-D35328606FC7}"/>
              </a:ext>
            </a:extLst>
          </p:cNvPr>
          <p:cNvSpPr txBox="1"/>
          <p:nvPr/>
        </p:nvSpPr>
        <p:spPr>
          <a:xfrm>
            <a:off x="518983" y="1705231"/>
            <a:ext cx="6786739" cy="2215991"/>
          </a:xfrm>
          <a:prstGeom prst="rect">
            <a:avLst/>
          </a:prstGeom>
          <a:noFill/>
        </p:spPr>
        <p:txBody>
          <a:bodyPr wrap="square" rtlCol="0">
            <a:spAutoFit/>
          </a:bodyPr>
          <a:lstStyle/>
          <a:p>
            <a:r>
              <a:rPr lang="en-US" sz="13800" dirty="0">
                <a:solidFill>
                  <a:schemeClr val="bg1"/>
                </a:solidFill>
                <a:latin typeface="Century Gothic" panose="020B0502020202020204" pitchFamily="34" charset="0"/>
                <a:cs typeface="Times New Roman" panose="02020603050405020304" pitchFamily="18" charset="0"/>
              </a:rPr>
              <a:t>BRAND</a:t>
            </a:r>
          </a:p>
        </p:txBody>
      </p:sp>
      <p:sp>
        <p:nvSpPr>
          <p:cNvPr id="23" name="TextBox 22">
            <a:extLst>
              <a:ext uri="{FF2B5EF4-FFF2-40B4-BE49-F238E27FC236}">
                <a16:creationId xmlns:a16="http://schemas.microsoft.com/office/drawing/2014/main" id="{8C56E7E1-8868-B949-BF10-1CA63606F413}"/>
              </a:ext>
            </a:extLst>
          </p:cNvPr>
          <p:cNvSpPr txBox="1"/>
          <p:nvPr/>
        </p:nvSpPr>
        <p:spPr>
          <a:xfrm>
            <a:off x="654910" y="3120081"/>
            <a:ext cx="7957753" cy="3154710"/>
          </a:xfrm>
          <a:prstGeom prst="rect">
            <a:avLst/>
          </a:prstGeom>
          <a:noFill/>
        </p:spPr>
        <p:txBody>
          <a:bodyPr wrap="square" rtlCol="0">
            <a:spAutoFit/>
          </a:bodyPr>
          <a:lstStyle/>
          <a:p>
            <a:r>
              <a:rPr lang="en-US" sz="19900" dirty="0">
                <a:latin typeface="Times New Roman" panose="02020603050405020304" pitchFamily="18" charset="0"/>
                <a:cs typeface="Times New Roman" panose="02020603050405020304" pitchFamily="18" charset="0"/>
              </a:rPr>
              <a:t>Pillars</a:t>
            </a:r>
          </a:p>
        </p:txBody>
      </p:sp>
      <p:sp>
        <p:nvSpPr>
          <p:cNvPr id="24" name="TextBox 23">
            <a:extLst>
              <a:ext uri="{FF2B5EF4-FFF2-40B4-BE49-F238E27FC236}">
                <a16:creationId xmlns:a16="http://schemas.microsoft.com/office/drawing/2014/main" id="{67BE68DE-933B-4E4F-8C2F-654361B3266F}"/>
              </a:ext>
            </a:extLst>
          </p:cNvPr>
          <p:cNvSpPr txBox="1"/>
          <p:nvPr/>
        </p:nvSpPr>
        <p:spPr>
          <a:xfrm>
            <a:off x="518983" y="5836503"/>
            <a:ext cx="11207579" cy="1107996"/>
          </a:xfrm>
          <a:prstGeom prst="rect">
            <a:avLst/>
          </a:prstGeom>
          <a:noFill/>
        </p:spPr>
        <p:txBody>
          <a:bodyPr wrap="square" rtlCol="0">
            <a:spAutoFit/>
          </a:bodyPr>
          <a:lstStyle/>
          <a:p>
            <a:pPr lvl="0"/>
            <a:r>
              <a:rPr lang="en-US" sz="6600" dirty="0">
                <a:solidFill>
                  <a:schemeClr val="bg1"/>
                </a:solidFill>
                <a:latin typeface="Century Gothic" panose="020B0502020202020204" pitchFamily="34" charset="0"/>
              </a:rPr>
              <a:t>Workshop Facilitation Deck</a:t>
            </a:r>
          </a:p>
        </p:txBody>
      </p:sp>
      <p:pic>
        <p:nvPicPr>
          <p:cNvPr id="25" name="Picture 24">
            <a:extLst>
              <a:ext uri="{FF2B5EF4-FFF2-40B4-BE49-F238E27FC236}">
                <a16:creationId xmlns:a16="http://schemas.microsoft.com/office/drawing/2014/main" id="{783ABE08-B045-2042-B1A1-51C1CCA72851}"/>
              </a:ext>
            </a:extLst>
          </p:cNvPr>
          <p:cNvPicPr>
            <a:picLocks noChangeAspect="1"/>
          </p:cNvPicPr>
          <p:nvPr/>
        </p:nvPicPr>
        <p:blipFill>
          <a:blip r:embed="rId3"/>
          <a:stretch>
            <a:fillRect/>
          </a:stretch>
        </p:blipFill>
        <p:spPr>
          <a:xfrm>
            <a:off x="9356640" y="1118095"/>
            <a:ext cx="2180450" cy="4621809"/>
          </a:xfrm>
          <a:prstGeom prst="rect">
            <a:avLst/>
          </a:prstGeom>
        </p:spPr>
      </p:pic>
      <p:sp>
        <p:nvSpPr>
          <p:cNvPr id="2" name="TextBox 1">
            <a:extLst>
              <a:ext uri="{FF2B5EF4-FFF2-40B4-BE49-F238E27FC236}">
                <a16:creationId xmlns:a16="http://schemas.microsoft.com/office/drawing/2014/main" id="{DC3C0B79-7D56-2AC3-9BAF-B418DD9F52BF}"/>
              </a:ext>
            </a:extLst>
          </p:cNvPr>
          <p:cNvSpPr txBox="1"/>
          <p:nvPr/>
        </p:nvSpPr>
        <p:spPr>
          <a:xfrm>
            <a:off x="654910" y="-6629"/>
            <a:ext cx="6786739" cy="2215991"/>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3800" dirty="0">
                <a:solidFill>
                  <a:schemeClr val="bg1"/>
                </a:solidFill>
                <a:latin typeface="Brush Script MT" panose="03060802040406070304" pitchFamily="66" charset="0"/>
                <a:cs typeface="Times New Roman" panose="02020603050405020304" pitchFamily="18" charset="0"/>
              </a:rPr>
              <a:t>promotion</a:t>
            </a:r>
          </a:p>
        </p:txBody>
      </p:sp>
    </p:spTree>
    <p:extLst>
      <p:ext uri="{BB962C8B-B14F-4D97-AF65-F5344CB8AC3E}">
        <p14:creationId xmlns:p14="http://schemas.microsoft.com/office/powerpoint/2010/main" val="30339913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BCBCB"/>
        </a:solidFill>
        <a:effectLst/>
      </p:bgPr>
    </p:bg>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8C6DACA5-1A92-DC4A-AF75-787FEF908BE5}"/>
              </a:ext>
            </a:extLst>
          </p:cNvPr>
          <p:cNvSpPr txBox="1"/>
          <p:nvPr/>
        </p:nvSpPr>
        <p:spPr>
          <a:xfrm>
            <a:off x="-147356" y="1002968"/>
            <a:ext cx="6858000" cy="769441"/>
          </a:xfrm>
          <a:prstGeom prst="rect">
            <a:avLst/>
          </a:prstGeom>
          <a:noFill/>
        </p:spPr>
        <p:txBody>
          <a:bodyPr wrap="square" rtlCol="0">
            <a:spAutoFit/>
          </a:bodyPr>
          <a:lstStyle/>
          <a:p>
            <a:r>
              <a:rPr lang="en-US" sz="4400" dirty="0">
                <a:solidFill>
                  <a:schemeClr val="bg1"/>
                </a:solidFill>
                <a:latin typeface="Century Gothic" panose="020B0502020202020204" pitchFamily="34" charset="0"/>
                <a:cs typeface="Times New Roman" panose="02020603050405020304" pitchFamily="18" charset="0"/>
              </a:rPr>
              <a:t>PRE-ACTIVITY QUESTIONS</a:t>
            </a:r>
          </a:p>
        </p:txBody>
      </p:sp>
      <p:sp>
        <p:nvSpPr>
          <p:cNvPr id="13" name="TextBox 12">
            <a:extLst>
              <a:ext uri="{FF2B5EF4-FFF2-40B4-BE49-F238E27FC236}">
                <a16:creationId xmlns:a16="http://schemas.microsoft.com/office/drawing/2014/main" id="{170D9657-4810-0545-9463-D35328606FC7}"/>
              </a:ext>
            </a:extLst>
          </p:cNvPr>
          <p:cNvSpPr txBox="1"/>
          <p:nvPr/>
        </p:nvSpPr>
        <p:spPr>
          <a:xfrm>
            <a:off x="-172756" y="-331780"/>
            <a:ext cx="12364755" cy="1446550"/>
          </a:xfrm>
          <a:prstGeom prst="rect">
            <a:avLst/>
          </a:prstGeom>
          <a:noFill/>
        </p:spPr>
        <p:txBody>
          <a:bodyPr wrap="square" rtlCol="0">
            <a:spAutoFit/>
          </a:bodyPr>
          <a:lstStyle/>
          <a:p>
            <a:r>
              <a:rPr lang="en-US" sz="8800" dirty="0">
                <a:solidFill>
                  <a:schemeClr val="bg1"/>
                </a:solidFill>
                <a:latin typeface="Century Gothic" panose="020B0502020202020204" pitchFamily="34" charset="0"/>
                <a:cs typeface="Times New Roman" panose="02020603050405020304" pitchFamily="18" charset="0"/>
              </a:rPr>
              <a:t>BRAND PROMOTION</a:t>
            </a:r>
            <a:endParaRPr lang="en-US" sz="4400" dirty="0">
              <a:solidFill>
                <a:schemeClr val="bg1"/>
              </a:solidFill>
              <a:latin typeface="Century Gothic" panose="020B0502020202020204" pitchFamily="34" charset="0"/>
              <a:cs typeface="Times New Roman" panose="02020603050405020304" pitchFamily="18" charset="0"/>
            </a:endParaRPr>
          </a:p>
        </p:txBody>
      </p:sp>
      <p:grpSp>
        <p:nvGrpSpPr>
          <p:cNvPr id="14" name="Group 13">
            <a:extLst>
              <a:ext uri="{FF2B5EF4-FFF2-40B4-BE49-F238E27FC236}">
                <a16:creationId xmlns:a16="http://schemas.microsoft.com/office/drawing/2014/main" id="{C86A4E18-65AB-2A4C-9B24-C99533B915DF}"/>
              </a:ext>
            </a:extLst>
          </p:cNvPr>
          <p:cNvGrpSpPr/>
          <p:nvPr/>
        </p:nvGrpSpPr>
        <p:grpSpPr>
          <a:xfrm>
            <a:off x="11207584" y="5510483"/>
            <a:ext cx="827900" cy="1203756"/>
            <a:chOff x="11207584" y="5510483"/>
            <a:chExt cx="827900" cy="1203756"/>
          </a:xfrm>
        </p:grpSpPr>
        <p:cxnSp>
          <p:nvCxnSpPr>
            <p:cNvPr id="15" name="Straight Connector 14">
              <a:extLst>
                <a:ext uri="{FF2B5EF4-FFF2-40B4-BE49-F238E27FC236}">
                  <a16:creationId xmlns:a16="http://schemas.microsoft.com/office/drawing/2014/main" id="{AE37B702-37BC-B941-A8DE-FBFCA4D57BC7}"/>
                </a:ext>
              </a:extLst>
            </p:cNvPr>
            <p:cNvCxnSpPr/>
            <p:nvPr/>
          </p:nvCxnSpPr>
          <p:spPr>
            <a:xfrm>
              <a:off x="11207584" y="6093880"/>
              <a:ext cx="827900" cy="0"/>
            </a:xfrm>
            <a:prstGeom prst="line">
              <a:avLst/>
            </a:prstGeom>
            <a:ln w="41275" cap="rnd">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A0FDD58F-AA27-F549-90D1-BABAE38E3400}"/>
                </a:ext>
              </a:extLst>
            </p:cNvPr>
            <p:cNvSpPr txBox="1"/>
            <p:nvPr/>
          </p:nvSpPr>
          <p:spPr>
            <a:xfrm>
              <a:off x="11425885" y="5510483"/>
              <a:ext cx="391298" cy="553998"/>
            </a:xfrm>
            <a:prstGeom prst="rect">
              <a:avLst/>
            </a:prstGeom>
            <a:noFill/>
          </p:spPr>
          <p:txBody>
            <a:bodyPr wrap="square" rtlCol="0">
              <a:spAutoFit/>
            </a:bodyPr>
            <a:lstStyle/>
            <a:p>
              <a:pPr algn="ctr"/>
              <a:r>
                <a:rPr lang="en-US" sz="3000" dirty="0">
                  <a:latin typeface="Century Gothic" panose="020B0502020202020204" pitchFamily="34" charset="0"/>
                  <a:cs typeface="Times New Roman" panose="02020603050405020304" pitchFamily="18" charset="0"/>
                </a:rPr>
                <a:t>1</a:t>
              </a:r>
            </a:p>
          </p:txBody>
        </p:sp>
        <p:sp>
          <p:nvSpPr>
            <p:cNvPr id="17" name="TextBox 16">
              <a:extLst>
                <a:ext uri="{FF2B5EF4-FFF2-40B4-BE49-F238E27FC236}">
                  <a16:creationId xmlns:a16="http://schemas.microsoft.com/office/drawing/2014/main" id="{AD810E2B-96C9-1F49-8537-883E8A19AFE7}"/>
                </a:ext>
              </a:extLst>
            </p:cNvPr>
            <p:cNvSpPr txBox="1"/>
            <p:nvPr/>
          </p:nvSpPr>
          <p:spPr>
            <a:xfrm>
              <a:off x="11425885" y="6160241"/>
              <a:ext cx="391298" cy="553998"/>
            </a:xfrm>
            <a:prstGeom prst="rect">
              <a:avLst/>
            </a:prstGeom>
            <a:noFill/>
          </p:spPr>
          <p:txBody>
            <a:bodyPr wrap="square" rtlCol="0">
              <a:spAutoFit/>
            </a:bodyPr>
            <a:lstStyle/>
            <a:p>
              <a:pPr algn="ctr"/>
              <a:r>
                <a:rPr lang="en-US" sz="3000" dirty="0">
                  <a:latin typeface="Century Gothic" panose="020B0502020202020204" pitchFamily="34" charset="0"/>
                  <a:cs typeface="Times New Roman" panose="02020603050405020304" pitchFamily="18" charset="0"/>
                </a:rPr>
                <a:t>4</a:t>
              </a:r>
            </a:p>
          </p:txBody>
        </p:sp>
      </p:grpSp>
      <p:sp>
        <p:nvSpPr>
          <p:cNvPr id="18" name="TextBox 17">
            <a:extLst>
              <a:ext uri="{FF2B5EF4-FFF2-40B4-BE49-F238E27FC236}">
                <a16:creationId xmlns:a16="http://schemas.microsoft.com/office/drawing/2014/main" id="{8756A348-7600-3C43-93BF-389458F996DA}"/>
              </a:ext>
            </a:extLst>
          </p:cNvPr>
          <p:cNvSpPr txBox="1"/>
          <p:nvPr/>
        </p:nvSpPr>
        <p:spPr>
          <a:xfrm>
            <a:off x="160641" y="3107157"/>
            <a:ext cx="5401960" cy="3077766"/>
          </a:xfrm>
          <a:prstGeom prst="rect">
            <a:avLst/>
          </a:prstGeom>
          <a:noFill/>
        </p:spPr>
        <p:txBody>
          <a:bodyPr wrap="square" rtlCol="0">
            <a:spAutoFit/>
          </a:bodyPr>
          <a:lstStyle/>
          <a:p>
            <a:pPr marL="285750" lvl="0" indent="-285750">
              <a:spcAft>
                <a:spcPts val="1600"/>
              </a:spcAft>
              <a:buClr>
                <a:schemeClr val="bg1"/>
              </a:buClr>
              <a:buSzPct val="150000"/>
              <a:buFont typeface="Arial" panose="020B0604020202020204" pitchFamily="34" charset="0"/>
              <a:buChar char="•"/>
            </a:pPr>
            <a:r>
              <a:rPr lang="en-US" sz="2200" dirty="0">
                <a:latin typeface="Times-Roman" pitchFamily="2" charset="0"/>
              </a:rPr>
              <a:t>Where do people see your brand?</a:t>
            </a:r>
          </a:p>
          <a:p>
            <a:pPr marL="285750" lvl="0" indent="-285750">
              <a:spcAft>
                <a:spcPts val="1600"/>
              </a:spcAft>
              <a:buClr>
                <a:schemeClr val="bg1"/>
              </a:buClr>
              <a:buSzPct val="150000"/>
              <a:buFont typeface="Arial" panose="020B0604020202020204" pitchFamily="34" charset="0"/>
              <a:buChar char="•"/>
            </a:pPr>
            <a:r>
              <a:rPr lang="en-US" sz="2200" dirty="0">
                <a:latin typeface="Times-Roman" pitchFamily="2" charset="0"/>
              </a:rPr>
              <a:t>How does your brand distinguish itself visually?</a:t>
            </a:r>
          </a:p>
          <a:p>
            <a:pPr marL="285750" lvl="0" indent="-285750">
              <a:spcAft>
                <a:spcPts val="1600"/>
              </a:spcAft>
              <a:buClr>
                <a:schemeClr val="bg1"/>
              </a:buClr>
              <a:buSzPct val="150000"/>
              <a:buFont typeface="Arial" panose="020B0604020202020204" pitchFamily="34" charset="0"/>
              <a:buChar char="•"/>
            </a:pPr>
            <a:r>
              <a:rPr lang="en-US" sz="2200" dirty="0">
                <a:latin typeface="Times-Roman" pitchFamily="2" charset="0"/>
              </a:rPr>
              <a:t>Which colors evoke the emotions associated with your brand’s personality?</a:t>
            </a:r>
          </a:p>
          <a:p>
            <a:pPr marL="285750" lvl="0" indent="-285750">
              <a:spcAft>
                <a:spcPts val="1600"/>
              </a:spcAft>
              <a:buClr>
                <a:schemeClr val="bg1"/>
              </a:buClr>
              <a:buSzPct val="150000"/>
              <a:buFont typeface="Arial" panose="020B0604020202020204" pitchFamily="34" charset="0"/>
              <a:buChar char="•"/>
            </a:pPr>
            <a:r>
              <a:rPr lang="en-US" sz="2200" dirty="0">
                <a:latin typeface="Times-Roman" pitchFamily="2" charset="0"/>
              </a:rPr>
              <a:t>Where would your brand’s presence feel out of place?</a:t>
            </a:r>
          </a:p>
        </p:txBody>
      </p:sp>
      <p:sp>
        <p:nvSpPr>
          <p:cNvPr id="10" name="TextBox 9">
            <a:extLst>
              <a:ext uri="{FF2B5EF4-FFF2-40B4-BE49-F238E27FC236}">
                <a16:creationId xmlns:a16="http://schemas.microsoft.com/office/drawing/2014/main" id="{7F4DCD92-243D-0C42-A823-4529DC63CFF3}"/>
              </a:ext>
            </a:extLst>
          </p:cNvPr>
          <p:cNvSpPr txBox="1"/>
          <p:nvPr/>
        </p:nvSpPr>
        <p:spPr>
          <a:xfrm>
            <a:off x="5592125" y="1849282"/>
            <a:ext cx="6007434" cy="4637167"/>
          </a:xfrm>
          <a:prstGeom prst="rect">
            <a:avLst/>
          </a:prstGeom>
          <a:noFill/>
        </p:spPr>
        <p:txBody>
          <a:bodyPr wrap="square" rtlCol="0">
            <a:spAutoFit/>
          </a:bodyPr>
          <a:lstStyle/>
          <a:p>
            <a:pPr marL="285750" lvl="0" indent="-285750">
              <a:spcAft>
                <a:spcPts val="1600"/>
              </a:spcAft>
              <a:buClr>
                <a:schemeClr val="bg1"/>
              </a:buClr>
              <a:buSzPct val="150000"/>
              <a:buFont typeface="Arial" panose="020B0604020202020204" pitchFamily="34" charset="0"/>
              <a:buChar char="•"/>
            </a:pPr>
            <a:r>
              <a:rPr lang="en-US" sz="2200" dirty="0">
                <a:latin typeface="Times-Roman" pitchFamily="2" charset="0"/>
              </a:rPr>
              <a:t>If your brand had a client/customer issue, how would your brand’s personality handle it? What language would it use?</a:t>
            </a:r>
          </a:p>
          <a:p>
            <a:pPr marL="285750" lvl="0" indent="-285750">
              <a:spcAft>
                <a:spcPts val="1600"/>
              </a:spcAft>
              <a:buClr>
                <a:schemeClr val="bg1"/>
              </a:buClr>
              <a:buSzPct val="150000"/>
              <a:buFont typeface="Arial" panose="020B0604020202020204" pitchFamily="34" charset="0"/>
              <a:buChar char="•"/>
            </a:pPr>
            <a:r>
              <a:rPr lang="en-US" sz="2200" dirty="0">
                <a:latin typeface="Times-Roman" pitchFamily="2" charset="0"/>
              </a:rPr>
              <a:t>What scent do you associate with your brand’s personality traits?</a:t>
            </a:r>
          </a:p>
          <a:p>
            <a:pPr marL="285750" lvl="0" indent="-285750">
              <a:spcAft>
                <a:spcPts val="1600"/>
              </a:spcAft>
              <a:buClr>
                <a:schemeClr val="bg1"/>
              </a:buClr>
              <a:buSzPct val="150000"/>
              <a:buFont typeface="Arial" panose="020B0604020202020204" pitchFamily="34" charset="0"/>
              <a:buChar char="•"/>
            </a:pPr>
            <a:r>
              <a:rPr lang="en-US" sz="2200" dirty="0">
                <a:latin typeface="Times-Roman" pitchFamily="2" charset="0"/>
              </a:rPr>
              <a:t>How would your brand feel if a customer held it? What would that customer expect to touch, given their knowledge of your brand’s personality?</a:t>
            </a:r>
          </a:p>
          <a:p>
            <a:pPr marL="285750" lvl="0" indent="-285750">
              <a:spcAft>
                <a:spcPts val="1600"/>
              </a:spcAft>
              <a:buClr>
                <a:schemeClr val="bg1"/>
              </a:buClr>
              <a:buSzPct val="150000"/>
              <a:buFont typeface="Arial" panose="020B0604020202020204" pitchFamily="34" charset="0"/>
              <a:buChar char="•"/>
            </a:pPr>
            <a:r>
              <a:rPr lang="en-US" sz="2200" dirty="0">
                <a:latin typeface="Times-Roman" pitchFamily="2" charset="0"/>
              </a:rPr>
              <a:t>What combination of textures </a:t>
            </a:r>
            <a:br>
              <a:rPr lang="en-US" sz="2200" dirty="0">
                <a:latin typeface="Times-Roman" pitchFamily="2" charset="0"/>
              </a:rPr>
            </a:br>
            <a:r>
              <a:rPr lang="en-US" sz="2200" dirty="0">
                <a:latin typeface="Times-Roman" pitchFamily="2" charset="0"/>
              </a:rPr>
              <a:t>communicates your brand’s personality?</a:t>
            </a:r>
          </a:p>
          <a:p>
            <a:pPr marL="285750" lvl="0" indent="-285750">
              <a:spcAft>
                <a:spcPts val="1600"/>
              </a:spcAft>
              <a:buClr>
                <a:schemeClr val="bg1"/>
              </a:buClr>
              <a:buSzPct val="150000"/>
              <a:buFont typeface="Arial" panose="020B0604020202020204" pitchFamily="34" charset="0"/>
              <a:buChar char="•"/>
            </a:pPr>
            <a:r>
              <a:rPr lang="en-US" sz="2200" dirty="0">
                <a:latin typeface="Times-Roman" pitchFamily="2" charset="0"/>
              </a:rPr>
              <a:t>How would your brand taste?</a:t>
            </a:r>
          </a:p>
        </p:txBody>
      </p:sp>
      <p:sp>
        <p:nvSpPr>
          <p:cNvPr id="11" name="TextBox 10">
            <a:extLst>
              <a:ext uri="{FF2B5EF4-FFF2-40B4-BE49-F238E27FC236}">
                <a16:creationId xmlns:a16="http://schemas.microsoft.com/office/drawing/2014/main" id="{2EA14A2A-AE74-7748-A640-09BB919300AA}"/>
              </a:ext>
            </a:extLst>
          </p:cNvPr>
          <p:cNvSpPr txBox="1"/>
          <p:nvPr/>
        </p:nvSpPr>
        <p:spPr>
          <a:xfrm>
            <a:off x="160641" y="1812901"/>
            <a:ext cx="5253685" cy="1015663"/>
          </a:xfrm>
          <a:prstGeom prst="rect">
            <a:avLst/>
          </a:prstGeom>
          <a:noFill/>
        </p:spPr>
        <p:txBody>
          <a:bodyPr wrap="square" rtlCol="0">
            <a:spAutoFit/>
          </a:bodyPr>
          <a:lstStyle/>
          <a:p>
            <a:pPr lvl="0">
              <a:spcAft>
                <a:spcPts val="1600"/>
              </a:spcAft>
              <a:buClr>
                <a:schemeClr val="bg1"/>
              </a:buClr>
              <a:buSzPct val="120000"/>
            </a:pPr>
            <a:r>
              <a:rPr lang="en-US" sz="2000" dirty="0">
                <a:latin typeface="Times-Roman" pitchFamily="2" charset="0"/>
              </a:rPr>
              <a:t>Brand promotion is different than sales promotion. It is the identity system and structure you use to communicate your brand’s personality.</a:t>
            </a:r>
          </a:p>
        </p:txBody>
      </p:sp>
    </p:spTree>
    <p:extLst>
      <p:ext uri="{BB962C8B-B14F-4D97-AF65-F5344CB8AC3E}">
        <p14:creationId xmlns:p14="http://schemas.microsoft.com/office/powerpoint/2010/main" val="3937586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CBCBCB"/>
        </a:solidFill>
        <a:effectLst/>
      </p:bgPr>
    </p:bg>
    <p:spTree>
      <p:nvGrpSpPr>
        <p:cNvPr id="1" name=""/>
        <p:cNvGrpSpPr/>
        <p:nvPr/>
      </p:nvGrpSpPr>
      <p:grpSpPr>
        <a:xfrm>
          <a:off x="0" y="0"/>
          <a:ext cx="0" cy="0"/>
          <a:chOff x="0" y="0"/>
          <a:chExt cx="0" cy="0"/>
        </a:xfrm>
      </p:grpSpPr>
      <p:pic>
        <p:nvPicPr>
          <p:cNvPr id="19" name="Picture 18">
            <a:extLst>
              <a:ext uri="{FF2B5EF4-FFF2-40B4-BE49-F238E27FC236}">
                <a16:creationId xmlns:a16="http://schemas.microsoft.com/office/drawing/2014/main" id="{26595AD6-E4E1-CB47-92D3-C0C2F53DBB99}"/>
              </a:ext>
            </a:extLst>
          </p:cNvPr>
          <p:cNvPicPr>
            <a:picLocks noChangeAspect="1"/>
          </p:cNvPicPr>
          <p:nvPr/>
        </p:nvPicPr>
        <p:blipFill>
          <a:blip r:embed="rId2"/>
          <a:stretch>
            <a:fillRect/>
          </a:stretch>
        </p:blipFill>
        <p:spPr>
          <a:xfrm>
            <a:off x="6083300" y="0"/>
            <a:ext cx="6108700" cy="6858000"/>
          </a:xfrm>
          <a:prstGeom prst="rect">
            <a:avLst/>
          </a:prstGeom>
        </p:spPr>
      </p:pic>
      <p:sp>
        <p:nvSpPr>
          <p:cNvPr id="13" name="TextBox 12">
            <a:extLst>
              <a:ext uri="{FF2B5EF4-FFF2-40B4-BE49-F238E27FC236}">
                <a16:creationId xmlns:a16="http://schemas.microsoft.com/office/drawing/2014/main" id="{170D9657-4810-0545-9463-D35328606FC7}"/>
              </a:ext>
            </a:extLst>
          </p:cNvPr>
          <p:cNvSpPr txBox="1"/>
          <p:nvPr/>
        </p:nvSpPr>
        <p:spPr>
          <a:xfrm>
            <a:off x="-185455" y="-331780"/>
            <a:ext cx="6979956" cy="1446550"/>
          </a:xfrm>
          <a:prstGeom prst="rect">
            <a:avLst/>
          </a:prstGeom>
          <a:noFill/>
        </p:spPr>
        <p:txBody>
          <a:bodyPr wrap="square" rtlCol="0">
            <a:spAutoFit/>
          </a:bodyPr>
          <a:lstStyle/>
          <a:p>
            <a:r>
              <a:rPr lang="en-US" sz="8800" dirty="0">
                <a:solidFill>
                  <a:schemeClr val="bg1"/>
                </a:solidFill>
                <a:latin typeface="Century Gothic" panose="020B0502020202020204" pitchFamily="34" charset="0"/>
                <a:cs typeface="Times New Roman" panose="02020603050405020304" pitchFamily="18" charset="0"/>
              </a:rPr>
              <a:t>VISUAL</a:t>
            </a:r>
          </a:p>
        </p:txBody>
      </p:sp>
      <p:grpSp>
        <p:nvGrpSpPr>
          <p:cNvPr id="5" name="Group 4">
            <a:extLst>
              <a:ext uri="{FF2B5EF4-FFF2-40B4-BE49-F238E27FC236}">
                <a16:creationId xmlns:a16="http://schemas.microsoft.com/office/drawing/2014/main" id="{9EA774E9-CF31-9848-B6F5-18DBF3803239}"/>
              </a:ext>
            </a:extLst>
          </p:cNvPr>
          <p:cNvGrpSpPr/>
          <p:nvPr/>
        </p:nvGrpSpPr>
        <p:grpSpPr>
          <a:xfrm>
            <a:off x="11207584" y="5510483"/>
            <a:ext cx="827900" cy="1203756"/>
            <a:chOff x="11207584" y="5510483"/>
            <a:chExt cx="827900" cy="1203756"/>
          </a:xfrm>
        </p:grpSpPr>
        <p:cxnSp>
          <p:nvCxnSpPr>
            <p:cNvPr id="4" name="Straight Connector 3">
              <a:extLst>
                <a:ext uri="{FF2B5EF4-FFF2-40B4-BE49-F238E27FC236}">
                  <a16:creationId xmlns:a16="http://schemas.microsoft.com/office/drawing/2014/main" id="{A9AC141F-41BA-0F4C-8F3A-3860BC62A79F}"/>
                </a:ext>
              </a:extLst>
            </p:cNvPr>
            <p:cNvCxnSpPr/>
            <p:nvPr/>
          </p:nvCxnSpPr>
          <p:spPr>
            <a:xfrm>
              <a:off x="11207584" y="6093880"/>
              <a:ext cx="827900" cy="0"/>
            </a:xfrm>
            <a:prstGeom prst="line">
              <a:avLst/>
            </a:prstGeom>
            <a:ln w="41275" cap="rnd">
              <a:solidFill>
                <a:schemeClr val="bg1"/>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0DFECF6A-E636-0249-9420-6ED867370B40}"/>
                </a:ext>
              </a:extLst>
            </p:cNvPr>
            <p:cNvSpPr txBox="1"/>
            <p:nvPr/>
          </p:nvSpPr>
          <p:spPr>
            <a:xfrm>
              <a:off x="11425885" y="5510483"/>
              <a:ext cx="391298" cy="553998"/>
            </a:xfrm>
            <a:prstGeom prst="rect">
              <a:avLst/>
            </a:prstGeom>
            <a:noFill/>
          </p:spPr>
          <p:txBody>
            <a:bodyPr wrap="square" rtlCol="0">
              <a:spAutoFit/>
            </a:bodyPr>
            <a:lstStyle/>
            <a:p>
              <a:pPr algn="ctr"/>
              <a:r>
                <a:rPr lang="en-US" sz="3000" dirty="0">
                  <a:solidFill>
                    <a:schemeClr val="bg1"/>
                  </a:solidFill>
                  <a:latin typeface="Century Gothic" panose="020B0502020202020204" pitchFamily="34" charset="0"/>
                  <a:cs typeface="Times New Roman" panose="02020603050405020304" pitchFamily="18" charset="0"/>
                </a:rPr>
                <a:t>2</a:t>
              </a:r>
            </a:p>
          </p:txBody>
        </p:sp>
        <p:sp>
          <p:nvSpPr>
            <p:cNvPr id="10" name="TextBox 9">
              <a:extLst>
                <a:ext uri="{FF2B5EF4-FFF2-40B4-BE49-F238E27FC236}">
                  <a16:creationId xmlns:a16="http://schemas.microsoft.com/office/drawing/2014/main" id="{39C85195-EE0A-4E45-8F00-5B9C26766B9F}"/>
                </a:ext>
              </a:extLst>
            </p:cNvPr>
            <p:cNvSpPr txBox="1"/>
            <p:nvPr/>
          </p:nvSpPr>
          <p:spPr>
            <a:xfrm>
              <a:off x="11425885" y="6160241"/>
              <a:ext cx="391298" cy="553998"/>
            </a:xfrm>
            <a:prstGeom prst="rect">
              <a:avLst/>
            </a:prstGeom>
            <a:noFill/>
          </p:spPr>
          <p:txBody>
            <a:bodyPr wrap="square" rtlCol="0">
              <a:spAutoFit/>
            </a:bodyPr>
            <a:lstStyle/>
            <a:p>
              <a:pPr algn="ctr"/>
              <a:r>
                <a:rPr lang="en-US" sz="3000" dirty="0">
                  <a:solidFill>
                    <a:schemeClr val="bg1"/>
                  </a:solidFill>
                  <a:latin typeface="Century Gothic" panose="020B0502020202020204" pitchFamily="34" charset="0"/>
                  <a:cs typeface="Times New Roman" panose="02020603050405020304" pitchFamily="18" charset="0"/>
                </a:rPr>
                <a:t>4</a:t>
              </a:r>
            </a:p>
          </p:txBody>
        </p:sp>
      </p:grpSp>
      <p:sp>
        <p:nvSpPr>
          <p:cNvPr id="14" name="TextBox 13">
            <a:extLst>
              <a:ext uri="{FF2B5EF4-FFF2-40B4-BE49-F238E27FC236}">
                <a16:creationId xmlns:a16="http://schemas.microsoft.com/office/drawing/2014/main" id="{848F5FCD-0FFE-7546-A076-B6AC615B8AE4}"/>
              </a:ext>
            </a:extLst>
          </p:cNvPr>
          <p:cNvSpPr txBox="1"/>
          <p:nvPr/>
        </p:nvSpPr>
        <p:spPr>
          <a:xfrm>
            <a:off x="160641" y="1317890"/>
            <a:ext cx="5109859" cy="5119350"/>
          </a:xfrm>
          <a:prstGeom prst="rect">
            <a:avLst/>
          </a:prstGeom>
          <a:noFill/>
        </p:spPr>
        <p:txBody>
          <a:bodyPr wrap="square" rtlCol="0">
            <a:spAutoFit/>
          </a:bodyPr>
          <a:lstStyle/>
          <a:p>
            <a:pPr marL="342900" lvl="0" indent="-342900">
              <a:spcAft>
                <a:spcPts val="1600"/>
              </a:spcAft>
              <a:buClr>
                <a:schemeClr val="bg1"/>
              </a:buClr>
              <a:buSzPct val="120000"/>
              <a:buFont typeface="Arial" panose="020B0604020202020204" pitchFamily="34" charset="0"/>
              <a:buChar char="•"/>
            </a:pPr>
            <a:r>
              <a:rPr lang="en-US" sz="2000" dirty="0">
                <a:latin typeface="Times-Roman" pitchFamily="2" charset="0"/>
              </a:rPr>
              <a:t>Ask people in your target market what visual traits they associate with your brand.</a:t>
            </a:r>
          </a:p>
          <a:p>
            <a:pPr marL="342900" lvl="0" indent="-342900">
              <a:spcAft>
                <a:spcPts val="1600"/>
              </a:spcAft>
              <a:buClr>
                <a:schemeClr val="bg1"/>
              </a:buClr>
              <a:buSzPct val="120000"/>
              <a:buFont typeface="Arial" panose="020B0604020202020204" pitchFamily="34" charset="0"/>
              <a:buChar char="•"/>
            </a:pPr>
            <a:r>
              <a:rPr lang="en-US" sz="2000" dirty="0">
                <a:latin typeface="Times-Roman" pitchFamily="2" charset="0"/>
              </a:rPr>
              <a:t>Collect the logos and fonts from your direct competitors. </a:t>
            </a:r>
          </a:p>
          <a:p>
            <a:pPr marL="342900" lvl="0" indent="-342900">
              <a:spcAft>
                <a:spcPts val="1600"/>
              </a:spcAft>
              <a:buClr>
                <a:schemeClr val="bg1"/>
              </a:buClr>
              <a:buSzPct val="120000"/>
              <a:buFont typeface="Arial" panose="020B0604020202020204" pitchFamily="34" charset="0"/>
              <a:buChar char="•"/>
            </a:pPr>
            <a:r>
              <a:rPr lang="en-US" sz="2000" dirty="0">
                <a:latin typeface="Times-Roman" pitchFamily="2" charset="0"/>
              </a:rPr>
              <a:t>Print them out and put them on the wall. (You may want to divide typography and palette into two separate activities.) </a:t>
            </a:r>
          </a:p>
          <a:p>
            <a:pPr marL="342900" lvl="0" indent="-342900">
              <a:spcAft>
                <a:spcPts val="1600"/>
              </a:spcAft>
              <a:buClr>
                <a:schemeClr val="bg1"/>
              </a:buClr>
              <a:buSzPct val="120000"/>
              <a:buFont typeface="Arial" panose="020B0604020202020204" pitchFamily="34" charset="0"/>
              <a:buChar char="•"/>
            </a:pPr>
            <a:r>
              <a:rPr lang="en-US" sz="2000" dirty="0">
                <a:latin typeface="Times-Roman" pitchFamily="2" charset="0"/>
              </a:rPr>
              <a:t>Determine which colors are most common. Is there a missed opportunity? </a:t>
            </a:r>
          </a:p>
          <a:p>
            <a:pPr marL="342900" lvl="0" indent="-342900">
              <a:spcAft>
                <a:spcPts val="1600"/>
              </a:spcAft>
              <a:buClr>
                <a:schemeClr val="bg1"/>
              </a:buClr>
              <a:buSzPct val="120000"/>
              <a:buFont typeface="Arial" panose="020B0604020202020204" pitchFamily="34" charset="0"/>
              <a:buChar char="•"/>
            </a:pPr>
            <a:r>
              <a:rPr lang="en-US" sz="2000" dirty="0">
                <a:latin typeface="Times-Roman" pitchFamily="2" charset="0"/>
              </a:rPr>
              <a:t>Categorize the various styles and assign an attribute to each category. </a:t>
            </a:r>
          </a:p>
          <a:p>
            <a:pPr marL="342900" lvl="0" indent="-342900">
              <a:spcAft>
                <a:spcPts val="1600"/>
              </a:spcAft>
              <a:buClr>
                <a:schemeClr val="bg1"/>
              </a:buClr>
              <a:buSzPct val="120000"/>
              <a:buFont typeface="Arial" panose="020B0604020202020204" pitchFamily="34" charset="0"/>
              <a:buChar char="•"/>
            </a:pPr>
            <a:r>
              <a:rPr lang="en-US" sz="2000" dirty="0">
                <a:latin typeface="Times-Roman" pitchFamily="2" charset="0"/>
              </a:rPr>
              <a:t>Does any particular style match your brand’s personality? </a:t>
            </a:r>
          </a:p>
        </p:txBody>
      </p:sp>
    </p:spTree>
    <p:extLst>
      <p:ext uri="{BB962C8B-B14F-4D97-AF65-F5344CB8AC3E}">
        <p14:creationId xmlns:p14="http://schemas.microsoft.com/office/powerpoint/2010/main" val="28082563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CBCBCB"/>
        </a:solidFill>
        <a:effectLst/>
      </p:bgPr>
    </p:bg>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170D9657-4810-0545-9463-D35328606FC7}"/>
              </a:ext>
            </a:extLst>
          </p:cNvPr>
          <p:cNvSpPr txBox="1"/>
          <p:nvPr/>
        </p:nvSpPr>
        <p:spPr>
          <a:xfrm>
            <a:off x="-185455" y="-331780"/>
            <a:ext cx="6979956" cy="1446550"/>
          </a:xfrm>
          <a:prstGeom prst="rect">
            <a:avLst/>
          </a:prstGeom>
          <a:noFill/>
        </p:spPr>
        <p:txBody>
          <a:bodyPr wrap="square" rtlCol="0">
            <a:spAutoFit/>
          </a:bodyPr>
          <a:lstStyle/>
          <a:p>
            <a:r>
              <a:rPr lang="en-US" sz="8800" dirty="0">
                <a:solidFill>
                  <a:schemeClr val="bg1"/>
                </a:solidFill>
                <a:latin typeface="Century Gothic" panose="020B0502020202020204" pitchFamily="34" charset="0"/>
                <a:cs typeface="Times New Roman" panose="02020603050405020304" pitchFamily="18" charset="0"/>
              </a:rPr>
              <a:t>LANGUAGE</a:t>
            </a:r>
          </a:p>
        </p:txBody>
      </p:sp>
      <p:grpSp>
        <p:nvGrpSpPr>
          <p:cNvPr id="5" name="Group 4">
            <a:extLst>
              <a:ext uri="{FF2B5EF4-FFF2-40B4-BE49-F238E27FC236}">
                <a16:creationId xmlns:a16="http://schemas.microsoft.com/office/drawing/2014/main" id="{9EA774E9-CF31-9848-B6F5-18DBF3803239}"/>
              </a:ext>
            </a:extLst>
          </p:cNvPr>
          <p:cNvGrpSpPr/>
          <p:nvPr/>
        </p:nvGrpSpPr>
        <p:grpSpPr>
          <a:xfrm>
            <a:off x="11207584" y="5510483"/>
            <a:ext cx="827900" cy="1203756"/>
            <a:chOff x="11207584" y="5510483"/>
            <a:chExt cx="827900" cy="1203756"/>
          </a:xfrm>
        </p:grpSpPr>
        <p:cxnSp>
          <p:nvCxnSpPr>
            <p:cNvPr id="4" name="Straight Connector 3">
              <a:extLst>
                <a:ext uri="{FF2B5EF4-FFF2-40B4-BE49-F238E27FC236}">
                  <a16:creationId xmlns:a16="http://schemas.microsoft.com/office/drawing/2014/main" id="{A9AC141F-41BA-0F4C-8F3A-3860BC62A79F}"/>
                </a:ext>
              </a:extLst>
            </p:cNvPr>
            <p:cNvCxnSpPr/>
            <p:nvPr/>
          </p:nvCxnSpPr>
          <p:spPr>
            <a:xfrm>
              <a:off x="11207584" y="6093880"/>
              <a:ext cx="827900" cy="0"/>
            </a:xfrm>
            <a:prstGeom prst="line">
              <a:avLst/>
            </a:prstGeom>
            <a:ln w="41275" cap="rnd">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0DFECF6A-E636-0249-9420-6ED867370B40}"/>
                </a:ext>
              </a:extLst>
            </p:cNvPr>
            <p:cNvSpPr txBox="1"/>
            <p:nvPr/>
          </p:nvSpPr>
          <p:spPr>
            <a:xfrm>
              <a:off x="11425885" y="5510483"/>
              <a:ext cx="391298" cy="553998"/>
            </a:xfrm>
            <a:prstGeom prst="rect">
              <a:avLst/>
            </a:prstGeom>
            <a:noFill/>
          </p:spPr>
          <p:txBody>
            <a:bodyPr wrap="square" rtlCol="0">
              <a:spAutoFit/>
            </a:bodyPr>
            <a:lstStyle/>
            <a:p>
              <a:pPr algn="ctr"/>
              <a:r>
                <a:rPr lang="en-US" sz="3000" dirty="0">
                  <a:latin typeface="Century Gothic" panose="020B0502020202020204" pitchFamily="34" charset="0"/>
                  <a:cs typeface="Times New Roman" panose="02020603050405020304" pitchFamily="18" charset="0"/>
                </a:rPr>
                <a:t>3</a:t>
              </a:r>
            </a:p>
          </p:txBody>
        </p:sp>
        <p:sp>
          <p:nvSpPr>
            <p:cNvPr id="10" name="TextBox 9">
              <a:extLst>
                <a:ext uri="{FF2B5EF4-FFF2-40B4-BE49-F238E27FC236}">
                  <a16:creationId xmlns:a16="http://schemas.microsoft.com/office/drawing/2014/main" id="{39C85195-EE0A-4E45-8F00-5B9C26766B9F}"/>
                </a:ext>
              </a:extLst>
            </p:cNvPr>
            <p:cNvSpPr txBox="1"/>
            <p:nvPr/>
          </p:nvSpPr>
          <p:spPr>
            <a:xfrm>
              <a:off x="11425885" y="6160241"/>
              <a:ext cx="391298" cy="553998"/>
            </a:xfrm>
            <a:prstGeom prst="rect">
              <a:avLst/>
            </a:prstGeom>
            <a:noFill/>
          </p:spPr>
          <p:txBody>
            <a:bodyPr wrap="square" rtlCol="0">
              <a:spAutoFit/>
            </a:bodyPr>
            <a:lstStyle/>
            <a:p>
              <a:pPr algn="ctr"/>
              <a:r>
                <a:rPr lang="en-US" sz="3000" dirty="0">
                  <a:latin typeface="Century Gothic" panose="020B0502020202020204" pitchFamily="34" charset="0"/>
                  <a:cs typeface="Times New Roman" panose="02020603050405020304" pitchFamily="18" charset="0"/>
                </a:rPr>
                <a:t>4</a:t>
              </a:r>
            </a:p>
          </p:txBody>
        </p:sp>
      </p:grpSp>
      <p:sp>
        <p:nvSpPr>
          <p:cNvPr id="14" name="TextBox 13">
            <a:extLst>
              <a:ext uri="{FF2B5EF4-FFF2-40B4-BE49-F238E27FC236}">
                <a16:creationId xmlns:a16="http://schemas.microsoft.com/office/drawing/2014/main" id="{ED54AD53-59B7-C341-A251-F97AD1F35B1B}"/>
              </a:ext>
            </a:extLst>
          </p:cNvPr>
          <p:cNvSpPr txBox="1"/>
          <p:nvPr/>
        </p:nvSpPr>
        <p:spPr>
          <a:xfrm>
            <a:off x="411443" y="1002968"/>
            <a:ext cx="8453157" cy="954107"/>
          </a:xfrm>
          <a:prstGeom prst="rect">
            <a:avLst/>
          </a:prstGeom>
          <a:noFill/>
        </p:spPr>
        <p:txBody>
          <a:bodyPr wrap="square" rtlCol="0">
            <a:spAutoFit/>
          </a:bodyPr>
          <a:lstStyle/>
          <a:p>
            <a:r>
              <a:rPr lang="en-US" sz="2800" dirty="0">
                <a:solidFill>
                  <a:schemeClr val="bg1"/>
                </a:solidFill>
                <a:latin typeface="Century Gothic" panose="020B0502020202020204" pitchFamily="34" charset="0"/>
                <a:cs typeface="Times New Roman" panose="02020603050405020304" pitchFamily="18" charset="0"/>
              </a:rPr>
              <a:t>Create a brand story to develop the language and syntax of your brand’s personality:</a:t>
            </a:r>
          </a:p>
        </p:txBody>
      </p:sp>
      <p:sp>
        <p:nvSpPr>
          <p:cNvPr id="19" name="TextBox 18">
            <a:extLst>
              <a:ext uri="{FF2B5EF4-FFF2-40B4-BE49-F238E27FC236}">
                <a16:creationId xmlns:a16="http://schemas.microsoft.com/office/drawing/2014/main" id="{0F7915DC-D267-1B47-83F0-C96651BF6D61}"/>
              </a:ext>
            </a:extLst>
          </p:cNvPr>
          <p:cNvSpPr txBox="1"/>
          <p:nvPr/>
        </p:nvSpPr>
        <p:spPr>
          <a:xfrm>
            <a:off x="160640" y="2027082"/>
            <a:ext cx="8185663" cy="4611519"/>
          </a:xfrm>
          <a:prstGeom prst="rect">
            <a:avLst/>
          </a:prstGeom>
          <a:noFill/>
        </p:spPr>
        <p:txBody>
          <a:bodyPr wrap="square" rtlCol="0">
            <a:spAutoFit/>
          </a:bodyPr>
          <a:lstStyle/>
          <a:p>
            <a:pPr marL="285750" lvl="0" indent="-285750">
              <a:spcAft>
                <a:spcPts val="1600"/>
              </a:spcAft>
              <a:buClr>
                <a:schemeClr val="bg1"/>
              </a:buClr>
              <a:buSzPct val="150000"/>
              <a:buFont typeface="Arial" panose="020B0604020202020204" pitchFamily="34" charset="0"/>
              <a:buChar char="•"/>
            </a:pPr>
            <a:r>
              <a:rPr lang="en-US" sz="2200" dirty="0">
                <a:latin typeface="Times-Roman" pitchFamily="2" charset="0"/>
              </a:rPr>
              <a:t>Have each team member use the following elements to write a 2-3 paragraph narrative about a day in the life of your brand: a story arc, a detailed event, and the brand’s personality traits.</a:t>
            </a:r>
          </a:p>
          <a:p>
            <a:pPr marL="285750" lvl="0" indent="-285750">
              <a:spcAft>
                <a:spcPts val="1600"/>
              </a:spcAft>
              <a:buClr>
                <a:schemeClr val="bg1"/>
              </a:buClr>
              <a:buSzPct val="150000"/>
              <a:buFont typeface="Arial" panose="020B0604020202020204" pitchFamily="34" charset="0"/>
              <a:buChar char="•"/>
            </a:pPr>
            <a:r>
              <a:rPr lang="en-US" sz="2200" dirty="0">
                <a:latin typeface="Times-Roman" pitchFamily="2" charset="0"/>
              </a:rPr>
              <a:t>Encourage creativity by emphasizing that there are no wrong answers. Here are some prompts for story ideas:</a:t>
            </a:r>
          </a:p>
          <a:p>
            <a:pPr marL="800100" lvl="1" indent="-342900">
              <a:spcAft>
                <a:spcPts val="600"/>
              </a:spcAft>
              <a:buClr>
                <a:schemeClr val="bg1"/>
              </a:buClr>
              <a:buSzPct val="110000"/>
              <a:buFont typeface="Courier New" panose="02070309020205020404" pitchFamily="49" charset="0"/>
              <a:buChar char="o"/>
            </a:pPr>
            <a:r>
              <a:rPr lang="en-US" sz="2200" dirty="0">
                <a:latin typeface="Times-Roman" pitchFamily="2" charset="0"/>
              </a:rPr>
              <a:t>Your brand attending a sporting event</a:t>
            </a:r>
          </a:p>
          <a:p>
            <a:pPr marL="800100" lvl="1" indent="-342900">
              <a:spcAft>
                <a:spcPts val="600"/>
              </a:spcAft>
              <a:buClr>
                <a:schemeClr val="bg1"/>
              </a:buClr>
              <a:buSzPct val="110000"/>
              <a:buFont typeface="Courier New" panose="02070309020205020404" pitchFamily="49" charset="0"/>
              <a:buChar char="o"/>
            </a:pPr>
            <a:r>
              <a:rPr lang="en-US" sz="2200" dirty="0">
                <a:latin typeface="Times-Roman" pitchFamily="2" charset="0"/>
              </a:rPr>
              <a:t>Your brand going to an amusement park</a:t>
            </a:r>
          </a:p>
          <a:p>
            <a:pPr marL="800100" lvl="1" indent="-342900">
              <a:spcAft>
                <a:spcPts val="600"/>
              </a:spcAft>
              <a:buClr>
                <a:schemeClr val="bg1"/>
              </a:buClr>
              <a:buSzPct val="110000"/>
              <a:buFont typeface="Courier New" panose="02070309020205020404" pitchFamily="49" charset="0"/>
              <a:buChar char="o"/>
            </a:pPr>
            <a:r>
              <a:rPr lang="en-US" sz="2200" dirty="0">
                <a:latin typeface="Times-Roman" pitchFamily="2" charset="0"/>
              </a:rPr>
              <a:t>Your brand hanging out with friends on Halloween</a:t>
            </a:r>
          </a:p>
          <a:p>
            <a:pPr marL="800100" lvl="1" indent="-342900">
              <a:spcAft>
                <a:spcPts val="600"/>
              </a:spcAft>
              <a:buClr>
                <a:schemeClr val="bg1"/>
              </a:buClr>
              <a:buSzPct val="110000"/>
              <a:buFont typeface="Courier New" panose="02070309020205020404" pitchFamily="49" charset="0"/>
              <a:buChar char="o"/>
            </a:pPr>
            <a:r>
              <a:rPr lang="en-US" sz="2200" dirty="0">
                <a:latin typeface="Times-Roman" pitchFamily="2" charset="0"/>
              </a:rPr>
              <a:t>Your brand skateboarding for the first time</a:t>
            </a:r>
          </a:p>
          <a:p>
            <a:pPr marL="800100" lvl="1" indent="-342900">
              <a:spcAft>
                <a:spcPts val="600"/>
              </a:spcAft>
              <a:buClr>
                <a:schemeClr val="bg1"/>
              </a:buClr>
              <a:buSzPct val="110000"/>
              <a:buFont typeface="Courier New" panose="02070309020205020404" pitchFamily="49" charset="0"/>
              <a:buChar char="o"/>
            </a:pPr>
            <a:r>
              <a:rPr lang="en-US" sz="2200" dirty="0">
                <a:latin typeface="Times-Roman" pitchFamily="2" charset="0"/>
              </a:rPr>
              <a:t>Your brand going out on a first date</a:t>
            </a:r>
          </a:p>
          <a:p>
            <a:pPr marL="800100" lvl="1" indent="-342900">
              <a:spcAft>
                <a:spcPts val="600"/>
              </a:spcAft>
              <a:buClr>
                <a:schemeClr val="bg1"/>
              </a:buClr>
              <a:buSzPct val="110000"/>
              <a:buFont typeface="Courier New" panose="02070309020205020404" pitchFamily="49" charset="0"/>
              <a:buChar char="o"/>
            </a:pPr>
            <a:r>
              <a:rPr lang="en-US" sz="2200" dirty="0">
                <a:latin typeface="Times-Roman" pitchFamily="2" charset="0"/>
              </a:rPr>
              <a:t>Your brand going to the first day of school</a:t>
            </a:r>
          </a:p>
        </p:txBody>
      </p:sp>
      <p:sp>
        <p:nvSpPr>
          <p:cNvPr id="20" name="TextBox 19">
            <a:extLst>
              <a:ext uri="{FF2B5EF4-FFF2-40B4-BE49-F238E27FC236}">
                <a16:creationId xmlns:a16="http://schemas.microsoft.com/office/drawing/2014/main" id="{27D3BD6D-1233-CF4A-90E3-B3AC78D03AD7}"/>
              </a:ext>
            </a:extLst>
          </p:cNvPr>
          <p:cNvSpPr txBox="1"/>
          <p:nvPr/>
        </p:nvSpPr>
        <p:spPr>
          <a:xfrm>
            <a:off x="8458200" y="2027082"/>
            <a:ext cx="3094686" cy="3888244"/>
          </a:xfrm>
          <a:prstGeom prst="rect">
            <a:avLst/>
          </a:prstGeom>
          <a:noFill/>
        </p:spPr>
        <p:txBody>
          <a:bodyPr wrap="square" rtlCol="0">
            <a:spAutoFit/>
          </a:bodyPr>
          <a:lstStyle/>
          <a:p>
            <a:pPr marL="285750" lvl="0" indent="-285750">
              <a:spcAft>
                <a:spcPts val="1600"/>
              </a:spcAft>
              <a:buClr>
                <a:schemeClr val="bg1"/>
              </a:buClr>
              <a:buSzPct val="150000"/>
              <a:buFont typeface="Arial" panose="020B0604020202020204" pitchFamily="34" charset="0"/>
              <a:buChar char="•"/>
            </a:pPr>
            <a:r>
              <a:rPr lang="en-US" sz="2200" dirty="0">
                <a:latin typeface="Times-Roman" pitchFamily="2" charset="0"/>
              </a:rPr>
              <a:t>Have each team member write on their own for 30 minutes.</a:t>
            </a:r>
          </a:p>
          <a:p>
            <a:pPr marL="285750" lvl="0" indent="-285750">
              <a:spcAft>
                <a:spcPts val="1600"/>
              </a:spcAft>
              <a:buClr>
                <a:schemeClr val="bg1"/>
              </a:buClr>
              <a:buSzPct val="150000"/>
              <a:buFont typeface="Arial" panose="020B0604020202020204" pitchFamily="34" charset="0"/>
              <a:buChar char="•"/>
            </a:pPr>
            <a:r>
              <a:rPr lang="en-US" sz="2200" dirty="0">
                <a:latin typeface="Times-Roman" pitchFamily="2" charset="0"/>
              </a:rPr>
              <a:t>Bring the group back together to share their stories.</a:t>
            </a:r>
          </a:p>
          <a:p>
            <a:pPr marL="285750" lvl="0" indent="-285750">
              <a:spcAft>
                <a:spcPts val="1600"/>
              </a:spcAft>
              <a:buClr>
                <a:schemeClr val="bg1"/>
              </a:buClr>
              <a:buSzPct val="150000"/>
              <a:buFont typeface="Arial" panose="020B0604020202020204" pitchFamily="34" charset="0"/>
              <a:buChar char="•"/>
            </a:pPr>
            <a:r>
              <a:rPr lang="en-US" sz="2200" dirty="0">
                <a:latin typeface="Times-Roman" pitchFamily="2" charset="0"/>
              </a:rPr>
              <a:t>Combine the most influential, authentic, and accurate language from all the stories. </a:t>
            </a:r>
          </a:p>
        </p:txBody>
      </p:sp>
      <p:pic>
        <p:nvPicPr>
          <p:cNvPr id="7" name="Graphic 6" descr="Chat bubble with solid fill">
            <a:extLst>
              <a:ext uri="{FF2B5EF4-FFF2-40B4-BE49-F238E27FC236}">
                <a16:creationId xmlns:a16="http://schemas.microsoft.com/office/drawing/2014/main" id="{0DD69E62-8A02-7548-82B9-40C14DBAC619}"/>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017000" y="-687380"/>
            <a:ext cx="3491250" cy="3491250"/>
          </a:xfrm>
          <a:prstGeom prst="rect">
            <a:avLst/>
          </a:prstGeom>
        </p:spPr>
      </p:pic>
    </p:spTree>
    <p:extLst>
      <p:ext uri="{BB962C8B-B14F-4D97-AF65-F5344CB8AC3E}">
        <p14:creationId xmlns:p14="http://schemas.microsoft.com/office/powerpoint/2010/main" val="36498449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CBCBCB"/>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399AEB0A-F7F8-E448-8404-9FC5386AFF7C}"/>
              </a:ext>
            </a:extLst>
          </p:cNvPr>
          <p:cNvPicPr>
            <a:picLocks noChangeAspect="1"/>
          </p:cNvPicPr>
          <p:nvPr/>
        </p:nvPicPr>
        <p:blipFill>
          <a:blip r:embed="rId2"/>
          <a:stretch>
            <a:fillRect/>
          </a:stretch>
        </p:blipFill>
        <p:spPr>
          <a:xfrm>
            <a:off x="8001001" y="0"/>
            <a:ext cx="4190999" cy="6858000"/>
          </a:xfrm>
          <a:prstGeom prst="rect">
            <a:avLst/>
          </a:prstGeom>
        </p:spPr>
      </p:pic>
      <p:sp>
        <p:nvSpPr>
          <p:cNvPr id="13" name="TextBox 12">
            <a:extLst>
              <a:ext uri="{FF2B5EF4-FFF2-40B4-BE49-F238E27FC236}">
                <a16:creationId xmlns:a16="http://schemas.microsoft.com/office/drawing/2014/main" id="{170D9657-4810-0545-9463-D35328606FC7}"/>
              </a:ext>
            </a:extLst>
          </p:cNvPr>
          <p:cNvSpPr txBox="1"/>
          <p:nvPr/>
        </p:nvSpPr>
        <p:spPr>
          <a:xfrm>
            <a:off x="-134655" y="-331780"/>
            <a:ext cx="5925856" cy="1446550"/>
          </a:xfrm>
          <a:prstGeom prst="rect">
            <a:avLst/>
          </a:prstGeom>
          <a:noFill/>
        </p:spPr>
        <p:txBody>
          <a:bodyPr wrap="square" rtlCol="0">
            <a:spAutoFit/>
          </a:bodyPr>
          <a:lstStyle/>
          <a:p>
            <a:r>
              <a:rPr lang="en-US" sz="8800" dirty="0">
                <a:solidFill>
                  <a:schemeClr val="bg1"/>
                </a:solidFill>
                <a:latin typeface="Century Gothic" panose="020B0502020202020204" pitchFamily="34" charset="0"/>
                <a:cs typeface="Times New Roman" panose="02020603050405020304" pitchFamily="18" charset="0"/>
              </a:rPr>
              <a:t>SENSORY/</a:t>
            </a:r>
          </a:p>
        </p:txBody>
      </p:sp>
      <p:grpSp>
        <p:nvGrpSpPr>
          <p:cNvPr id="5" name="Group 4">
            <a:extLst>
              <a:ext uri="{FF2B5EF4-FFF2-40B4-BE49-F238E27FC236}">
                <a16:creationId xmlns:a16="http://schemas.microsoft.com/office/drawing/2014/main" id="{9EA774E9-CF31-9848-B6F5-18DBF3803239}"/>
              </a:ext>
            </a:extLst>
          </p:cNvPr>
          <p:cNvGrpSpPr/>
          <p:nvPr/>
        </p:nvGrpSpPr>
        <p:grpSpPr>
          <a:xfrm>
            <a:off x="11207584" y="5510483"/>
            <a:ext cx="827900" cy="1203756"/>
            <a:chOff x="11207584" y="5510483"/>
            <a:chExt cx="827900" cy="1203756"/>
          </a:xfrm>
        </p:grpSpPr>
        <p:cxnSp>
          <p:nvCxnSpPr>
            <p:cNvPr id="4" name="Straight Connector 3">
              <a:extLst>
                <a:ext uri="{FF2B5EF4-FFF2-40B4-BE49-F238E27FC236}">
                  <a16:creationId xmlns:a16="http://schemas.microsoft.com/office/drawing/2014/main" id="{A9AC141F-41BA-0F4C-8F3A-3860BC62A79F}"/>
                </a:ext>
              </a:extLst>
            </p:cNvPr>
            <p:cNvCxnSpPr/>
            <p:nvPr/>
          </p:nvCxnSpPr>
          <p:spPr>
            <a:xfrm>
              <a:off x="11207584" y="6093880"/>
              <a:ext cx="827900" cy="0"/>
            </a:xfrm>
            <a:prstGeom prst="line">
              <a:avLst/>
            </a:prstGeom>
            <a:ln w="41275" cap="rnd">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0DFECF6A-E636-0249-9420-6ED867370B40}"/>
                </a:ext>
              </a:extLst>
            </p:cNvPr>
            <p:cNvSpPr txBox="1"/>
            <p:nvPr/>
          </p:nvSpPr>
          <p:spPr>
            <a:xfrm>
              <a:off x="11425885" y="5510483"/>
              <a:ext cx="391298" cy="553998"/>
            </a:xfrm>
            <a:prstGeom prst="rect">
              <a:avLst/>
            </a:prstGeom>
            <a:noFill/>
          </p:spPr>
          <p:txBody>
            <a:bodyPr wrap="square" rtlCol="0">
              <a:spAutoFit/>
            </a:bodyPr>
            <a:lstStyle/>
            <a:p>
              <a:pPr algn="ctr"/>
              <a:r>
                <a:rPr lang="en-US" sz="3000" dirty="0">
                  <a:latin typeface="Century Gothic" panose="020B0502020202020204" pitchFamily="34" charset="0"/>
                  <a:cs typeface="Times New Roman" panose="02020603050405020304" pitchFamily="18" charset="0"/>
                </a:rPr>
                <a:t>4</a:t>
              </a:r>
            </a:p>
          </p:txBody>
        </p:sp>
        <p:sp>
          <p:nvSpPr>
            <p:cNvPr id="10" name="TextBox 9">
              <a:extLst>
                <a:ext uri="{FF2B5EF4-FFF2-40B4-BE49-F238E27FC236}">
                  <a16:creationId xmlns:a16="http://schemas.microsoft.com/office/drawing/2014/main" id="{39C85195-EE0A-4E45-8F00-5B9C26766B9F}"/>
                </a:ext>
              </a:extLst>
            </p:cNvPr>
            <p:cNvSpPr txBox="1"/>
            <p:nvPr/>
          </p:nvSpPr>
          <p:spPr>
            <a:xfrm>
              <a:off x="11425885" y="6160241"/>
              <a:ext cx="391298" cy="553998"/>
            </a:xfrm>
            <a:prstGeom prst="rect">
              <a:avLst/>
            </a:prstGeom>
            <a:noFill/>
          </p:spPr>
          <p:txBody>
            <a:bodyPr wrap="square" rtlCol="0">
              <a:spAutoFit/>
            </a:bodyPr>
            <a:lstStyle/>
            <a:p>
              <a:pPr algn="ctr"/>
              <a:r>
                <a:rPr lang="en-US" sz="3000" dirty="0">
                  <a:latin typeface="Century Gothic" panose="020B0502020202020204" pitchFamily="34" charset="0"/>
                  <a:cs typeface="Times New Roman" panose="02020603050405020304" pitchFamily="18" charset="0"/>
                </a:rPr>
                <a:t>4</a:t>
              </a:r>
            </a:p>
          </p:txBody>
        </p:sp>
      </p:grpSp>
      <p:sp>
        <p:nvSpPr>
          <p:cNvPr id="11" name="TextBox 10">
            <a:extLst>
              <a:ext uri="{FF2B5EF4-FFF2-40B4-BE49-F238E27FC236}">
                <a16:creationId xmlns:a16="http://schemas.microsoft.com/office/drawing/2014/main" id="{E39E4B0B-8112-BC4D-8D37-3CA7783505C7}"/>
              </a:ext>
            </a:extLst>
          </p:cNvPr>
          <p:cNvSpPr txBox="1"/>
          <p:nvPr/>
        </p:nvSpPr>
        <p:spPr>
          <a:xfrm>
            <a:off x="-172756" y="671520"/>
            <a:ext cx="7449855" cy="1446550"/>
          </a:xfrm>
          <a:prstGeom prst="rect">
            <a:avLst/>
          </a:prstGeom>
          <a:noFill/>
        </p:spPr>
        <p:txBody>
          <a:bodyPr wrap="square" rtlCol="0">
            <a:spAutoFit/>
          </a:bodyPr>
          <a:lstStyle/>
          <a:p>
            <a:r>
              <a:rPr lang="en-US" sz="8800" dirty="0">
                <a:solidFill>
                  <a:schemeClr val="bg1"/>
                </a:solidFill>
                <a:latin typeface="Century Gothic" panose="020B0502020202020204" pitchFamily="34" charset="0"/>
                <a:cs typeface="Times New Roman" panose="02020603050405020304" pitchFamily="18" charset="0"/>
              </a:rPr>
              <a:t>EXPERIENTIAL</a:t>
            </a:r>
          </a:p>
        </p:txBody>
      </p:sp>
      <p:sp>
        <p:nvSpPr>
          <p:cNvPr id="37" name="TextBox 36">
            <a:extLst>
              <a:ext uri="{FF2B5EF4-FFF2-40B4-BE49-F238E27FC236}">
                <a16:creationId xmlns:a16="http://schemas.microsoft.com/office/drawing/2014/main" id="{C230A262-A1FB-094F-B2D3-2D9A76E04A9D}"/>
              </a:ext>
            </a:extLst>
          </p:cNvPr>
          <p:cNvSpPr txBox="1"/>
          <p:nvPr/>
        </p:nvSpPr>
        <p:spPr>
          <a:xfrm>
            <a:off x="160641" y="2027082"/>
            <a:ext cx="7840360" cy="4401205"/>
          </a:xfrm>
          <a:prstGeom prst="rect">
            <a:avLst/>
          </a:prstGeom>
          <a:noFill/>
        </p:spPr>
        <p:txBody>
          <a:bodyPr wrap="square" rtlCol="0">
            <a:spAutoFit/>
          </a:bodyPr>
          <a:lstStyle/>
          <a:p>
            <a:pPr marL="285750" lvl="0" indent="-285750">
              <a:spcAft>
                <a:spcPts val="1600"/>
              </a:spcAft>
              <a:buClr>
                <a:schemeClr val="bg1"/>
              </a:buClr>
              <a:buSzPct val="150000"/>
              <a:buFont typeface="Arial" panose="020B0604020202020204" pitchFamily="34" charset="0"/>
              <a:buChar char="•"/>
            </a:pPr>
            <a:r>
              <a:rPr lang="en-US" sz="2200" dirty="0">
                <a:latin typeface="Times-Roman" pitchFamily="2" charset="0"/>
              </a:rPr>
              <a:t>Create a mood board that represents the textures, sensual experiences, and overall look of your brand.</a:t>
            </a:r>
          </a:p>
          <a:p>
            <a:pPr marL="285750" lvl="0" indent="-285750">
              <a:spcAft>
                <a:spcPts val="1600"/>
              </a:spcAft>
              <a:buClr>
                <a:schemeClr val="bg1"/>
              </a:buClr>
              <a:buSzPct val="150000"/>
              <a:buFont typeface="Arial" panose="020B0604020202020204" pitchFamily="34" charset="0"/>
              <a:buChar char="•"/>
            </a:pPr>
            <a:r>
              <a:rPr lang="en-US" sz="2200" dirty="0">
                <a:latin typeface="Times-Roman" pitchFamily="2" charset="0"/>
              </a:rPr>
              <a:t>Visit the stores and/or websites of your competitors. Note the lighting, layout, scent, music, and ambient sounds. </a:t>
            </a:r>
          </a:p>
          <a:p>
            <a:pPr marL="285750" lvl="0" indent="-285750">
              <a:spcAft>
                <a:spcPts val="1600"/>
              </a:spcAft>
              <a:buClr>
                <a:schemeClr val="bg1"/>
              </a:buClr>
              <a:buSzPct val="150000"/>
              <a:buFont typeface="Arial" panose="020B0604020202020204" pitchFamily="34" charset="0"/>
              <a:buChar char="•"/>
            </a:pPr>
            <a:r>
              <a:rPr lang="en-US" sz="2200" dirty="0">
                <a:latin typeface="Times-Roman" pitchFamily="2" charset="0"/>
              </a:rPr>
              <a:t>Describe each experience, considering the following elements:</a:t>
            </a:r>
          </a:p>
          <a:p>
            <a:pPr marL="800100" lvl="1" indent="-342900">
              <a:spcAft>
                <a:spcPts val="600"/>
              </a:spcAft>
              <a:buClr>
                <a:schemeClr val="bg1"/>
              </a:buClr>
              <a:buSzPct val="110000"/>
              <a:buFont typeface="Courier New" panose="02070309020205020404" pitchFamily="49" charset="0"/>
              <a:buChar char="o"/>
            </a:pPr>
            <a:r>
              <a:rPr lang="en-US" sz="2200" dirty="0">
                <a:latin typeface="Times-Roman" pitchFamily="2" charset="0"/>
              </a:rPr>
              <a:t>Speed and quality of general service</a:t>
            </a:r>
          </a:p>
          <a:p>
            <a:pPr marL="800100" lvl="1" indent="-342900">
              <a:spcAft>
                <a:spcPts val="600"/>
              </a:spcAft>
              <a:buClr>
                <a:schemeClr val="bg1"/>
              </a:buClr>
              <a:buSzPct val="110000"/>
              <a:buFont typeface="Courier New" panose="02070309020205020404" pitchFamily="49" charset="0"/>
              <a:buChar char="o"/>
            </a:pPr>
            <a:r>
              <a:rPr lang="en-US" sz="2200" dirty="0">
                <a:latin typeface="Times-Roman" pitchFamily="2" charset="0"/>
              </a:rPr>
              <a:t>Speed and quality of service regarding issues and returns</a:t>
            </a:r>
          </a:p>
          <a:p>
            <a:pPr marL="800100" lvl="1" indent="-342900">
              <a:spcAft>
                <a:spcPts val="600"/>
              </a:spcAft>
              <a:buClr>
                <a:schemeClr val="bg1"/>
              </a:buClr>
              <a:buSzPct val="110000"/>
              <a:buFont typeface="Courier New" panose="02070309020205020404" pitchFamily="49" charset="0"/>
              <a:buChar char="o"/>
            </a:pPr>
            <a:r>
              <a:rPr lang="en-US" sz="2200" dirty="0">
                <a:latin typeface="Times-Roman" pitchFamily="2" charset="0"/>
              </a:rPr>
              <a:t>First impression</a:t>
            </a:r>
          </a:p>
          <a:p>
            <a:pPr marL="800100" lvl="1" indent="-342900">
              <a:spcAft>
                <a:spcPts val="600"/>
              </a:spcAft>
              <a:buClr>
                <a:schemeClr val="bg1"/>
              </a:buClr>
              <a:buSzPct val="110000"/>
              <a:buFont typeface="Courier New" panose="02070309020205020404" pitchFamily="49" charset="0"/>
              <a:buChar char="o"/>
            </a:pPr>
            <a:r>
              <a:rPr lang="en-US" sz="2200" dirty="0">
                <a:latin typeface="Times-Roman" pitchFamily="2" charset="0"/>
              </a:rPr>
              <a:t>Overall impression</a:t>
            </a:r>
          </a:p>
          <a:p>
            <a:pPr marL="800100" lvl="1" indent="-342900">
              <a:spcAft>
                <a:spcPts val="600"/>
              </a:spcAft>
              <a:buClr>
                <a:schemeClr val="bg1"/>
              </a:buClr>
              <a:buSzPct val="110000"/>
              <a:buFont typeface="Courier New" panose="02070309020205020404" pitchFamily="49" charset="0"/>
              <a:buChar char="o"/>
            </a:pPr>
            <a:r>
              <a:rPr lang="en-US" sz="2200" dirty="0">
                <a:latin typeface="Times-Roman" pitchFamily="2" charset="0"/>
              </a:rPr>
              <a:t>Personalization</a:t>
            </a:r>
          </a:p>
        </p:txBody>
      </p:sp>
    </p:spTree>
    <p:extLst>
      <p:ext uri="{BB962C8B-B14F-4D97-AF65-F5344CB8AC3E}">
        <p14:creationId xmlns:p14="http://schemas.microsoft.com/office/powerpoint/2010/main" val="10787099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6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4_Brand-Pillars-Workshop-Facilitation-Promotion-Activities_PowerPoint" id="{99061F68-7FC2-7042-9418-C135AF76825F}" vid="{F9657A45-1C73-2941-842F-52F454F2FC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572</Words>
  <Application>Microsoft Macintosh PowerPoint</Application>
  <PresentationFormat>Widescreen</PresentationFormat>
  <Paragraphs>60</Paragraphs>
  <Slides>7</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7</vt:i4>
      </vt:variant>
    </vt:vector>
  </HeadingPairs>
  <TitlesOfParts>
    <vt:vector size="16" baseType="lpstr">
      <vt:lpstr>Brush Script MT</vt:lpstr>
      <vt:lpstr>Times-Roman</vt:lpstr>
      <vt:lpstr>Arial</vt:lpstr>
      <vt:lpstr>Calibri</vt:lpstr>
      <vt:lpstr>Calibri Light</vt:lpstr>
      <vt:lpstr>Century Gothic</vt:lpstr>
      <vt:lpstr>Courier New</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Key</dc:creator>
  <cp:lastModifiedBy>Office81</cp:lastModifiedBy>
  <cp:revision>3</cp:revision>
  <dcterms:created xsi:type="dcterms:W3CDTF">2022-02-28T20:14:35Z</dcterms:created>
  <dcterms:modified xsi:type="dcterms:W3CDTF">2024-11-28T18:02:21Z</dcterms:modified>
</cp:coreProperties>
</file>