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3" r:id="rId3"/>
    <p:sldId id="357" r:id="rId4"/>
    <p:sldId id="358"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FF"/>
    <a:srgbClr val="FFD700"/>
    <a:srgbClr val="5A5A5A"/>
    <a:srgbClr val="28A745"/>
    <a:srgbClr val="E2E23A"/>
    <a:srgbClr val="DCF8EB"/>
    <a:srgbClr val="EBD9B6"/>
    <a:srgbClr val="CBD6B5"/>
    <a:srgbClr val="9CA58C"/>
    <a:srgbClr val="009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72D0A-F530-471C-B877-D85FB26D8A68}" v="71" dt="2024-11-26T14:45:30.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1" autoAdjust="0"/>
    <p:restoredTop sz="86447"/>
  </p:normalViewPr>
  <p:slideViewPr>
    <p:cSldViewPr snapToGrid="0" snapToObjects="1">
      <p:cViewPr varScale="1">
        <p:scale>
          <a:sx n="124" d="100"/>
          <a:sy n="124" d="100"/>
        </p:scale>
        <p:origin x="792" y="168"/>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EC72D0A-F530-471C-B877-D85FB26D8A68}"/>
    <pc:docChg chg="undo custSel addSld delSld modSld sldOrd">
      <pc:chgData name="Bess Dunlevy" userId="dd4b9a8537dbe9d0" providerId="LiveId" clId="{9EC72D0A-F530-471C-B877-D85FB26D8A68}" dt="2024-11-26T14:45:39.645" v="1116" actId="29295"/>
      <pc:docMkLst>
        <pc:docMk/>
      </pc:docMkLst>
      <pc:sldChg chg="addSp delSp modSp mod">
        <pc:chgData name="Bess Dunlevy" userId="dd4b9a8537dbe9d0" providerId="LiveId" clId="{9EC72D0A-F530-471C-B877-D85FB26D8A68}" dt="2024-11-26T14:45:39.645" v="1116" actId="29295"/>
        <pc:sldMkLst>
          <pc:docMk/>
          <pc:sldMk cId="1508588292" sldId="342"/>
        </pc:sldMkLst>
        <pc:spChg chg="add del mod">
          <ac:chgData name="Bess Dunlevy" userId="dd4b9a8537dbe9d0" providerId="LiveId" clId="{9EC72D0A-F530-471C-B877-D85FB26D8A68}" dt="2024-11-26T14:38:59.149" v="1076" actId="478"/>
          <ac:spMkLst>
            <pc:docMk/>
            <pc:sldMk cId="1508588292" sldId="342"/>
            <ac:spMk id="2" creationId="{A164F5D9-EBAD-2C97-CBCD-71E4A0A7FBD8}"/>
          </ac:spMkLst>
        </pc:spChg>
        <pc:spChg chg="del">
          <ac:chgData name="Bess Dunlevy" userId="dd4b9a8537dbe9d0" providerId="LiveId" clId="{9EC72D0A-F530-471C-B877-D85FB26D8A68}" dt="2024-11-17T19:16:53.378" v="34" actId="478"/>
          <ac:spMkLst>
            <pc:docMk/>
            <pc:sldMk cId="1508588292" sldId="342"/>
            <ac:spMk id="5" creationId="{D2ECF0E4-C966-EF02-E12C-477D4F5FE3D5}"/>
          </ac:spMkLst>
        </pc:spChg>
        <pc:spChg chg="del">
          <ac:chgData name="Bess Dunlevy" userId="dd4b9a8537dbe9d0" providerId="LiveId" clId="{9EC72D0A-F530-471C-B877-D85FB26D8A68}" dt="2024-11-17T19:16:52.906" v="33" actId="478"/>
          <ac:spMkLst>
            <pc:docMk/>
            <pc:sldMk cId="1508588292" sldId="342"/>
            <ac:spMk id="6" creationId="{76D988E1-2E56-9228-9C1F-9FB9F4A64D40}"/>
          </ac:spMkLst>
        </pc:spChg>
        <pc:spChg chg="del">
          <ac:chgData name="Bess Dunlevy" userId="dd4b9a8537dbe9d0" providerId="LiveId" clId="{9EC72D0A-F530-471C-B877-D85FB26D8A68}" dt="2024-11-17T19:16:52.556" v="32" actId="478"/>
          <ac:spMkLst>
            <pc:docMk/>
            <pc:sldMk cId="1508588292" sldId="342"/>
            <ac:spMk id="7" creationId="{8C256EF7-1E66-F463-68C8-BE60D747BAA9}"/>
          </ac:spMkLst>
        </pc:spChg>
        <pc:spChg chg="del">
          <ac:chgData name="Bess Dunlevy" userId="dd4b9a8537dbe9d0" providerId="LiveId" clId="{9EC72D0A-F530-471C-B877-D85FB26D8A68}" dt="2024-11-17T19:16:54.201" v="35" actId="478"/>
          <ac:spMkLst>
            <pc:docMk/>
            <pc:sldMk cId="1508588292" sldId="342"/>
            <ac:spMk id="8" creationId="{6C56E45F-13C1-FD3E-6B6B-E2D92CB5C0A1}"/>
          </ac:spMkLst>
        </pc:spChg>
        <pc:spChg chg="del">
          <ac:chgData name="Bess Dunlevy" userId="dd4b9a8537dbe9d0" providerId="LiveId" clId="{9EC72D0A-F530-471C-B877-D85FB26D8A68}" dt="2024-11-17T19:16:55.664" v="36" actId="478"/>
          <ac:spMkLst>
            <pc:docMk/>
            <pc:sldMk cId="1508588292" sldId="342"/>
            <ac:spMk id="9" creationId="{BF729B99-6B89-C335-F64C-0C7535B50BF7}"/>
          </ac:spMkLst>
        </pc:spChg>
        <pc:spChg chg="del">
          <ac:chgData name="Bess Dunlevy" userId="dd4b9a8537dbe9d0" providerId="LiveId" clId="{9EC72D0A-F530-471C-B877-D85FB26D8A68}" dt="2024-11-17T19:16:56.040" v="37" actId="478"/>
          <ac:spMkLst>
            <pc:docMk/>
            <pc:sldMk cId="1508588292" sldId="342"/>
            <ac:spMk id="10" creationId="{1C39B010-97E8-76B5-BB05-25959A2238B3}"/>
          </ac:spMkLst>
        </pc:spChg>
        <pc:spChg chg="mod">
          <ac:chgData name="Bess Dunlevy" userId="dd4b9a8537dbe9d0" providerId="LiveId" clId="{9EC72D0A-F530-471C-B877-D85FB26D8A68}" dt="2024-11-17T19:16:49.648" v="30" actId="20577"/>
          <ac:spMkLst>
            <pc:docMk/>
            <pc:sldMk cId="1508588292" sldId="342"/>
            <ac:spMk id="33" creationId="{143A449B-AAB7-994A-92CE-8F48E2CA7DF6}"/>
          </ac:spMkLst>
        </pc:spChg>
        <pc:picChg chg="del">
          <ac:chgData name="Bess Dunlevy" userId="dd4b9a8537dbe9d0" providerId="LiveId" clId="{9EC72D0A-F530-471C-B877-D85FB26D8A68}" dt="2024-11-17T19:16:51.704" v="31" actId="478"/>
          <ac:picMkLst>
            <pc:docMk/>
            <pc:sldMk cId="1508588292" sldId="342"/>
            <ac:picMk id="3" creationId="{5E15A9EE-FB53-7832-1949-EE26792053BB}"/>
          </ac:picMkLst>
        </pc:picChg>
        <pc:picChg chg="add mod">
          <ac:chgData name="Bess Dunlevy" userId="dd4b9a8537dbe9d0" providerId="LiveId" clId="{9EC72D0A-F530-471C-B877-D85FB26D8A68}" dt="2024-11-26T14:45:39.645" v="1116" actId="29295"/>
          <ac:picMkLst>
            <pc:docMk/>
            <pc:sldMk cId="1508588292" sldId="342"/>
            <ac:picMk id="5" creationId="{685CF9D2-7E73-9B53-4CF6-D895613637C7}"/>
          </ac:picMkLst>
        </pc:picChg>
      </pc:sldChg>
      <pc:sldChg chg="addSp delSp modSp mod ord">
        <pc:chgData name="Bess Dunlevy" userId="dd4b9a8537dbe9d0" providerId="LiveId" clId="{9EC72D0A-F530-471C-B877-D85FB26D8A68}" dt="2024-11-26T14:44:51.371" v="1101" actId="20577"/>
        <pc:sldMkLst>
          <pc:docMk/>
          <pc:sldMk cId="1179924037" sldId="353"/>
        </pc:sldMkLst>
        <pc:spChg chg="mod">
          <ac:chgData name="Bess Dunlevy" userId="dd4b9a8537dbe9d0" providerId="LiveId" clId="{9EC72D0A-F530-471C-B877-D85FB26D8A68}" dt="2024-11-17T19:33:35.253" v="503" actId="113"/>
          <ac:spMkLst>
            <pc:docMk/>
            <pc:sldMk cId="1179924037" sldId="353"/>
            <ac:spMk id="3" creationId="{BCE760FD-6E50-FD4F-B597-7E228EDE51FD}"/>
          </ac:spMkLst>
        </pc:spChg>
        <pc:spChg chg="mod">
          <ac:chgData name="Bess Dunlevy" userId="dd4b9a8537dbe9d0" providerId="LiveId" clId="{9EC72D0A-F530-471C-B877-D85FB26D8A68}" dt="2024-11-17T19:32:11.487" v="479" actId="1038"/>
          <ac:spMkLst>
            <pc:docMk/>
            <pc:sldMk cId="1179924037" sldId="353"/>
            <ac:spMk id="5" creationId="{0C4B1F77-B870-3807-ED43-43F3EA7B8C19}"/>
          </ac:spMkLst>
        </pc:spChg>
        <pc:spChg chg="mod">
          <ac:chgData name="Bess Dunlevy" userId="dd4b9a8537dbe9d0" providerId="LiveId" clId="{9EC72D0A-F530-471C-B877-D85FB26D8A68}" dt="2024-11-17T19:32:11.487" v="479" actId="1038"/>
          <ac:spMkLst>
            <pc:docMk/>
            <pc:sldMk cId="1179924037" sldId="353"/>
            <ac:spMk id="8" creationId="{5367F4BA-422D-345B-B7F1-9F9576D2E9FF}"/>
          </ac:spMkLst>
        </pc:spChg>
        <pc:spChg chg="del mod">
          <ac:chgData name="Bess Dunlevy" userId="dd4b9a8537dbe9d0" providerId="LiveId" clId="{9EC72D0A-F530-471C-B877-D85FB26D8A68}" dt="2024-11-17T19:17:23.277" v="44" actId="478"/>
          <ac:spMkLst>
            <pc:docMk/>
            <pc:sldMk cId="1179924037" sldId="353"/>
            <ac:spMk id="9" creationId="{E19C63BE-B6B5-4F15-AC6D-365CB650CB19}"/>
          </ac:spMkLst>
        </pc:spChg>
        <pc:spChg chg="mod">
          <ac:chgData name="Bess Dunlevy" userId="dd4b9a8537dbe9d0" providerId="LiveId" clId="{9EC72D0A-F530-471C-B877-D85FB26D8A68}" dt="2024-11-17T19:32:11.487" v="479" actId="1038"/>
          <ac:spMkLst>
            <pc:docMk/>
            <pc:sldMk cId="1179924037" sldId="353"/>
            <ac:spMk id="10" creationId="{D6CBE402-0604-8E30-E2E5-0CF97940084A}"/>
          </ac:spMkLst>
        </pc:spChg>
        <pc:spChg chg="mod">
          <ac:chgData name="Bess Dunlevy" userId="dd4b9a8537dbe9d0" providerId="LiveId" clId="{9EC72D0A-F530-471C-B877-D85FB26D8A68}" dt="2024-11-17T19:32:11.487" v="479" actId="1038"/>
          <ac:spMkLst>
            <pc:docMk/>
            <pc:sldMk cId="1179924037" sldId="353"/>
            <ac:spMk id="11" creationId="{037CA97E-153D-240D-155A-497EC698AA90}"/>
          </ac:spMkLst>
        </pc:spChg>
        <pc:spChg chg="del">
          <ac:chgData name="Bess Dunlevy" userId="dd4b9a8537dbe9d0" providerId="LiveId" clId="{9EC72D0A-F530-471C-B877-D85FB26D8A68}" dt="2024-11-17T19:17:27.130" v="50" actId="478"/>
          <ac:spMkLst>
            <pc:docMk/>
            <pc:sldMk cId="1179924037" sldId="353"/>
            <ac:spMk id="12" creationId="{4FC5F344-0E21-E7D5-6633-1373E6D8E5D6}"/>
          </ac:spMkLst>
        </pc:spChg>
        <pc:spChg chg="del mod">
          <ac:chgData name="Bess Dunlevy" userId="dd4b9a8537dbe9d0" providerId="LiveId" clId="{9EC72D0A-F530-471C-B877-D85FB26D8A68}" dt="2024-11-17T19:25:11.797" v="301" actId="478"/>
          <ac:spMkLst>
            <pc:docMk/>
            <pc:sldMk cId="1179924037" sldId="353"/>
            <ac:spMk id="13" creationId="{9D01609A-BAEC-4CFE-0FF9-797D85131480}"/>
          </ac:spMkLst>
        </pc:spChg>
        <pc:spChg chg="add del mod">
          <ac:chgData name="Bess Dunlevy" userId="dd4b9a8537dbe9d0" providerId="LiveId" clId="{9EC72D0A-F530-471C-B877-D85FB26D8A68}" dt="2024-11-17T19:25:14.646" v="304" actId="478"/>
          <ac:spMkLst>
            <pc:docMk/>
            <pc:sldMk cId="1179924037" sldId="353"/>
            <ac:spMk id="14" creationId="{50C1FD44-A422-6909-DEC4-4B65AD83083C}"/>
          </ac:spMkLst>
        </pc:spChg>
        <pc:spChg chg="del">
          <ac:chgData name="Bess Dunlevy" userId="dd4b9a8537dbe9d0" providerId="LiveId" clId="{9EC72D0A-F530-471C-B877-D85FB26D8A68}" dt="2024-11-17T19:17:30.879" v="54" actId="478"/>
          <ac:spMkLst>
            <pc:docMk/>
            <pc:sldMk cId="1179924037" sldId="353"/>
            <ac:spMk id="15" creationId="{A921D494-E212-9D3E-C22C-5FC24DF0A98E}"/>
          </ac:spMkLst>
        </pc:spChg>
        <pc:spChg chg="add del mod">
          <ac:chgData name="Bess Dunlevy" userId="dd4b9a8537dbe9d0" providerId="LiveId" clId="{9EC72D0A-F530-471C-B877-D85FB26D8A68}" dt="2024-11-17T19:19:16.119" v="112" actId="478"/>
          <ac:spMkLst>
            <pc:docMk/>
            <pc:sldMk cId="1179924037" sldId="353"/>
            <ac:spMk id="21" creationId="{ABF2EC1E-F444-1FE9-D622-0E2495628A93}"/>
          </ac:spMkLst>
        </pc:spChg>
        <pc:spChg chg="add del mod">
          <ac:chgData name="Bess Dunlevy" userId="dd4b9a8537dbe9d0" providerId="LiveId" clId="{9EC72D0A-F530-471C-B877-D85FB26D8A68}" dt="2024-11-17T19:19:15.575" v="111" actId="478"/>
          <ac:spMkLst>
            <pc:docMk/>
            <pc:sldMk cId="1179924037" sldId="353"/>
            <ac:spMk id="23" creationId="{09B125FD-1666-CCAE-5514-79FAEF441672}"/>
          </ac:spMkLst>
        </pc:spChg>
        <pc:spChg chg="add del mod">
          <ac:chgData name="Bess Dunlevy" userId="dd4b9a8537dbe9d0" providerId="LiveId" clId="{9EC72D0A-F530-471C-B877-D85FB26D8A68}" dt="2024-11-17T19:19:13.999" v="109" actId="478"/>
          <ac:spMkLst>
            <pc:docMk/>
            <pc:sldMk cId="1179924037" sldId="353"/>
            <ac:spMk id="25" creationId="{2D557359-EC42-E548-21CB-61DB5DE45FD5}"/>
          </ac:spMkLst>
        </pc:spChg>
        <pc:spChg chg="del mod">
          <ac:chgData name="Bess Dunlevy" userId="dd4b9a8537dbe9d0" providerId="LiveId" clId="{9EC72D0A-F530-471C-B877-D85FB26D8A68}" dt="2024-11-17T19:23:23.251" v="273" actId="478"/>
          <ac:spMkLst>
            <pc:docMk/>
            <pc:sldMk cId="1179924037" sldId="353"/>
            <ac:spMk id="26" creationId="{6FF6B838-5238-5F90-F0D0-75D3381A5A3E}"/>
          </ac:spMkLst>
        </pc:spChg>
        <pc:spChg chg="del mod">
          <ac:chgData name="Bess Dunlevy" userId="dd4b9a8537dbe9d0" providerId="LiveId" clId="{9EC72D0A-F530-471C-B877-D85FB26D8A68}" dt="2024-11-17T19:29:34.061" v="369" actId="478"/>
          <ac:spMkLst>
            <pc:docMk/>
            <pc:sldMk cId="1179924037" sldId="353"/>
            <ac:spMk id="28" creationId="{DCB6B481-7C43-5E1C-DD62-28498D7C836C}"/>
          </ac:spMkLst>
        </pc:spChg>
        <pc:spChg chg="del mod">
          <ac:chgData name="Bess Dunlevy" userId="dd4b9a8537dbe9d0" providerId="LiveId" clId="{9EC72D0A-F530-471C-B877-D85FB26D8A68}" dt="2024-11-17T19:23:27.658" v="275" actId="478"/>
          <ac:spMkLst>
            <pc:docMk/>
            <pc:sldMk cId="1179924037" sldId="353"/>
            <ac:spMk id="29" creationId="{BEDE3288-260A-2F9F-25A6-0881D9CB2745}"/>
          </ac:spMkLst>
        </pc:spChg>
        <pc:spChg chg="del mod">
          <ac:chgData name="Bess Dunlevy" userId="dd4b9a8537dbe9d0" providerId="LiveId" clId="{9EC72D0A-F530-471C-B877-D85FB26D8A68}" dt="2024-11-17T19:29:34.061" v="369" actId="478"/>
          <ac:spMkLst>
            <pc:docMk/>
            <pc:sldMk cId="1179924037" sldId="353"/>
            <ac:spMk id="30" creationId="{0294C3AF-8099-4417-834A-33F4070CDF1B}"/>
          </ac:spMkLst>
        </pc:spChg>
        <pc:spChg chg="mod">
          <ac:chgData name="Bess Dunlevy" userId="dd4b9a8537dbe9d0" providerId="LiveId" clId="{9EC72D0A-F530-471C-B877-D85FB26D8A68}" dt="2024-11-17T19:32:11.487" v="479" actId="1038"/>
          <ac:spMkLst>
            <pc:docMk/>
            <pc:sldMk cId="1179924037" sldId="353"/>
            <ac:spMk id="31" creationId="{86A1C244-7385-9D40-A252-4E75C440C3DE}"/>
          </ac:spMkLst>
        </pc:spChg>
        <pc:spChg chg="mod">
          <ac:chgData name="Bess Dunlevy" userId="dd4b9a8537dbe9d0" providerId="LiveId" clId="{9EC72D0A-F530-471C-B877-D85FB26D8A68}" dt="2024-11-17T19:32:11.487" v="479" actId="1038"/>
          <ac:spMkLst>
            <pc:docMk/>
            <pc:sldMk cId="1179924037" sldId="353"/>
            <ac:spMk id="32" creationId="{2839D9D0-F434-7847-AEA3-F6E1D6952262}"/>
          </ac:spMkLst>
        </pc:spChg>
        <pc:spChg chg="add del mod">
          <ac:chgData name="Bess Dunlevy" userId="dd4b9a8537dbe9d0" providerId="LiveId" clId="{9EC72D0A-F530-471C-B877-D85FB26D8A68}" dt="2024-11-17T19:19:13.999" v="109" actId="478"/>
          <ac:spMkLst>
            <pc:docMk/>
            <pc:sldMk cId="1179924037" sldId="353"/>
            <ac:spMk id="33" creationId="{A9660CBD-3D84-B5CD-18C5-9C603D1FF973}"/>
          </ac:spMkLst>
        </pc:spChg>
        <pc:spChg chg="del">
          <ac:chgData name="Bess Dunlevy" userId="dd4b9a8537dbe9d0" providerId="LiveId" clId="{9EC72D0A-F530-471C-B877-D85FB26D8A68}" dt="2024-11-17T19:18:42.938" v="77" actId="478"/>
          <ac:spMkLst>
            <pc:docMk/>
            <pc:sldMk cId="1179924037" sldId="353"/>
            <ac:spMk id="35" creationId="{D856B6B9-CADB-65A5-132D-6DE5ED1AE9D7}"/>
          </ac:spMkLst>
        </pc:spChg>
        <pc:spChg chg="del">
          <ac:chgData name="Bess Dunlevy" userId="dd4b9a8537dbe9d0" providerId="LiveId" clId="{9EC72D0A-F530-471C-B877-D85FB26D8A68}" dt="2024-11-17T19:17:21.656" v="40" actId="478"/>
          <ac:spMkLst>
            <pc:docMk/>
            <pc:sldMk cId="1179924037" sldId="353"/>
            <ac:spMk id="36" creationId="{76E75D81-3857-762A-DBBC-166603C56F58}"/>
          </ac:spMkLst>
        </pc:spChg>
        <pc:spChg chg="del mod">
          <ac:chgData name="Bess Dunlevy" userId="dd4b9a8537dbe9d0" providerId="LiveId" clId="{9EC72D0A-F530-471C-B877-D85FB26D8A68}" dt="2024-11-17T19:17:22.920" v="42" actId="478"/>
          <ac:spMkLst>
            <pc:docMk/>
            <pc:sldMk cId="1179924037" sldId="353"/>
            <ac:spMk id="37" creationId="{0567FA3B-68C1-36B1-2373-989923C3157D}"/>
          </ac:spMkLst>
        </pc:spChg>
        <pc:spChg chg="add del mod">
          <ac:chgData name="Bess Dunlevy" userId="dd4b9a8537dbe9d0" providerId="LiveId" clId="{9EC72D0A-F530-471C-B877-D85FB26D8A68}" dt="2024-11-17T19:19:13.999" v="109" actId="478"/>
          <ac:spMkLst>
            <pc:docMk/>
            <pc:sldMk cId="1179924037" sldId="353"/>
            <ac:spMk id="38" creationId="{E82A79CC-BD98-0E49-E520-65710205232A}"/>
          </ac:spMkLst>
        </pc:spChg>
        <pc:spChg chg="del mod">
          <ac:chgData name="Bess Dunlevy" userId="dd4b9a8537dbe9d0" providerId="LiveId" clId="{9EC72D0A-F530-471C-B877-D85FB26D8A68}" dt="2024-11-17T19:29:34.061" v="369" actId="478"/>
          <ac:spMkLst>
            <pc:docMk/>
            <pc:sldMk cId="1179924037" sldId="353"/>
            <ac:spMk id="40" creationId="{481FCC1D-33A9-682E-7596-80DC2312CCF9}"/>
          </ac:spMkLst>
        </pc:spChg>
        <pc:spChg chg="add del mod">
          <ac:chgData name="Bess Dunlevy" userId="dd4b9a8537dbe9d0" providerId="LiveId" clId="{9EC72D0A-F530-471C-B877-D85FB26D8A68}" dt="2024-11-17T19:19:13.999" v="109" actId="478"/>
          <ac:spMkLst>
            <pc:docMk/>
            <pc:sldMk cId="1179924037" sldId="353"/>
            <ac:spMk id="41" creationId="{29938D98-00DC-5EAD-F0A5-CFC96DE7EE62}"/>
          </ac:spMkLst>
        </pc:spChg>
        <pc:spChg chg="del">
          <ac:chgData name="Bess Dunlevy" userId="dd4b9a8537dbe9d0" providerId="LiveId" clId="{9EC72D0A-F530-471C-B877-D85FB26D8A68}" dt="2024-11-17T19:18:43.675" v="78" actId="478"/>
          <ac:spMkLst>
            <pc:docMk/>
            <pc:sldMk cId="1179924037" sldId="353"/>
            <ac:spMk id="42" creationId="{5B08557A-8548-5D7D-6AD2-CD59C42B123E}"/>
          </ac:spMkLst>
        </pc:spChg>
        <pc:spChg chg="add del mod">
          <ac:chgData name="Bess Dunlevy" userId="dd4b9a8537dbe9d0" providerId="LiveId" clId="{9EC72D0A-F530-471C-B877-D85FB26D8A68}" dt="2024-11-17T19:19:41.725" v="123" actId="478"/>
          <ac:spMkLst>
            <pc:docMk/>
            <pc:sldMk cId="1179924037" sldId="353"/>
            <ac:spMk id="44" creationId="{46D439AC-1CA3-ED30-02FC-F1BA5486024B}"/>
          </ac:spMkLst>
        </pc:spChg>
        <pc:spChg chg="add del mod">
          <ac:chgData name="Bess Dunlevy" userId="dd4b9a8537dbe9d0" providerId="LiveId" clId="{9EC72D0A-F530-471C-B877-D85FB26D8A68}" dt="2024-11-17T19:19:42.957" v="125" actId="478"/>
          <ac:spMkLst>
            <pc:docMk/>
            <pc:sldMk cId="1179924037" sldId="353"/>
            <ac:spMk id="45" creationId="{592AD712-AD48-2B93-BA52-87620365FDF7}"/>
          </ac:spMkLst>
        </pc:spChg>
        <pc:spChg chg="add del mod">
          <ac:chgData name="Bess Dunlevy" userId="dd4b9a8537dbe9d0" providerId="LiveId" clId="{9EC72D0A-F530-471C-B877-D85FB26D8A68}" dt="2024-11-17T19:19:49.460" v="130" actId="478"/>
          <ac:spMkLst>
            <pc:docMk/>
            <pc:sldMk cId="1179924037" sldId="353"/>
            <ac:spMk id="46" creationId="{19318CF3-D190-1BCE-B45F-71052F5636E4}"/>
          </ac:spMkLst>
        </pc:spChg>
        <pc:spChg chg="add del mod">
          <ac:chgData name="Bess Dunlevy" userId="dd4b9a8537dbe9d0" providerId="LiveId" clId="{9EC72D0A-F530-471C-B877-D85FB26D8A68}" dt="2024-11-17T19:19:44.116" v="127" actId="478"/>
          <ac:spMkLst>
            <pc:docMk/>
            <pc:sldMk cId="1179924037" sldId="353"/>
            <ac:spMk id="47" creationId="{5147F3C6-1DAB-BFD2-6B86-F9BA33699B15}"/>
          </ac:spMkLst>
        </pc:spChg>
        <pc:spChg chg="add del mod">
          <ac:chgData name="Bess Dunlevy" userId="dd4b9a8537dbe9d0" providerId="LiveId" clId="{9EC72D0A-F530-471C-B877-D85FB26D8A68}" dt="2024-11-17T19:19:40.670" v="121" actId="478"/>
          <ac:spMkLst>
            <pc:docMk/>
            <pc:sldMk cId="1179924037" sldId="353"/>
            <ac:spMk id="48" creationId="{758B507C-FDCF-4C88-3AE0-42EF22A61716}"/>
          </ac:spMkLst>
        </pc:spChg>
        <pc:spChg chg="add del mod">
          <ac:chgData name="Bess Dunlevy" userId="dd4b9a8537dbe9d0" providerId="LiveId" clId="{9EC72D0A-F530-471C-B877-D85FB26D8A68}" dt="2024-11-17T19:19:40.670" v="121" actId="478"/>
          <ac:spMkLst>
            <pc:docMk/>
            <pc:sldMk cId="1179924037" sldId="353"/>
            <ac:spMk id="49" creationId="{CD6AC257-6E05-5E89-B83D-4B05BE18EBEF}"/>
          </ac:spMkLst>
        </pc:spChg>
        <pc:spChg chg="del mod">
          <ac:chgData name="Bess Dunlevy" userId="dd4b9a8537dbe9d0" providerId="LiveId" clId="{9EC72D0A-F530-471C-B877-D85FB26D8A68}" dt="2024-11-17T19:29:34.061" v="369" actId="478"/>
          <ac:spMkLst>
            <pc:docMk/>
            <pc:sldMk cId="1179924037" sldId="353"/>
            <ac:spMk id="50" creationId="{E29AFDFE-F6BA-674E-A984-CE3512F18822}"/>
          </ac:spMkLst>
        </pc:spChg>
        <pc:spChg chg="del mod">
          <ac:chgData name="Bess Dunlevy" userId="dd4b9a8537dbe9d0" providerId="LiveId" clId="{9EC72D0A-F530-471C-B877-D85FB26D8A68}" dt="2024-11-17T19:29:34.061" v="369" actId="478"/>
          <ac:spMkLst>
            <pc:docMk/>
            <pc:sldMk cId="1179924037" sldId="353"/>
            <ac:spMk id="51" creationId="{027374DF-AAEE-CB76-3A25-52EC4697F029}"/>
          </ac:spMkLst>
        </pc:spChg>
        <pc:spChg chg="add del mod">
          <ac:chgData name="Bess Dunlevy" userId="dd4b9a8537dbe9d0" providerId="LiveId" clId="{9EC72D0A-F530-471C-B877-D85FB26D8A68}" dt="2024-11-17T19:20:57.107" v="161" actId="478"/>
          <ac:spMkLst>
            <pc:docMk/>
            <pc:sldMk cId="1179924037" sldId="353"/>
            <ac:spMk id="52" creationId="{E9A13F92-8D3A-B6EB-5969-C3F2C446523B}"/>
          </ac:spMkLst>
        </pc:spChg>
        <pc:spChg chg="add del mod">
          <ac:chgData name="Bess Dunlevy" userId="dd4b9a8537dbe9d0" providerId="LiveId" clId="{9EC72D0A-F530-471C-B877-D85FB26D8A68}" dt="2024-11-17T19:20:59.020" v="163" actId="478"/>
          <ac:spMkLst>
            <pc:docMk/>
            <pc:sldMk cId="1179924037" sldId="353"/>
            <ac:spMk id="53" creationId="{54B56F70-1ECC-BFD3-98A9-900F9E22D48E}"/>
          </ac:spMkLst>
        </pc:spChg>
        <pc:spChg chg="add del mod">
          <ac:chgData name="Bess Dunlevy" userId="dd4b9a8537dbe9d0" providerId="LiveId" clId="{9EC72D0A-F530-471C-B877-D85FB26D8A68}" dt="2024-11-17T19:21:00.089" v="165" actId="478"/>
          <ac:spMkLst>
            <pc:docMk/>
            <pc:sldMk cId="1179924037" sldId="353"/>
            <ac:spMk id="54" creationId="{058F4F62-C873-CFD6-4A07-08210DCA84F3}"/>
          </ac:spMkLst>
        </pc:spChg>
        <pc:spChg chg="add del mod">
          <ac:chgData name="Bess Dunlevy" userId="dd4b9a8537dbe9d0" providerId="LiveId" clId="{9EC72D0A-F530-471C-B877-D85FB26D8A68}" dt="2024-11-17T19:20:59.579" v="164" actId="478"/>
          <ac:spMkLst>
            <pc:docMk/>
            <pc:sldMk cId="1179924037" sldId="353"/>
            <ac:spMk id="55" creationId="{F333E3AB-74F7-3D51-1F86-086471D5747C}"/>
          </ac:spMkLst>
        </pc:spChg>
        <pc:spChg chg="add del mod">
          <ac:chgData name="Bess Dunlevy" userId="dd4b9a8537dbe9d0" providerId="LiveId" clId="{9EC72D0A-F530-471C-B877-D85FB26D8A68}" dt="2024-11-17T19:21:10.857" v="171" actId="478"/>
          <ac:spMkLst>
            <pc:docMk/>
            <pc:sldMk cId="1179924037" sldId="353"/>
            <ac:spMk id="56" creationId="{11FF0A7F-1FE2-C3FA-4F09-86D4E55F6D78}"/>
          </ac:spMkLst>
        </pc:spChg>
        <pc:spChg chg="add del mod">
          <ac:chgData name="Bess Dunlevy" userId="dd4b9a8537dbe9d0" providerId="LiveId" clId="{9EC72D0A-F530-471C-B877-D85FB26D8A68}" dt="2024-11-17T19:21:01.131" v="166" actId="478"/>
          <ac:spMkLst>
            <pc:docMk/>
            <pc:sldMk cId="1179924037" sldId="353"/>
            <ac:spMk id="57" creationId="{1F320849-45FF-DCB4-6D50-2A3FBDFA0276}"/>
          </ac:spMkLst>
        </pc:spChg>
        <pc:spChg chg="add del mod">
          <ac:chgData name="Bess Dunlevy" userId="dd4b9a8537dbe9d0" providerId="LiveId" clId="{9EC72D0A-F530-471C-B877-D85FB26D8A68}" dt="2024-11-17T19:20:55.130" v="160" actId="478"/>
          <ac:spMkLst>
            <pc:docMk/>
            <pc:sldMk cId="1179924037" sldId="353"/>
            <ac:spMk id="58" creationId="{BC2C81C2-B7A5-6046-A83B-E862572DCCAF}"/>
          </ac:spMkLst>
        </pc:spChg>
        <pc:spChg chg="mod">
          <ac:chgData name="Bess Dunlevy" userId="dd4b9a8537dbe9d0" providerId="LiveId" clId="{9EC72D0A-F530-471C-B877-D85FB26D8A68}" dt="2024-11-17T19:32:11.487" v="479" actId="1038"/>
          <ac:spMkLst>
            <pc:docMk/>
            <pc:sldMk cId="1179924037" sldId="353"/>
            <ac:spMk id="59" creationId="{2FE57F33-BE3B-CD32-BAB7-49A0E5EE3ACA}"/>
          </ac:spMkLst>
        </pc:spChg>
        <pc:spChg chg="add del mod">
          <ac:chgData name="Bess Dunlevy" userId="dd4b9a8537dbe9d0" providerId="LiveId" clId="{9EC72D0A-F530-471C-B877-D85FB26D8A68}" dt="2024-11-17T19:20:55.130" v="160" actId="478"/>
          <ac:spMkLst>
            <pc:docMk/>
            <pc:sldMk cId="1179924037" sldId="353"/>
            <ac:spMk id="60" creationId="{966A983C-F354-3716-9048-CC02D60F4DDF}"/>
          </ac:spMkLst>
        </pc:spChg>
        <pc:spChg chg="add del mod">
          <ac:chgData name="Bess Dunlevy" userId="dd4b9a8537dbe9d0" providerId="LiveId" clId="{9EC72D0A-F530-471C-B877-D85FB26D8A68}" dt="2024-11-17T19:28:09.429" v="341" actId="478"/>
          <ac:spMkLst>
            <pc:docMk/>
            <pc:sldMk cId="1179924037" sldId="353"/>
            <ac:spMk id="61" creationId="{1FA71718-6C6A-5971-DAF9-B9F7A4EA96A0}"/>
          </ac:spMkLst>
        </pc:spChg>
        <pc:spChg chg="add del mod">
          <ac:chgData name="Bess Dunlevy" userId="dd4b9a8537dbe9d0" providerId="LiveId" clId="{9EC72D0A-F530-471C-B877-D85FB26D8A68}" dt="2024-11-17T19:28:09.030" v="340" actId="478"/>
          <ac:spMkLst>
            <pc:docMk/>
            <pc:sldMk cId="1179924037" sldId="353"/>
            <ac:spMk id="62" creationId="{48640101-254D-B3CA-0AE4-7FEB16770AD7}"/>
          </ac:spMkLst>
        </pc:spChg>
        <pc:spChg chg="del mod">
          <ac:chgData name="Bess Dunlevy" userId="dd4b9a8537dbe9d0" providerId="LiveId" clId="{9EC72D0A-F530-471C-B877-D85FB26D8A68}" dt="2024-11-17T19:17:25.336" v="47" actId="478"/>
          <ac:spMkLst>
            <pc:docMk/>
            <pc:sldMk cId="1179924037" sldId="353"/>
            <ac:spMk id="63" creationId="{E4DA5598-8CAE-12CA-D730-B5F7C0D641C4}"/>
          </ac:spMkLst>
        </pc:spChg>
        <pc:spChg chg="del mod">
          <ac:chgData name="Bess Dunlevy" userId="dd4b9a8537dbe9d0" providerId="LiveId" clId="{9EC72D0A-F530-471C-B877-D85FB26D8A68}" dt="2024-11-17T19:17:26.736" v="49" actId="478"/>
          <ac:spMkLst>
            <pc:docMk/>
            <pc:sldMk cId="1179924037" sldId="353"/>
            <ac:spMk id="64" creationId="{F97121EB-7C89-B70C-A60A-72A65DDDA55F}"/>
          </ac:spMkLst>
        </pc:spChg>
        <pc:spChg chg="del mod">
          <ac:chgData name="Bess Dunlevy" userId="dd4b9a8537dbe9d0" providerId="LiveId" clId="{9EC72D0A-F530-471C-B877-D85FB26D8A68}" dt="2024-11-17T19:25:11.797" v="301" actId="478"/>
          <ac:spMkLst>
            <pc:docMk/>
            <pc:sldMk cId="1179924037" sldId="353"/>
            <ac:spMk id="65" creationId="{2CE779DC-8DD4-E7C2-B91C-6921B8BDAB21}"/>
          </ac:spMkLst>
        </pc:spChg>
        <pc:spChg chg="del mod">
          <ac:chgData name="Bess Dunlevy" userId="dd4b9a8537dbe9d0" providerId="LiveId" clId="{9EC72D0A-F530-471C-B877-D85FB26D8A68}" dt="2024-11-17T19:29:34.061" v="369" actId="478"/>
          <ac:spMkLst>
            <pc:docMk/>
            <pc:sldMk cId="1179924037" sldId="353"/>
            <ac:spMk id="66" creationId="{DC9C512A-A00F-47CC-3FBA-154E927260E3}"/>
          </ac:spMkLst>
        </pc:spChg>
        <pc:spChg chg="del mod">
          <ac:chgData name="Bess Dunlevy" userId="dd4b9a8537dbe9d0" providerId="LiveId" clId="{9EC72D0A-F530-471C-B877-D85FB26D8A68}" dt="2024-11-17T19:25:14.191" v="303" actId="478"/>
          <ac:spMkLst>
            <pc:docMk/>
            <pc:sldMk cId="1179924037" sldId="353"/>
            <ac:spMk id="67" creationId="{99BE95CC-B635-6D73-B3E5-1460F8CD6F4B}"/>
          </ac:spMkLst>
        </pc:spChg>
        <pc:spChg chg="del mod">
          <ac:chgData name="Bess Dunlevy" userId="dd4b9a8537dbe9d0" providerId="LiveId" clId="{9EC72D0A-F530-471C-B877-D85FB26D8A68}" dt="2024-11-17T19:29:34.061" v="369" actId="478"/>
          <ac:spMkLst>
            <pc:docMk/>
            <pc:sldMk cId="1179924037" sldId="353"/>
            <ac:spMk id="68" creationId="{B662A693-CB47-83E4-A870-7D6D0A06D1EE}"/>
          </ac:spMkLst>
        </pc:spChg>
        <pc:spChg chg="del">
          <ac:chgData name="Bess Dunlevy" userId="dd4b9a8537dbe9d0" providerId="LiveId" clId="{9EC72D0A-F530-471C-B877-D85FB26D8A68}" dt="2024-11-17T19:17:29.367" v="52" actId="478"/>
          <ac:spMkLst>
            <pc:docMk/>
            <pc:sldMk cId="1179924037" sldId="353"/>
            <ac:spMk id="69" creationId="{7C9F8024-3DA5-BD63-B902-71DF561EBD9A}"/>
          </ac:spMkLst>
        </pc:spChg>
        <pc:spChg chg="del">
          <ac:chgData name="Bess Dunlevy" userId="dd4b9a8537dbe9d0" providerId="LiveId" clId="{9EC72D0A-F530-471C-B877-D85FB26D8A68}" dt="2024-11-17T19:17:30.513" v="53" actId="478"/>
          <ac:spMkLst>
            <pc:docMk/>
            <pc:sldMk cId="1179924037" sldId="353"/>
            <ac:spMk id="70" creationId="{6FBCDE24-D2FA-71F4-C4F0-B8522F2C9A68}"/>
          </ac:spMkLst>
        </pc:spChg>
        <pc:spChg chg="del">
          <ac:chgData name="Bess Dunlevy" userId="dd4b9a8537dbe9d0" providerId="LiveId" clId="{9EC72D0A-F530-471C-B877-D85FB26D8A68}" dt="2024-11-17T19:18:40.156" v="75" actId="478"/>
          <ac:spMkLst>
            <pc:docMk/>
            <pc:sldMk cId="1179924037" sldId="353"/>
            <ac:spMk id="71" creationId="{62DE4270-B7ED-54C6-3409-441B2E781A5E}"/>
          </ac:spMkLst>
        </pc:spChg>
        <pc:spChg chg="del">
          <ac:chgData name="Bess Dunlevy" userId="dd4b9a8537dbe9d0" providerId="LiveId" clId="{9EC72D0A-F530-471C-B877-D85FB26D8A68}" dt="2024-11-17T19:18:41.829" v="76" actId="478"/>
          <ac:spMkLst>
            <pc:docMk/>
            <pc:sldMk cId="1179924037" sldId="353"/>
            <ac:spMk id="72" creationId="{7B4AFA62-8C7D-CF00-4DED-1571CE4D7A3A}"/>
          </ac:spMkLst>
        </pc:spChg>
        <pc:spChg chg="add del mod">
          <ac:chgData name="Bess Dunlevy" userId="dd4b9a8537dbe9d0" providerId="LiveId" clId="{9EC72D0A-F530-471C-B877-D85FB26D8A68}" dt="2024-11-17T19:28:29.164" v="348" actId="478"/>
          <ac:spMkLst>
            <pc:docMk/>
            <pc:sldMk cId="1179924037" sldId="353"/>
            <ac:spMk id="73" creationId="{71771594-928E-6751-CE72-6A1A20684305}"/>
          </ac:spMkLst>
        </pc:spChg>
        <pc:spChg chg="add del mod">
          <ac:chgData name="Bess Dunlevy" userId="dd4b9a8537dbe9d0" providerId="LiveId" clId="{9EC72D0A-F530-471C-B877-D85FB26D8A68}" dt="2024-11-17T19:28:28.742" v="347" actId="478"/>
          <ac:spMkLst>
            <pc:docMk/>
            <pc:sldMk cId="1179924037" sldId="353"/>
            <ac:spMk id="74" creationId="{0B9AF978-DA4D-6536-73D4-DAFE3B75B928}"/>
          </ac:spMkLst>
        </pc:spChg>
        <pc:spChg chg="add del mod">
          <ac:chgData name="Bess Dunlevy" userId="dd4b9a8537dbe9d0" providerId="LiveId" clId="{9EC72D0A-F530-471C-B877-D85FB26D8A68}" dt="2024-11-17T19:28:36.258" v="351" actId="478"/>
          <ac:spMkLst>
            <pc:docMk/>
            <pc:sldMk cId="1179924037" sldId="353"/>
            <ac:spMk id="75" creationId="{FBDB215A-9E7A-5F35-C7C0-E1C01BF0DCD1}"/>
          </ac:spMkLst>
        </pc:spChg>
        <pc:spChg chg="add mod">
          <ac:chgData name="Bess Dunlevy" userId="dd4b9a8537dbe9d0" providerId="LiveId" clId="{9EC72D0A-F530-471C-B877-D85FB26D8A68}" dt="2024-11-17T19:32:11.487" v="479" actId="1038"/>
          <ac:spMkLst>
            <pc:docMk/>
            <pc:sldMk cId="1179924037" sldId="353"/>
            <ac:spMk id="76" creationId="{3E6B1E78-C0F9-11FC-E650-7A428B0ADC6F}"/>
          </ac:spMkLst>
        </pc:spChg>
        <pc:spChg chg="add del mod">
          <ac:chgData name="Bess Dunlevy" userId="dd4b9a8537dbe9d0" providerId="LiveId" clId="{9EC72D0A-F530-471C-B877-D85FB26D8A68}" dt="2024-11-17T19:28:38.931" v="353" actId="478"/>
          <ac:spMkLst>
            <pc:docMk/>
            <pc:sldMk cId="1179924037" sldId="353"/>
            <ac:spMk id="77" creationId="{0CB10031-DE39-7FCC-C9F1-90C0ADD601F4}"/>
          </ac:spMkLst>
        </pc:spChg>
        <pc:spChg chg="add del mod">
          <ac:chgData name="Bess Dunlevy" userId="dd4b9a8537dbe9d0" providerId="LiveId" clId="{9EC72D0A-F530-471C-B877-D85FB26D8A68}" dt="2024-11-17T19:28:37.759" v="352" actId="478"/>
          <ac:spMkLst>
            <pc:docMk/>
            <pc:sldMk cId="1179924037" sldId="353"/>
            <ac:spMk id="78" creationId="{6F25D233-F19B-A822-F31A-920A50377505}"/>
          </ac:spMkLst>
        </pc:spChg>
        <pc:spChg chg="add mod ord">
          <ac:chgData name="Bess Dunlevy" userId="dd4b9a8537dbe9d0" providerId="LiveId" clId="{9EC72D0A-F530-471C-B877-D85FB26D8A68}" dt="2024-11-17T19:32:23.996" v="490" actId="1038"/>
          <ac:spMkLst>
            <pc:docMk/>
            <pc:sldMk cId="1179924037" sldId="353"/>
            <ac:spMk id="79" creationId="{EDF7E200-20AA-EF81-2A62-DB7136BE3B4B}"/>
          </ac:spMkLst>
        </pc:spChg>
        <pc:spChg chg="add mod">
          <ac:chgData name="Bess Dunlevy" userId="dd4b9a8537dbe9d0" providerId="LiveId" clId="{9EC72D0A-F530-471C-B877-D85FB26D8A68}" dt="2024-11-17T19:32:11.487" v="479" actId="1038"/>
          <ac:spMkLst>
            <pc:docMk/>
            <pc:sldMk cId="1179924037" sldId="353"/>
            <ac:spMk id="80" creationId="{7EE779C7-FB8A-CF92-6B2F-3840C2C264CC}"/>
          </ac:spMkLst>
        </pc:spChg>
        <pc:spChg chg="add mod">
          <ac:chgData name="Bess Dunlevy" userId="dd4b9a8537dbe9d0" providerId="LiveId" clId="{9EC72D0A-F530-471C-B877-D85FB26D8A68}" dt="2024-11-17T19:32:11.487" v="479" actId="1038"/>
          <ac:spMkLst>
            <pc:docMk/>
            <pc:sldMk cId="1179924037" sldId="353"/>
            <ac:spMk id="81" creationId="{2548E9AF-8D1F-393F-AF37-D0391E6A890F}"/>
          </ac:spMkLst>
        </pc:spChg>
        <pc:spChg chg="add del mod">
          <ac:chgData name="Bess Dunlevy" userId="dd4b9a8537dbe9d0" providerId="LiveId" clId="{9EC72D0A-F530-471C-B877-D85FB26D8A68}" dt="2024-11-17T19:27:39.153" v="329" actId="478"/>
          <ac:spMkLst>
            <pc:docMk/>
            <pc:sldMk cId="1179924037" sldId="353"/>
            <ac:spMk id="82" creationId="{FDFA782F-718B-1A47-2B65-CA68D81E2BB2}"/>
          </ac:spMkLst>
        </pc:spChg>
        <pc:spChg chg="add del mod">
          <ac:chgData name="Bess Dunlevy" userId="dd4b9a8537dbe9d0" providerId="LiveId" clId="{9EC72D0A-F530-471C-B877-D85FB26D8A68}" dt="2024-11-17T19:26:50.404" v="322" actId="478"/>
          <ac:spMkLst>
            <pc:docMk/>
            <pc:sldMk cId="1179924037" sldId="353"/>
            <ac:spMk id="83" creationId="{50A23F24-7959-CE5E-6255-02742E4D06BE}"/>
          </ac:spMkLst>
        </pc:spChg>
        <pc:spChg chg="add del mod">
          <ac:chgData name="Bess Dunlevy" userId="dd4b9a8537dbe9d0" providerId="LiveId" clId="{9EC72D0A-F530-471C-B877-D85FB26D8A68}" dt="2024-11-17T19:28:04.519" v="337" actId="478"/>
          <ac:spMkLst>
            <pc:docMk/>
            <pc:sldMk cId="1179924037" sldId="353"/>
            <ac:spMk id="84" creationId="{CEF1FBC1-17C7-F350-0980-3AC53891A65C}"/>
          </ac:spMkLst>
        </pc:spChg>
        <pc:spChg chg="add del mod">
          <ac:chgData name="Bess Dunlevy" userId="dd4b9a8537dbe9d0" providerId="LiveId" clId="{9EC72D0A-F530-471C-B877-D85FB26D8A68}" dt="2024-11-17T19:28:05.235" v="338" actId="478"/>
          <ac:spMkLst>
            <pc:docMk/>
            <pc:sldMk cId="1179924037" sldId="353"/>
            <ac:spMk id="85" creationId="{C21A3A84-FBF3-5B6C-EEBE-7431B5B8D295}"/>
          </ac:spMkLst>
        </pc:spChg>
        <pc:spChg chg="add del mod">
          <ac:chgData name="Bess Dunlevy" userId="dd4b9a8537dbe9d0" providerId="LiveId" clId="{9EC72D0A-F530-471C-B877-D85FB26D8A68}" dt="2024-11-17T19:28:05.616" v="339" actId="478"/>
          <ac:spMkLst>
            <pc:docMk/>
            <pc:sldMk cId="1179924037" sldId="353"/>
            <ac:spMk id="86" creationId="{84C8F4E2-C197-7C94-5DAD-19CF4A206925}"/>
          </ac:spMkLst>
        </pc:spChg>
        <pc:spChg chg="add mod">
          <ac:chgData name="Bess Dunlevy" userId="dd4b9a8537dbe9d0" providerId="LiveId" clId="{9EC72D0A-F530-471C-B877-D85FB26D8A68}" dt="2024-11-17T19:32:11.487" v="479" actId="1038"/>
          <ac:spMkLst>
            <pc:docMk/>
            <pc:sldMk cId="1179924037" sldId="353"/>
            <ac:spMk id="87" creationId="{2568A149-E0FE-575F-6B66-C158B94CA96F}"/>
          </ac:spMkLst>
        </pc:spChg>
        <pc:spChg chg="add mod">
          <ac:chgData name="Bess Dunlevy" userId="dd4b9a8537dbe9d0" providerId="LiveId" clId="{9EC72D0A-F530-471C-B877-D85FB26D8A68}" dt="2024-11-17T19:32:11.487" v="479" actId="1038"/>
          <ac:spMkLst>
            <pc:docMk/>
            <pc:sldMk cId="1179924037" sldId="353"/>
            <ac:spMk id="88" creationId="{C08B0122-9312-BF96-0F8C-5F5492B27A0C}"/>
          </ac:spMkLst>
        </pc:spChg>
        <pc:spChg chg="add mod">
          <ac:chgData name="Bess Dunlevy" userId="dd4b9a8537dbe9d0" providerId="LiveId" clId="{9EC72D0A-F530-471C-B877-D85FB26D8A68}" dt="2024-11-17T19:32:11.487" v="479" actId="1038"/>
          <ac:spMkLst>
            <pc:docMk/>
            <pc:sldMk cId="1179924037" sldId="353"/>
            <ac:spMk id="89" creationId="{9A94597C-D020-63E3-4F13-D517971739E4}"/>
          </ac:spMkLst>
        </pc:spChg>
        <pc:spChg chg="add mod">
          <ac:chgData name="Bess Dunlevy" userId="dd4b9a8537dbe9d0" providerId="LiveId" clId="{9EC72D0A-F530-471C-B877-D85FB26D8A68}" dt="2024-11-17T19:32:11.487" v="479" actId="1038"/>
          <ac:spMkLst>
            <pc:docMk/>
            <pc:sldMk cId="1179924037" sldId="353"/>
            <ac:spMk id="90" creationId="{CC266E00-E803-41A0-201D-194976F902C5}"/>
          </ac:spMkLst>
        </pc:spChg>
        <pc:spChg chg="add mod">
          <ac:chgData name="Bess Dunlevy" userId="dd4b9a8537dbe9d0" providerId="LiveId" clId="{9EC72D0A-F530-471C-B877-D85FB26D8A68}" dt="2024-11-17T19:32:23.996" v="490" actId="1038"/>
          <ac:spMkLst>
            <pc:docMk/>
            <pc:sldMk cId="1179924037" sldId="353"/>
            <ac:spMk id="91" creationId="{05C233AB-721F-8B8C-02B3-C7C2B0202CD0}"/>
          </ac:spMkLst>
        </pc:spChg>
        <pc:spChg chg="add mod">
          <ac:chgData name="Bess Dunlevy" userId="dd4b9a8537dbe9d0" providerId="LiveId" clId="{9EC72D0A-F530-471C-B877-D85FB26D8A68}" dt="2024-11-17T19:32:11.487" v="479" actId="1038"/>
          <ac:spMkLst>
            <pc:docMk/>
            <pc:sldMk cId="1179924037" sldId="353"/>
            <ac:spMk id="92" creationId="{7DC82899-46B8-3728-5B14-828F3EFAEE9F}"/>
          </ac:spMkLst>
        </pc:spChg>
        <pc:spChg chg="add mod">
          <ac:chgData name="Bess Dunlevy" userId="dd4b9a8537dbe9d0" providerId="LiveId" clId="{9EC72D0A-F530-471C-B877-D85FB26D8A68}" dt="2024-11-17T19:32:11.487" v="479" actId="1038"/>
          <ac:spMkLst>
            <pc:docMk/>
            <pc:sldMk cId="1179924037" sldId="353"/>
            <ac:spMk id="93" creationId="{E0CB0789-A7BC-F661-B084-6D0A26FF1925}"/>
          </ac:spMkLst>
        </pc:spChg>
        <pc:spChg chg="add mod">
          <ac:chgData name="Bess Dunlevy" userId="dd4b9a8537dbe9d0" providerId="LiveId" clId="{9EC72D0A-F530-471C-B877-D85FB26D8A68}" dt="2024-11-17T19:32:11.487" v="479" actId="1038"/>
          <ac:spMkLst>
            <pc:docMk/>
            <pc:sldMk cId="1179924037" sldId="353"/>
            <ac:spMk id="94" creationId="{90B76166-41D2-0F41-F05F-2B0AD0F65200}"/>
          </ac:spMkLst>
        </pc:spChg>
        <pc:spChg chg="add mod">
          <ac:chgData name="Bess Dunlevy" userId="dd4b9a8537dbe9d0" providerId="LiveId" clId="{9EC72D0A-F530-471C-B877-D85FB26D8A68}" dt="2024-11-17T19:32:11.487" v="479" actId="1038"/>
          <ac:spMkLst>
            <pc:docMk/>
            <pc:sldMk cId="1179924037" sldId="353"/>
            <ac:spMk id="95" creationId="{EEF1FC3B-B9C3-60A9-8E85-24D4B59F9CAD}"/>
          </ac:spMkLst>
        </pc:spChg>
        <pc:spChg chg="add mod">
          <ac:chgData name="Bess Dunlevy" userId="dd4b9a8537dbe9d0" providerId="LiveId" clId="{9EC72D0A-F530-471C-B877-D85FB26D8A68}" dt="2024-11-17T19:32:11.487" v="479" actId="1038"/>
          <ac:spMkLst>
            <pc:docMk/>
            <pc:sldMk cId="1179924037" sldId="353"/>
            <ac:spMk id="96" creationId="{34ADCDA4-3EBC-83B6-78AB-3533763F40E7}"/>
          </ac:spMkLst>
        </pc:spChg>
        <pc:spChg chg="add mod">
          <ac:chgData name="Bess Dunlevy" userId="dd4b9a8537dbe9d0" providerId="LiveId" clId="{9EC72D0A-F530-471C-B877-D85FB26D8A68}" dt="2024-11-17T19:32:11.487" v="479" actId="1038"/>
          <ac:spMkLst>
            <pc:docMk/>
            <pc:sldMk cId="1179924037" sldId="353"/>
            <ac:spMk id="97" creationId="{3F592F8D-4D9B-924B-91F8-3C6396DBC828}"/>
          </ac:spMkLst>
        </pc:spChg>
        <pc:spChg chg="add mod">
          <ac:chgData name="Bess Dunlevy" userId="dd4b9a8537dbe9d0" providerId="LiveId" clId="{9EC72D0A-F530-471C-B877-D85FB26D8A68}" dt="2024-11-17T19:32:11.487" v="479" actId="1038"/>
          <ac:spMkLst>
            <pc:docMk/>
            <pc:sldMk cId="1179924037" sldId="353"/>
            <ac:spMk id="98" creationId="{A2308B17-B7E2-A040-CE6E-BC8C24F0DECC}"/>
          </ac:spMkLst>
        </pc:spChg>
        <pc:spChg chg="add mod">
          <ac:chgData name="Bess Dunlevy" userId="dd4b9a8537dbe9d0" providerId="LiveId" clId="{9EC72D0A-F530-471C-B877-D85FB26D8A68}" dt="2024-11-17T19:32:11.487" v="479" actId="1038"/>
          <ac:spMkLst>
            <pc:docMk/>
            <pc:sldMk cId="1179924037" sldId="353"/>
            <ac:spMk id="99" creationId="{7519D586-51E8-9769-0514-6FF904DCB53C}"/>
          </ac:spMkLst>
        </pc:spChg>
        <pc:spChg chg="add mod">
          <ac:chgData name="Bess Dunlevy" userId="dd4b9a8537dbe9d0" providerId="LiveId" clId="{9EC72D0A-F530-471C-B877-D85FB26D8A68}" dt="2024-11-17T19:32:11.487" v="479" actId="1038"/>
          <ac:spMkLst>
            <pc:docMk/>
            <pc:sldMk cId="1179924037" sldId="353"/>
            <ac:spMk id="100" creationId="{FEB8ABD9-AB00-2D3E-409E-572A582A568B}"/>
          </ac:spMkLst>
        </pc:spChg>
        <pc:spChg chg="add mod">
          <ac:chgData name="Bess Dunlevy" userId="dd4b9a8537dbe9d0" providerId="LiveId" clId="{9EC72D0A-F530-471C-B877-D85FB26D8A68}" dt="2024-11-17T19:32:11.487" v="479" actId="1038"/>
          <ac:spMkLst>
            <pc:docMk/>
            <pc:sldMk cId="1179924037" sldId="353"/>
            <ac:spMk id="101" creationId="{285A82B3-52E5-76F3-CD78-65C3969D2FC1}"/>
          </ac:spMkLst>
        </pc:spChg>
        <pc:spChg chg="add mod">
          <ac:chgData name="Bess Dunlevy" userId="dd4b9a8537dbe9d0" providerId="LiveId" clId="{9EC72D0A-F530-471C-B877-D85FB26D8A68}" dt="2024-11-17T19:32:11.487" v="479" actId="1038"/>
          <ac:spMkLst>
            <pc:docMk/>
            <pc:sldMk cId="1179924037" sldId="353"/>
            <ac:spMk id="102" creationId="{A36E35FA-9CB1-C81D-C22F-2219994BE871}"/>
          </ac:spMkLst>
        </pc:spChg>
        <pc:spChg chg="add mod">
          <ac:chgData name="Bess Dunlevy" userId="dd4b9a8537dbe9d0" providerId="LiveId" clId="{9EC72D0A-F530-471C-B877-D85FB26D8A68}" dt="2024-11-17T19:32:11.487" v="479" actId="1038"/>
          <ac:spMkLst>
            <pc:docMk/>
            <pc:sldMk cId="1179924037" sldId="353"/>
            <ac:spMk id="103" creationId="{D7DEEC4C-1FBF-7802-3690-097BE531D5D2}"/>
          </ac:spMkLst>
        </pc:spChg>
        <pc:spChg chg="add mod">
          <ac:chgData name="Bess Dunlevy" userId="dd4b9a8537dbe9d0" providerId="LiveId" clId="{9EC72D0A-F530-471C-B877-D85FB26D8A68}" dt="2024-11-17T19:32:11.487" v="479" actId="1038"/>
          <ac:spMkLst>
            <pc:docMk/>
            <pc:sldMk cId="1179924037" sldId="353"/>
            <ac:spMk id="104" creationId="{404F9E0F-2B4E-8AB0-56CA-B062F7612399}"/>
          </ac:spMkLst>
        </pc:spChg>
        <pc:spChg chg="add mod">
          <ac:chgData name="Bess Dunlevy" userId="dd4b9a8537dbe9d0" providerId="LiveId" clId="{9EC72D0A-F530-471C-B877-D85FB26D8A68}" dt="2024-11-17T19:32:11.487" v="479" actId="1038"/>
          <ac:spMkLst>
            <pc:docMk/>
            <pc:sldMk cId="1179924037" sldId="353"/>
            <ac:spMk id="105" creationId="{2B40463B-D931-E42F-657A-B56B077194F7}"/>
          </ac:spMkLst>
        </pc:spChg>
        <pc:spChg chg="add mod">
          <ac:chgData name="Bess Dunlevy" userId="dd4b9a8537dbe9d0" providerId="LiveId" clId="{9EC72D0A-F530-471C-B877-D85FB26D8A68}" dt="2024-11-26T14:44:51.371" v="1101" actId="20577"/>
          <ac:spMkLst>
            <pc:docMk/>
            <pc:sldMk cId="1179924037" sldId="353"/>
            <ac:spMk id="106" creationId="{DA523F50-7462-9F04-FD0D-E030DDE6C98F}"/>
          </ac:spMkLst>
        </pc:spChg>
        <pc:spChg chg="add mod">
          <ac:chgData name="Bess Dunlevy" userId="dd4b9a8537dbe9d0" providerId="LiveId" clId="{9EC72D0A-F530-471C-B877-D85FB26D8A68}" dt="2024-11-17T19:32:11.487" v="479" actId="1038"/>
          <ac:spMkLst>
            <pc:docMk/>
            <pc:sldMk cId="1179924037" sldId="353"/>
            <ac:spMk id="107" creationId="{B3E3EE7B-F1FB-18B9-B3D5-2A17EF80E792}"/>
          </ac:spMkLst>
        </pc:spChg>
        <pc:spChg chg="add mod">
          <ac:chgData name="Bess Dunlevy" userId="dd4b9a8537dbe9d0" providerId="LiveId" clId="{9EC72D0A-F530-471C-B877-D85FB26D8A68}" dt="2024-11-17T19:32:11.487" v="479" actId="1038"/>
          <ac:spMkLst>
            <pc:docMk/>
            <pc:sldMk cId="1179924037" sldId="353"/>
            <ac:spMk id="108" creationId="{B56D10DE-1C07-7504-8FF3-BC5FD1ADE22C}"/>
          </ac:spMkLst>
        </pc:spChg>
        <pc:spChg chg="add mod">
          <ac:chgData name="Bess Dunlevy" userId="dd4b9a8537dbe9d0" providerId="LiveId" clId="{9EC72D0A-F530-471C-B877-D85FB26D8A68}" dt="2024-11-17T19:32:11.487" v="479" actId="1038"/>
          <ac:spMkLst>
            <pc:docMk/>
            <pc:sldMk cId="1179924037" sldId="353"/>
            <ac:spMk id="109" creationId="{040A997E-9D1B-5F20-B10F-448CDD32FF46}"/>
          </ac:spMkLst>
        </pc:spChg>
        <pc:spChg chg="add mod">
          <ac:chgData name="Bess Dunlevy" userId="dd4b9a8537dbe9d0" providerId="LiveId" clId="{9EC72D0A-F530-471C-B877-D85FB26D8A68}" dt="2024-11-17T19:32:11.487" v="479" actId="1038"/>
          <ac:spMkLst>
            <pc:docMk/>
            <pc:sldMk cId="1179924037" sldId="353"/>
            <ac:spMk id="110" creationId="{93CF5DDB-5A97-B95E-61FB-536D50FFE164}"/>
          </ac:spMkLst>
        </pc:spChg>
        <pc:spChg chg="add mod">
          <ac:chgData name="Bess Dunlevy" userId="dd4b9a8537dbe9d0" providerId="LiveId" clId="{9EC72D0A-F530-471C-B877-D85FB26D8A68}" dt="2024-11-17T19:32:11.487" v="479" actId="1038"/>
          <ac:spMkLst>
            <pc:docMk/>
            <pc:sldMk cId="1179924037" sldId="353"/>
            <ac:spMk id="111" creationId="{08481FF3-7B58-9D33-A7C3-93A1849CF744}"/>
          </ac:spMkLst>
        </pc:spChg>
        <pc:spChg chg="add mod">
          <ac:chgData name="Bess Dunlevy" userId="dd4b9a8537dbe9d0" providerId="LiveId" clId="{9EC72D0A-F530-471C-B877-D85FB26D8A68}" dt="2024-11-17T19:32:11.487" v="479" actId="1038"/>
          <ac:spMkLst>
            <pc:docMk/>
            <pc:sldMk cId="1179924037" sldId="353"/>
            <ac:spMk id="112" creationId="{96AB6184-053C-5A44-9BF4-35C18A3E79CD}"/>
          </ac:spMkLst>
        </pc:spChg>
        <pc:spChg chg="add mod">
          <ac:chgData name="Bess Dunlevy" userId="dd4b9a8537dbe9d0" providerId="LiveId" clId="{9EC72D0A-F530-471C-B877-D85FB26D8A68}" dt="2024-11-17T19:32:11.487" v="479" actId="1038"/>
          <ac:spMkLst>
            <pc:docMk/>
            <pc:sldMk cId="1179924037" sldId="353"/>
            <ac:spMk id="113" creationId="{7DE3E134-9DDC-3CD7-1F76-DB0267D1D9C8}"/>
          </ac:spMkLst>
        </pc:spChg>
        <pc:spChg chg="add mod">
          <ac:chgData name="Bess Dunlevy" userId="dd4b9a8537dbe9d0" providerId="LiveId" clId="{9EC72D0A-F530-471C-B877-D85FB26D8A68}" dt="2024-11-17T19:32:11.487" v="479" actId="1038"/>
          <ac:spMkLst>
            <pc:docMk/>
            <pc:sldMk cId="1179924037" sldId="353"/>
            <ac:spMk id="114" creationId="{4A7FF34C-F53A-5F61-B68C-50327C8B4D6D}"/>
          </ac:spMkLst>
        </pc:spChg>
        <pc:spChg chg="add mod">
          <ac:chgData name="Bess Dunlevy" userId="dd4b9a8537dbe9d0" providerId="LiveId" clId="{9EC72D0A-F530-471C-B877-D85FB26D8A68}" dt="2024-11-17T19:32:11.487" v="479" actId="1038"/>
          <ac:spMkLst>
            <pc:docMk/>
            <pc:sldMk cId="1179924037" sldId="353"/>
            <ac:spMk id="115" creationId="{04102643-DCDD-508A-F4D0-38D6448885B1}"/>
          </ac:spMkLst>
        </pc:spChg>
        <pc:spChg chg="add mod">
          <ac:chgData name="Bess Dunlevy" userId="dd4b9a8537dbe9d0" providerId="LiveId" clId="{9EC72D0A-F530-471C-B877-D85FB26D8A68}" dt="2024-11-17T19:32:11.487" v="479" actId="1038"/>
          <ac:spMkLst>
            <pc:docMk/>
            <pc:sldMk cId="1179924037" sldId="353"/>
            <ac:spMk id="116" creationId="{CFEA41F9-9BA2-994A-BC6C-C6841F0CB360}"/>
          </ac:spMkLst>
        </pc:spChg>
        <pc:grpChg chg="del mod">
          <ac:chgData name="Bess Dunlevy" userId="dd4b9a8537dbe9d0" providerId="LiveId" clId="{9EC72D0A-F530-471C-B877-D85FB26D8A68}" dt="2024-11-17T19:28:40.217" v="354" actId="478"/>
          <ac:grpSpMkLst>
            <pc:docMk/>
            <pc:sldMk cId="1179924037" sldId="353"/>
            <ac:grpSpMk id="2" creationId="{88F5FF4E-A8E0-AB70-C827-F6A4DA1EA563}"/>
          </ac:grpSpMkLst>
        </pc:grpChg>
        <pc:grpChg chg="del mod">
          <ac:chgData name="Bess Dunlevy" userId="dd4b9a8537dbe9d0" providerId="LiveId" clId="{9EC72D0A-F530-471C-B877-D85FB26D8A68}" dt="2024-11-17T19:25:17.178" v="305" actId="478"/>
          <ac:grpSpMkLst>
            <pc:docMk/>
            <pc:sldMk cId="1179924037" sldId="353"/>
            <ac:grpSpMk id="7" creationId="{859CB1AB-FC85-EB2E-B060-CBD240BFF110}"/>
          </ac:grpSpMkLst>
        </pc:grpChg>
        <pc:picChg chg="del">
          <ac:chgData name="Bess Dunlevy" userId="dd4b9a8537dbe9d0" providerId="LiveId" clId="{9EC72D0A-F530-471C-B877-D85FB26D8A68}" dt="2024-11-17T19:17:24.039" v="45" actId="478"/>
          <ac:picMkLst>
            <pc:docMk/>
            <pc:sldMk cId="1179924037" sldId="353"/>
            <ac:picMk id="18" creationId="{3483917E-5016-1D1E-2C8A-A7A4172E2784}"/>
          </ac:picMkLst>
        </pc:picChg>
        <pc:picChg chg="del">
          <ac:chgData name="Bess Dunlevy" userId="dd4b9a8537dbe9d0" providerId="LiveId" clId="{9EC72D0A-F530-471C-B877-D85FB26D8A68}" dt="2024-11-17T19:20:36.911" v="155" actId="478"/>
          <ac:picMkLst>
            <pc:docMk/>
            <pc:sldMk cId="1179924037" sldId="353"/>
            <ac:picMk id="19" creationId="{13B00657-40E8-B30A-73AF-DDA8FD49C67B}"/>
          </ac:picMkLst>
        </pc:picChg>
        <pc:picChg chg="del">
          <ac:chgData name="Bess Dunlevy" userId="dd4b9a8537dbe9d0" providerId="LiveId" clId="{9EC72D0A-F530-471C-B877-D85FB26D8A68}" dt="2024-11-17T19:17:31.618" v="55" actId="478"/>
          <ac:picMkLst>
            <pc:docMk/>
            <pc:sldMk cId="1179924037" sldId="353"/>
            <ac:picMk id="20" creationId="{0E70CF05-D43C-AA70-CC87-B1A6714B3527}"/>
          </ac:picMkLst>
        </pc:picChg>
        <pc:picChg chg="del">
          <ac:chgData name="Bess Dunlevy" userId="dd4b9a8537dbe9d0" providerId="LiveId" clId="{9EC72D0A-F530-471C-B877-D85FB26D8A68}" dt="2024-11-17T19:18:22.352" v="71" actId="478"/>
          <ac:picMkLst>
            <pc:docMk/>
            <pc:sldMk cId="1179924037" sldId="353"/>
            <ac:picMk id="22" creationId="{317DC56C-C8C2-B253-9AB0-3CDDAE68ACBD}"/>
          </ac:picMkLst>
        </pc:picChg>
        <pc:picChg chg="del">
          <ac:chgData name="Bess Dunlevy" userId="dd4b9a8537dbe9d0" providerId="LiveId" clId="{9EC72D0A-F530-471C-B877-D85FB26D8A68}" dt="2024-11-17T19:20:35.765" v="154" actId="478"/>
          <ac:picMkLst>
            <pc:docMk/>
            <pc:sldMk cId="1179924037" sldId="353"/>
            <ac:picMk id="24" creationId="{44F704E1-3101-6BF2-16E8-F75D1551BFFA}"/>
          </ac:picMkLst>
        </pc:picChg>
        <pc:picChg chg="del">
          <ac:chgData name="Bess Dunlevy" userId="dd4b9a8537dbe9d0" providerId="LiveId" clId="{9EC72D0A-F530-471C-B877-D85FB26D8A68}" dt="2024-11-17T19:20:30.743" v="150" actId="478"/>
          <ac:picMkLst>
            <pc:docMk/>
            <pc:sldMk cId="1179924037" sldId="353"/>
            <ac:picMk id="27" creationId="{2666924E-583F-D84F-D6E7-39B4574BB349}"/>
          </ac:picMkLst>
        </pc:picChg>
        <pc:picChg chg="del">
          <ac:chgData name="Bess Dunlevy" userId="dd4b9a8537dbe9d0" providerId="LiveId" clId="{9EC72D0A-F530-471C-B877-D85FB26D8A68}" dt="2024-11-17T19:20:31.708" v="151" actId="478"/>
          <ac:picMkLst>
            <pc:docMk/>
            <pc:sldMk cId="1179924037" sldId="353"/>
            <ac:picMk id="34" creationId="{75F5EEAF-AF85-1E99-01BA-6081824677CC}"/>
          </ac:picMkLst>
        </pc:picChg>
        <pc:picChg chg="del">
          <ac:chgData name="Bess Dunlevy" userId="dd4b9a8537dbe9d0" providerId="LiveId" clId="{9EC72D0A-F530-471C-B877-D85FB26D8A68}" dt="2024-11-17T19:17:27.918" v="51" actId="478"/>
          <ac:picMkLst>
            <pc:docMk/>
            <pc:sldMk cId="1179924037" sldId="353"/>
            <ac:picMk id="39" creationId="{F2EAB863-CBB1-A52A-A372-7865804A90B9}"/>
          </ac:picMkLst>
        </pc:picChg>
        <pc:picChg chg="del mod">
          <ac:chgData name="Bess Dunlevy" userId="dd4b9a8537dbe9d0" providerId="LiveId" clId="{9EC72D0A-F530-471C-B877-D85FB26D8A68}" dt="2024-11-17T19:25:12.590" v="302" actId="478"/>
          <ac:picMkLst>
            <pc:docMk/>
            <pc:sldMk cId="1179924037" sldId="353"/>
            <ac:picMk id="43" creationId="{A16FC822-C29D-EEA9-2CCB-2473D19053FE}"/>
          </ac:picMkLst>
        </pc:picChg>
      </pc:sldChg>
      <pc:sldChg chg="del">
        <pc:chgData name="Bess Dunlevy" userId="dd4b9a8537dbe9d0" providerId="LiveId" clId="{9EC72D0A-F530-471C-B877-D85FB26D8A68}" dt="2024-11-17T19:59:36.930" v="1017" actId="47"/>
        <pc:sldMkLst>
          <pc:docMk/>
          <pc:sldMk cId="3996626801" sldId="354"/>
        </pc:sldMkLst>
      </pc:sldChg>
      <pc:sldChg chg="del">
        <pc:chgData name="Bess Dunlevy" userId="dd4b9a8537dbe9d0" providerId="LiveId" clId="{9EC72D0A-F530-471C-B877-D85FB26D8A68}" dt="2024-11-17T19:59:36.930" v="1017" actId="47"/>
        <pc:sldMkLst>
          <pc:docMk/>
          <pc:sldMk cId="3489406248" sldId="355"/>
        </pc:sldMkLst>
      </pc:sldChg>
      <pc:sldChg chg="add del">
        <pc:chgData name="Bess Dunlevy" userId="dd4b9a8537dbe9d0" providerId="LiveId" clId="{9EC72D0A-F530-471C-B877-D85FB26D8A68}" dt="2024-11-17T19:59:36.930" v="1017" actId="47"/>
        <pc:sldMkLst>
          <pc:docMk/>
          <pc:sldMk cId="2351168079" sldId="356"/>
        </pc:sldMkLst>
      </pc:sldChg>
      <pc:sldChg chg="addSp delSp modSp add mod">
        <pc:chgData name="Bess Dunlevy" userId="dd4b9a8537dbe9d0" providerId="LiveId" clId="{9EC72D0A-F530-471C-B877-D85FB26D8A68}" dt="2024-11-17T19:37:09.248" v="568" actId="20577"/>
        <pc:sldMkLst>
          <pc:docMk/>
          <pc:sldMk cId="266129937" sldId="357"/>
        </pc:sldMkLst>
        <pc:spChg chg="add mod">
          <ac:chgData name="Bess Dunlevy" userId="dd4b9a8537dbe9d0" providerId="LiveId" clId="{9EC72D0A-F530-471C-B877-D85FB26D8A68}" dt="2024-11-17T19:35:46.005" v="544" actId="20577"/>
          <ac:spMkLst>
            <pc:docMk/>
            <pc:sldMk cId="266129937" sldId="357"/>
            <ac:spMk id="2" creationId="{F3D14D0A-6228-DCDA-CB85-5B4CF14BA2A2}"/>
          </ac:spMkLst>
        </pc:spChg>
        <pc:spChg chg="mod">
          <ac:chgData name="Bess Dunlevy" userId="dd4b9a8537dbe9d0" providerId="LiveId" clId="{9EC72D0A-F530-471C-B877-D85FB26D8A68}" dt="2024-11-17T19:33:57.316" v="511" actId="20577"/>
          <ac:spMkLst>
            <pc:docMk/>
            <pc:sldMk cId="266129937" sldId="357"/>
            <ac:spMk id="3" creationId="{9FBD09E7-E502-C33C-31DC-8501CAD950F0}"/>
          </ac:spMkLst>
        </pc:spChg>
        <pc:spChg chg="add mod">
          <ac:chgData name="Bess Dunlevy" userId="dd4b9a8537dbe9d0" providerId="LiveId" clId="{9EC72D0A-F530-471C-B877-D85FB26D8A68}" dt="2024-11-17T19:36:14.316" v="551" actId="20577"/>
          <ac:spMkLst>
            <pc:docMk/>
            <pc:sldMk cId="266129937" sldId="357"/>
            <ac:spMk id="4" creationId="{D80D8992-29D0-0840-5BED-52AA9FC89C5F}"/>
          </ac:spMkLst>
        </pc:spChg>
        <pc:spChg chg="add mod">
          <ac:chgData name="Bess Dunlevy" userId="dd4b9a8537dbe9d0" providerId="LiveId" clId="{9EC72D0A-F530-471C-B877-D85FB26D8A68}" dt="2024-11-17T19:36:37.628" v="562"/>
          <ac:spMkLst>
            <pc:docMk/>
            <pc:sldMk cId="266129937" sldId="357"/>
            <ac:spMk id="6" creationId="{7FB12C78-69DB-6C37-1478-4BFFA5B92909}"/>
          </ac:spMkLst>
        </pc:spChg>
        <pc:spChg chg="add mod">
          <ac:chgData name="Bess Dunlevy" userId="dd4b9a8537dbe9d0" providerId="LiveId" clId="{9EC72D0A-F530-471C-B877-D85FB26D8A68}" dt="2024-11-17T19:37:09.248" v="568" actId="20577"/>
          <ac:spMkLst>
            <pc:docMk/>
            <pc:sldMk cId="266129937" sldId="357"/>
            <ac:spMk id="7" creationId="{1AAC2E23-7B99-AD61-3821-246F760CDB9E}"/>
          </ac:spMkLst>
        </pc:spChg>
        <pc:spChg chg="mod">
          <ac:chgData name="Bess Dunlevy" userId="dd4b9a8537dbe9d0" providerId="LiveId" clId="{9EC72D0A-F530-471C-B877-D85FB26D8A68}" dt="2024-11-17T19:35:24.877" v="534" actId="1076"/>
          <ac:spMkLst>
            <pc:docMk/>
            <pc:sldMk cId="266129937" sldId="357"/>
            <ac:spMk id="59" creationId="{A9C11068-23F6-D33E-C1FD-F608EC521C74}"/>
          </ac:spMkLst>
        </pc:spChg>
        <pc:spChg chg="del">
          <ac:chgData name="Bess Dunlevy" userId="dd4b9a8537dbe9d0" providerId="LiveId" clId="{9EC72D0A-F530-471C-B877-D85FB26D8A68}" dt="2024-11-17T19:35:06.533" v="529" actId="478"/>
          <ac:spMkLst>
            <pc:docMk/>
            <pc:sldMk cId="266129937" sldId="357"/>
            <ac:spMk id="106" creationId="{7DD869A6-9C3C-A28B-B06C-6692135AD852}"/>
          </ac:spMkLst>
        </pc:spChg>
        <pc:spChg chg="del">
          <ac:chgData name="Bess Dunlevy" userId="dd4b9a8537dbe9d0" providerId="LiveId" clId="{9EC72D0A-F530-471C-B877-D85FB26D8A68}" dt="2024-11-17T19:35:06.533" v="529" actId="478"/>
          <ac:spMkLst>
            <pc:docMk/>
            <pc:sldMk cId="266129937" sldId="357"/>
            <ac:spMk id="114" creationId="{F0BAEEFD-46EC-D965-7C4D-3036417A42A2}"/>
          </ac:spMkLst>
        </pc:spChg>
        <pc:spChg chg="del">
          <ac:chgData name="Bess Dunlevy" userId="dd4b9a8537dbe9d0" providerId="LiveId" clId="{9EC72D0A-F530-471C-B877-D85FB26D8A68}" dt="2024-11-17T19:35:06.533" v="529" actId="478"/>
          <ac:spMkLst>
            <pc:docMk/>
            <pc:sldMk cId="266129937" sldId="357"/>
            <ac:spMk id="115" creationId="{3CA83D27-ABC1-8EA0-4003-44E4CA50B741}"/>
          </ac:spMkLst>
        </pc:spChg>
        <pc:spChg chg="del">
          <ac:chgData name="Bess Dunlevy" userId="dd4b9a8537dbe9d0" providerId="LiveId" clId="{9EC72D0A-F530-471C-B877-D85FB26D8A68}" dt="2024-11-17T19:35:06.533" v="529" actId="478"/>
          <ac:spMkLst>
            <pc:docMk/>
            <pc:sldMk cId="266129937" sldId="357"/>
            <ac:spMk id="116" creationId="{F1BEAA22-BDB7-AD39-4AE5-67B797BC9F99}"/>
          </ac:spMkLst>
        </pc:spChg>
      </pc:sldChg>
      <pc:sldChg chg="addSp delSp modSp add mod">
        <pc:chgData name="Bess Dunlevy" userId="dd4b9a8537dbe9d0" providerId="LiveId" clId="{9EC72D0A-F530-471C-B877-D85FB26D8A68}" dt="2024-11-20T22:31:47.748" v="1075" actId="1076"/>
        <pc:sldMkLst>
          <pc:docMk/>
          <pc:sldMk cId="3298311022" sldId="358"/>
        </pc:sldMkLst>
        <pc:spChg chg="del">
          <ac:chgData name="Bess Dunlevy" userId="dd4b9a8537dbe9d0" providerId="LiveId" clId="{9EC72D0A-F530-471C-B877-D85FB26D8A68}" dt="2024-11-17T19:38:59.840" v="603" actId="478"/>
          <ac:spMkLst>
            <pc:docMk/>
            <pc:sldMk cId="3298311022" sldId="358"/>
            <ac:spMk id="2" creationId="{E2295FCE-BD4E-EAF1-FBCD-24363A508C21}"/>
          </ac:spMkLst>
        </pc:spChg>
        <pc:spChg chg="mod">
          <ac:chgData name="Bess Dunlevy" userId="dd4b9a8537dbe9d0" providerId="LiveId" clId="{9EC72D0A-F530-471C-B877-D85FB26D8A68}" dt="2024-11-17T19:38:31.572" v="593" actId="20577"/>
          <ac:spMkLst>
            <pc:docMk/>
            <pc:sldMk cId="3298311022" sldId="358"/>
            <ac:spMk id="3" creationId="{C0315888-6F28-6378-F7D4-8BBDE947D92E}"/>
          </ac:spMkLst>
        </pc:spChg>
        <pc:spChg chg="del mod">
          <ac:chgData name="Bess Dunlevy" userId="dd4b9a8537dbe9d0" providerId="LiveId" clId="{9EC72D0A-F530-471C-B877-D85FB26D8A68}" dt="2024-11-17T19:39:02.527" v="607" actId="478"/>
          <ac:spMkLst>
            <pc:docMk/>
            <pc:sldMk cId="3298311022" sldId="358"/>
            <ac:spMk id="4" creationId="{ABE54BAF-41F3-8986-0A66-391546A724C0}"/>
          </ac:spMkLst>
        </pc:spChg>
        <pc:spChg chg="del">
          <ac:chgData name="Bess Dunlevy" userId="dd4b9a8537dbe9d0" providerId="LiveId" clId="{9EC72D0A-F530-471C-B877-D85FB26D8A68}" dt="2024-11-17T19:38:54.447" v="597" actId="478"/>
          <ac:spMkLst>
            <pc:docMk/>
            <pc:sldMk cId="3298311022" sldId="358"/>
            <ac:spMk id="5" creationId="{8E0A4770-AC45-5C3F-5826-32FA2D228AA1}"/>
          </ac:spMkLst>
        </pc:spChg>
        <pc:spChg chg="del">
          <ac:chgData name="Bess Dunlevy" userId="dd4b9a8537dbe9d0" providerId="LiveId" clId="{9EC72D0A-F530-471C-B877-D85FB26D8A68}" dt="2024-11-17T19:39:14.506" v="623" actId="478"/>
          <ac:spMkLst>
            <pc:docMk/>
            <pc:sldMk cId="3298311022" sldId="358"/>
            <ac:spMk id="6" creationId="{F4913407-5C21-1CC2-D172-B54EC74FDDE7}"/>
          </ac:spMkLst>
        </pc:spChg>
        <pc:spChg chg="del">
          <ac:chgData name="Bess Dunlevy" userId="dd4b9a8537dbe9d0" providerId="LiveId" clId="{9EC72D0A-F530-471C-B877-D85FB26D8A68}" dt="2024-11-17T19:39:12.872" v="622" actId="478"/>
          <ac:spMkLst>
            <pc:docMk/>
            <pc:sldMk cId="3298311022" sldId="358"/>
            <ac:spMk id="7" creationId="{ABE653EB-ADDB-69AF-C676-26063BFC54A7}"/>
          </ac:spMkLst>
        </pc:spChg>
        <pc:spChg chg="del">
          <ac:chgData name="Bess Dunlevy" userId="dd4b9a8537dbe9d0" providerId="LiveId" clId="{9EC72D0A-F530-471C-B877-D85FB26D8A68}" dt="2024-11-17T19:39:14.978" v="624" actId="478"/>
          <ac:spMkLst>
            <pc:docMk/>
            <pc:sldMk cId="3298311022" sldId="358"/>
            <ac:spMk id="8" creationId="{2D9FEC79-6BAB-7FB1-5080-919CAF47944B}"/>
          </ac:spMkLst>
        </pc:spChg>
        <pc:spChg chg="add mod">
          <ac:chgData name="Bess Dunlevy" userId="dd4b9a8537dbe9d0" providerId="LiveId" clId="{9EC72D0A-F530-471C-B877-D85FB26D8A68}" dt="2024-11-17T19:41:29.001" v="657" actId="14100"/>
          <ac:spMkLst>
            <pc:docMk/>
            <pc:sldMk cId="3298311022" sldId="358"/>
            <ac:spMk id="9" creationId="{56D6ACE4-83FF-92C3-F725-DB614F4366D8}"/>
          </ac:spMkLst>
        </pc:spChg>
        <pc:spChg chg="del">
          <ac:chgData name="Bess Dunlevy" userId="dd4b9a8537dbe9d0" providerId="LiveId" clId="{9EC72D0A-F530-471C-B877-D85FB26D8A68}" dt="2024-11-17T19:38:58.335" v="602" actId="478"/>
          <ac:spMkLst>
            <pc:docMk/>
            <pc:sldMk cId="3298311022" sldId="358"/>
            <ac:spMk id="10" creationId="{C8EAA772-565D-B021-CE86-37A3F666D958}"/>
          </ac:spMkLst>
        </pc:spChg>
        <pc:spChg chg="del">
          <ac:chgData name="Bess Dunlevy" userId="dd4b9a8537dbe9d0" providerId="LiveId" clId="{9EC72D0A-F530-471C-B877-D85FB26D8A68}" dt="2024-11-17T19:39:03.047" v="608" actId="478"/>
          <ac:spMkLst>
            <pc:docMk/>
            <pc:sldMk cId="3298311022" sldId="358"/>
            <ac:spMk id="11" creationId="{C2FCF345-483C-1B47-895B-D78B9C986337}"/>
          </ac:spMkLst>
        </pc:spChg>
        <pc:spChg chg="add mod">
          <ac:chgData name="Bess Dunlevy" userId="dd4b9a8537dbe9d0" providerId="LiveId" clId="{9EC72D0A-F530-471C-B877-D85FB26D8A68}" dt="2024-11-17T19:44:04.123" v="680" actId="14100"/>
          <ac:spMkLst>
            <pc:docMk/>
            <pc:sldMk cId="3298311022" sldId="358"/>
            <ac:spMk id="12" creationId="{9FBD31A9-3319-A499-1FC3-23FB59C72D3B}"/>
          </ac:spMkLst>
        </pc:spChg>
        <pc:spChg chg="add mod">
          <ac:chgData name="Bess Dunlevy" userId="dd4b9a8537dbe9d0" providerId="LiveId" clId="{9EC72D0A-F530-471C-B877-D85FB26D8A68}" dt="2024-11-17T19:41:38.956" v="663" actId="115"/>
          <ac:spMkLst>
            <pc:docMk/>
            <pc:sldMk cId="3298311022" sldId="358"/>
            <ac:spMk id="13" creationId="{A176B9A5-55DB-0BE4-5DD5-9D8BFE9CF1A6}"/>
          </ac:spMkLst>
        </pc:spChg>
        <pc:spChg chg="add mod">
          <ac:chgData name="Bess Dunlevy" userId="dd4b9a8537dbe9d0" providerId="LiveId" clId="{9EC72D0A-F530-471C-B877-D85FB26D8A68}" dt="2024-11-17T19:46:25.838" v="748" actId="1076"/>
          <ac:spMkLst>
            <pc:docMk/>
            <pc:sldMk cId="3298311022" sldId="358"/>
            <ac:spMk id="14" creationId="{A2BD41E2-07C9-B410-515B-F8F965FD818C}"/>
          </ac:spMkLst>
        </pc:spChg>
        <pc:spChg chg="add mod ord">
          <ac:chgData name="Bess Dunlevy" userId="dd4b9a8537dbe9d0" providerId="LiveId" clId="{9EC72D0A-F530-471C-B877-D85FB26D8A68}" dt="2024-11-17T19:40:11.927" v="633" actId="1076"/>
          <ac:spMkLst>
            <pc:docMk/>
            <pc:sldMk cId="3298311022" sldId="358"/>
            <ac:spMk id="15" creationId="{B536D436-BE66-2ABE-568E-D555FA9D957A}"/>
          </ac:spMkLst>
        </pc:spChg>
        <pc:spChg chg="add mod">
          <ac:chgData name="Bess Dunlevy" userId="dd4b9a8537dbe9d0" providerId="LiveId" clId="{9EC72D0A-F530-471C-B877-D85FB26D8A68}" dt="2024-11-17T19:55:19.167" v="942" actId="113"/>
          <ac:spMkLst>
            <pc:docMk/>
            <pc:sldMk cId="3298311022" sldId="358"/>
            <ac:spMk id="18" creationId="{FB5E77AC-1EDE-2745-129D-FB7B8F2972A3}"/>
          </ac:spMkLst>
        </pc:spChg>
        <pc:spChg chg="add mod ord">
          <ac:chgData name="Bess Dunlevy" userId="dd4b9a8537dbe9d0" providerId="LiveId" clId="{9EC72D0A-F530-471C-B877-D85FB26D8A68}" dt="2024-11-17T19:52:20.704" v="902" actId="167"/>
          <ac:spMkLst>
            <pc:docMk/>
            <pc:sldMk cId="3298311022" sldId="358"/>
            <ac:spMk id="19" creationId="{44E96E6E-9860-D0F6-34B0-2C6803420B58}"/>
          </ac:spMkLst>
        </pc:spChg>
        <pc:spChg chg="add mod">
          <ac:chgData name="Bess Dunlevy" userId="dd4b9a8537dbe9d0" providerId="LiveId" clId="{9EC72D0A-F530-471C-B877-D85FB26D8A68}" dt="2024-11-17T19:55:21.366" v="943" actId="113"/>
          <ac:spMkLst>
            <pc:docMk/>
            <pc:sldMk cId="3298311022" sldId="358"/>
            <ac:spMk id="20" creationId="{EF7D635E-A642-236E-3B42-D4F9E6BEB9BD}"/>
          </ac:spMkLst>
        </pc:spChg>
        <pc:spChg chg="add mod">
          <ac:chgData name="Bess Dunlevy" userId="dd4b9a8537dbe9d0" providerId="LiveId" clId="{9EC72D0A-F530-471C-B877-D85FB26D8A68}" dt="2024-11-17T19:44:15.869" v="705" actId="20577"/>
          <ac:spMkLst>
            <pc:docMk/>
            <pc:sldMk cId="3298311022" sldId="358"/>
            <ac:spMk id="22" creationId="{172C91DD-C32B-8CA2-2974-7DBE212C4285}"/>
          </ac:spMkLst>
        </pc:spChg>
        <pc:spChg chg="add mod">
          <ac:chgData name="Bess Dunlevy" userId="dd4b9a8537dbe9d0" providerId="LiveId" clId="{9EC72D0A-F530-471C-B877-D85FB26D8A68}" dt="2024-11-17T19:51:46.074" v="893" actId="207"/>
          <ac:spMkLst>
            <pc:docMk/>
            <pc:sldMk cId="3298311022" sldId="358"/>
            <ac:spMk id="23" creationId="{8AAFF3D4-F9F2-F7D2-26D2-668CCA5D0C17}"/>
          </ac:spMkLst>
        </pc:spChg>
        <pc:spChg chg="add mod">
          <ac:chgData name="Bess Dunlevy" userId="dd4b9a8537dbe9d0" providerId="LiveId" clId="{9EC72D0A-F530-471C-B877-D85FB26D8A68}" dt="2024-11-17T19:45:02.729" v="722" actId="20577"/>
          <ac:spMkLst>
            <pc:docMk/>
            <pc:sldMk cId="3298311022" sldId="358"/>
            <ac:spMk id="25" creationId="{3428F536-D918-B909-C3B3-124D66E9D5E7}"/>
          </ac:spMkLst>
        </pc:spChg>
        <pc:spChg chg="add mod">
          <ac:chgData name="Bess Dunlevy" userId="dd4b9a8537dbe9d0" providerId="LiveId" clId="{9EC72D0A-F530-471C-B877-D85FB26D8A68}" dt="2024-11-17T19:56:31.126" v="971" actId="14100"/>
          <ac:spMkLst>
            <pc:docMk/>
            <pc:sldMk cId="3298311022" sldId="358"/>
            <ac:spMk id="26" creationId="{A009555B-852C-33F8-C755-8E62D918C882}"/>
          </ac:spMkLst>
        </pc:spChg>
        <pc:spChg chg="add mod">
          <ac:chgData name="Bess Dunlevy" userId="dd4b9a8537dbe9d0" providerId="LiveId" clId="{9EC72D0A-F530-471C-B877-D85FB26D8A68}" dt="2024-11-17T19:56:29.236" v="970" actId="1076"/>
          <ac:spMkLst>
            <pc:docMk/>
            <pc:sldMk cId="3298311022" sldId="358"/>
            <ac:spMk id="27" creationId="{FCE2F8E1-2DA7-C2B0-E36B-15EBDFCFA13E}"/>
          </ac:spMkLst>
        </pc:spChg>
        <pc:spChg chg="add mod">
          <ac:chgData name="Bess Dunlevy" userId="dd4b9a8537dbe9d0" providerId="LiveId" clId="{9EC72D0A-F530-471C-B877-D85FB26D8A68}" dt="2024-11-17T19:56:29.236" v="970" actId="1076"/>
          <ac:spMkLst>
            <pc:docMk/>
            <pc:sldMk cId="3298311022" sldId="358"/>
            <ac:spMk id="28" creationId="{4BACADC4-5F45-548A-9AEA-3B1B9417B509}"/>
          </ac:spMkLst>
        </pc:spChg>
        <pc:spChg chg="del">
          <ac:chgData name="Bess Dunlevy" userId="dd4b9a8537dbe9d0" providerId="LiveId" clId="{9EC72D0A-F530-471C-B877-D85FB26D8A68}" dt="2024-11-17T19:38:51.640" v="595" actId="478"/>
          <ac:spMkLst>
            <pc:docMk/>
            <pc:sldMk cId="3298311022" sldId="358"/>
            <ac:spMk id="31" creationId="{B4AEF399-0DD8-C0C3-F91A-8095CB9D9ABB}"/>
          </ac:spMkLst>
        </pc:spChg>
        <pc:spChg chg="del">
          <ac:chgData name="Bess Dunlevy" userId="dd4b9a8537dbe9d0" providerId="LiveId" clId="{9EC72D0A-F530-471C-B877-D85FB26D8A68}" dt="2024-11-17T19:38:50.824" v="594" actId="478"/>
          <ac:spMkLst>
            <pc:docMk/>
            <pc:sldMk cId="3298311022" sldId="358"/>
            <ac:spMk id="32" creationId="{0B5E4152-0235-A699-956E-922E239A6176}"/>
          </ac:spMkLst>
        </pc:spChg>
        <pc:spChg chg="add mod">
          <ac:chgData name="Bess Dunlevy" userId="dd4b9a8537dbe9d0" providerId="LiveId" clId="{9EC72D0A-F530-471C-B877-D85FB26D8A68}" dt="2024-11-17T19:48:06.153" v="822" actId="1076"/>
          <ac:spMkLst>
            <pc:docMk/>
            <pc:sldMk cId="3298311022" sldId="358"/>
            <ac:spMk id="33" creationId="{00497257-7A4C-2AEF-36F0-46B2040827EC}"/>
          </ac:spMkLst>
        </pc:spChg>
        <pc:spChg chg="add del mod">
          <ac:chgData name="Bess Dunlevy" userId="dd4b9a8537dbe9d0" providerId="LiveId" clId="{9EC72D0A-F530-471C-B877-D85FB26D8A68}" dt="2024-11-17T19:47:44.975" v="813"/>
          <ac:spMkLst>
            <pc:docMk/>
            <pc:sldMk cId="3298311022" sldId="358"/>
            <ac:spMk id="34" creationId="{723B1E0C-7DE7-57B9-7CB8-25D5855C7F0C}"/>
          </ac:spMkLst>
        </pc:spChg>
        <pc:spChg chg="add del mod">
          <ac:chgData name="Bess Dunlevy" userId="dd4b9a8537dbe9d0" providerId="LiveId" clId="{9EC72D0A-F530-471C-B877-D85FB26D8A68}" dt="2024-11-17T19:47:44.973" v="811" actId="478"/>
          <ac:spMkLst>
            <pc:docMk/>
            <pc:sldMk cId="3298311022" sldId="358"/>
            <ac:spMk id="35" creationId="{97D2E49E-5866-9267-E135-F97660CD4888}"/>
          </ac:spMkLst>
        </pc:spChg>
        <pc:spChg chg="add mod">
          <ac:chgData name="Bess Dunlevy" userId="dd4b9a8537dbe9d0" providerId="LiveId" clId="{9EC72D0A-F530-471C-B877-D85FB26D8A68}" dt="2024-11-17T19:49:24.725" v="855" actId="207"/>
          <ac:spMkLst>
            <pc:docMk/>
            <pc:sldMk cId="3298311022" sldId="358"/>
            <ac:spMk id="36" creationId="{3DE49F2F-7E87-104F-407D-3040E121D0C0}"/>
          </ac:spMkLst>
        </pc:spChg>
        <pc:spChg chg="add mod">
          <ac:chgData name="Bess Dunlevy" userId="dd4b9a8537dbe9d0" providerId="LiveId" clId="{9EC72D0A-F530-471C-B877-D85FB26D8A68}" dt="2024-11-17T19:48:08.218" v="823" actId="1076"/>
          <ac:spMkLst>
            <pc:docMk/>
            <pc:sldMk cId="3298311022" sldId="358"/>
            <ac:spMk id="37" creationId="{C0C625B0-4974-C56B-AF52-E5A2BB4EFD07}"/>
          </ac:spMkLst>
        </pc:spChg>
        <pc:spChg chg="add mod">
          <ac:chgData name="Bess Dunlevy" userId="dd4b9a8537dbe9d0" providerId="LiveId" clId="{9EC72D0A-F530-471C-B877-D85FB26D8A68}" dt="2024-11-17T19:49:27.987" v="856" actId="1076"/>
          <ac:spMkLst>
            <pc:docMk/>
            <pc:sldMk cId="3298311022" sldId="358"/>
            <ac:spMk id="38" creationId="{E25FF072-8972-B6BE-85E9-7ED452A312B5}"/>
          </ac:spMkLst>
        </pc:spChg>
        <pc:spChg chg="add del mod">
          <ac:chgData name="Bess Dunlevy" userId="dd4b9a8537dbe9d0" providerId="LiveId" clId="{9EC72D0A-F530-471C-B877-D85FB26D8A68}" dt="2024-11-17T19:47:44.973" v="811" actId="478"/>
          <ac:spMkLst>
            <pc:docMk/>
            <pc:sldMk cId="3298311022" sldId="358"/>
            <ac:spMk id="39" creationId="{FA8790DB-A6E8-6149-C966-0E91706BEFD9}"/>
          </ac:spMkLst>
        </pc:spChg>
        <pc:spChg chg="add mod">
          <ac:chgData name="Bess Dunlevy" userId="dd4b9a8537dbe9d0" providerId="LiveId" clId="{9EC72D0A-F530-471C-B877-D85FB26D8A68}" dt="2024-11-17T19:49:59.536" v="864" actId="207"/>
          <ac:spMkLst>
            <pc:docMk/>
            <pc:sldMk cId="3298311022" sldId="358"/>
            <ac:spMk id="40" creationId="{52823BAD-569C-C543-5AA7-2E29C7643DEA}"/>
          </ac:spMkLst>
        </pc:spChg>
        <pc:spChg chg="add mod">
          <ac:chgData name="Bess Dunlevy" userId="dd4b9a8537dbe9d0" providerId="LiveId" clId="{9EC72D0A-F530-471C-B877-D85FB26D8A68}" dt="2024-11-17T19:50:04.288" v="865" actId="1076"/>
          <ac:spMkLst>
            <pc:docMk/>
            <pc:sldMk cId="3298311022" sldId="358"/>
            <ac:spMk id="41" creationId="{23309FE1-B1F4-FB14-311E-E73FFFA2B351}"/>
          </ac:spMkLst>
        </pc:spChg>
        <pc:spChg chg="add del mod">
          <ac:chgData name="Bess Dunlevy" userId="dd4b9a8537dbe9d0" providerId="LiveId" clId="{9EC72D0A-F530-471C-B877-D85FB26D8A68}" dt="2024-11-17T19:47:44.973" v="811" actId="478"/>
          <ac:spMkLst>
            <pc:docMk/>
            <pc:sldMk cId="3298311022" sldId="358"/>
            <ac:spMk id="42" creationId="{5D06D4A8-AB4C-0CCF-E827-F901310E66F8}"/>
          </ac:spMkLst>
        </pc:spChg>
        <pc:spChg chg="add del mod">
          <ac:chgData name="Bess Dunlevy" userId="dd4b9a8537dbe9d0" providerId="LiveId" clId="{9EC72D0A-F530-471C-B877-D85FB26D8A68}" dt="2024-11-17T19:47:47.719" v="815" actId="478"/>
          <ac:spMkLst>
            <pc:docMk/>
            <pc:sldMk cId="3298311022" sldId="358"/>
            <ac:spMk id="43" creationId="{A1D8C758-BE91-F07F-45B1-8B295C64DB05}"/>
          </ac:spMkLst>
        </pc:spChg>
        <pc:spChg chg="add mod">
          <ac:chgData name="Bess Dunlevy" userId="dd4b9a8537dbe9d0" providerId="LiveId" clId="{9EC72D0A-F530-471C-B877-D85FB26D8A68}" dt="2024-11-17T19:51:07.960" v="890" actId="207"/>
          <ac:spMkLst>
            <pc:docMk/>
            <pc:sldMk cId="3298311022" sldId="358"/>
            <ac:spMk id="44" creationId="{84B67DC1-D121-BE38-E7A8-D35E7EA71EC2}"/>
          </ac:spMkLst>
        </pc:spChg>
        <pc:spChg chg="add del">
          <ac:chgData name="Bess Dunlevy" userId="dd4b9a8537dbe9d0" providerId="LiveId" clId="{9EC72D0A-F530-471C-B877-D85FB26D8A68}" dt="2024-11-17T19:48:19.435" v="828" actId="22"/>
          <ac:spMkLst>
            <pc:docMk/>
            <pc:sldMk cId="3298311022" sldId="358"/>
            <ac:spMk id="46" creationId="{66F74BED-A0EE-9D6A-F871-65686F5450C2}"/>
          </ac:spMkLst>
        </pc:spChg>
        <pc:spChg chg="add del">
          <ac:chgData name="Bess Dunlevy" userId="dd4b9a8537dbe9d0" providerId="LiveId" clId="{9EC72D0A-F530-471C-B877-D85FB26D8A68}" dt="2024-11-17T19:48:35.003" v="833" actId="22"/>
          <ac:spMkLst>
            <pc:docMk/>
            <pc:sldMk cId="3298311022" sldId="358"/>
            <ac:spMk id="48" creationId="{08FB3F80-F93E-9F87-9C35-17DA3DF82506}"/>
          </ac:spMkLst>
        </pc:spChg>
        <pc:spChg chg="add del">
          <ac:chgData name="Bess Dunlevy" userId="dd4b9a8537dbe9d0" providerId="LiveId" clId="{9EC72D0A-F530-471C-B877-D85FB26D8A68}" dt="2024-11-17T19:48:38.760" v="835" actId="478"/>
          <ac:spMkLst>
            <pc:docMk/>
            <pc:sldMk cId="3298311022" sldId="358"/>
            <ac:spMk id="50" creationId="{8A636B78-D9E6-8B58-251E-876679970019}"/>
          </ac:spMkLst>
        </pc:spChg>
        <pc:spChg chg="add mod">
          <ac:chgData name="Bess Dunlevy" userId="dd4b9a8537dbe9d0" providerId="LiveId" clId="{9EC72D0A-F530-471C-B877-D85FB26D8A68}" dt="2024-11-17T19:49:49.546" v="862"/>
          <ac:spMkLst>
            <pc:docMk/>
            <pc:sldMk cId="3298311022" sldId="358"/>
            <ac:spMk id="51" creationId="{A5CE9E0F-13F1-19E5-201C-9F0CF95761CE}"/>
          </ac:spMkLst>
        </pc:spChg>
        <pc:spChg chg="add mod">
          <ac:chgData name="Bess Dunlevy" userId="dd4b9a8537dbe9d0" providerId="LiveId" clId="{9EC72D0A-F530-471C-B877-D85FB26D8A68}" dt="2024-11-17T19:50:22.653" v="883" actId="20577"/>
          <ac:spMkLst>
            <pc:docMk/>
            <pc:sldMk cId="3298311022" sldId="358"/>
            <ac:spMk id="52" creationId="{654C1D23-3BAA-F038-9DC9-BE4C2EAF3CE6}"/>
          </ac:spMkLst>
        </pc:spChg>
        <pc:spChg chg="add mod">
          <ac:chgData name="Bess Dunlevy" userId="dd4b9a8537dbe9d0" providerId="LiveId" clId="{9EC72D0A-F530-471C-B877-D85FB26D8A68}" dt="2024-11-17T19:51:19.737" v="891" actId="207"/>
          <ac:spMkLst>
            <pc:docMk/>
            <pc:sldMk cId="3298311022" sldId="358"/>
            <ac:spMk id="53" creationId="{4E85BA32-C89C-2A7B-2778-86A025EBB157}"/>
          </ac:spMkLst>
        </pc:spChg>
        <pc:spChg chg="add mod">
          <ac:chgData name="Bess Dunlevy" userId="dd4b9a8537dbe9d0" providerId="LiveId" clId="{9EC72D0A-F530-471C-B877-D85FB26D8A68}" dt="2024-11-17T19:50:47.944" v="888"/>
          <ac:spMkLst>
            <pc:docMk/>
            <pc:sldMk cId="3298311022" sldId="358"/>
            <ac:spMk id="54" creationId="{5EC16407-C3A5-33FB-8199-A53B77E8D8F7}"/>
          </ac:spMkLst>
        </pc:spChg>
        <pc:spChg chg="add mod">
          <ac:chgData name="Bess Dunlevy" userId="dd4b9a8537dbe9d0" providerId="LiveId" clId="{9EC72D0A-F530-471C-B877-D85FB26D8A68}" dt="2024-11-17T19:51:23.321" v="892" actId="1076"/>
          <ac:spMkLst>
            <pc:docMk/>
            <pc:sldMk cId="3298311022" sldId="358"/>
            <ac:spMk id="55" creationId="{93B47C3D-8695-C9E1-6EBE-EEA1F7A37382}"/>
          </ac:spMkLst>
        </pc:spChg>
        <pc:spChg chg="del">
          <ac:chgData name="Bess Dunlevy" userId="dd4b9a8537dbe9d0" providerId="LiveId" clId="{9EC72D0A-F530-471C-B877-D85FB26D8A68}" dt="2024-11-17T19:38:52.912" v="596" actId="478"/>
          <ac:spMkLst>
            <pc:docMk/>
            <pc:sldMk cId="3298311022" sldId="358"/>
            <ac:spMk id="59" creationId="{640903D7-D737-3447-09A8-E8F557AD6194}"/>
          </ac:spMkLst>
        </pc:spChg>
        <pc:spChg chg="add mod">
          <ac:chgData name="Bess Dunlevy" userId="dd4b9a8537dbe9d0" providerId="LiveId" clId="{9EC72D0A-F530-471C-B877-D85FB26D8A68}" dt="2024-11-17T19:56:43.436" v="974" actId="1076"/>
          <ac:spMkLst>
            <pc:docMk/>
            <pc:sldMk cId="3298311022" sldId="358"/>
            <ac:spMk id="61" creationId="{4FBC3BA6-8DE9-929D-F549-9A7E2580E693}"/>
          </ac:spMkLst>
        </pc:spChg>
        <pc:spChg chg="add mod">
          <ac:chgData name="Bess Dunlevy" userId="dd4b9a8537dbe9d0" providerId="LiveId" clId="{9EC72D0A-F530-471C-B877-D85FB26D8A68}" dt="2024-11-20T22:31:47.748" v="1075" actId="1076"/>
          <ac:spMkLst>
            <pc:docMk/>
            <pc:sldMk cId="3298311022" sldId="358"/>
            <ac:spMk id="63" creationId="{6B7334E0-1E4A-F26E-1B4C-03810E3E4AD5}"/>
          </ac:spMkLst>
        </pc:spChg>
        <pc:spChg chg="add mod">
          <ac:chgData name="Bess Dunlevy" userId="dd4b9a8537dbe9d0" providerId="LiveId" clId="{9EC72D0A-F530-471C-B877-D85FB26D8A68}" dt="2024-11-20T22:31:34.787" v="1071" actId="1076"/>
          <ac:spMkLst>
            <pc:docMk/>
            <pc:sldMk cId="3298311022" sldId="358"/>
            <ac:spMk id="64" creationId="{01852A24-1FA4-8601-10EA-AB87F8350973}"/>
          </ac:spMkLst>
        </pc:spChg>
        <pc:spChg chg="del">
          <ac:chgData name="Bess Dunlevy" userId="dd4b9a8537dbe9d0" providerId="LiveId" clId="{9EC72D0A-F530-471C-B877-D85FB26D8A68}" dt="2024-11-17T19:38:55.694" v="599" actId="478"/>
          <ac:spMkLst>
            <pc:docMk/>
            <pc:sldMk cId="3298311022" sldId="358"/>
            <ac:spMk id="79" creationId="{AF78D9C2-FC28-6279-36D8-F39CF922C371}"/>
          </ac:spMkLst>
        </pc:spChg>
        <pc:spChg chg="del">
          <ac:chgData name="Bess Dunlevy" userId="dd4b9a8537dbe9d0" providerId="LiveId" clId="{9EC72D0A-F530-471C-B877-D85FB26D8A68}" dt="2024-11-17T19:38:55.151" v="598" actId="478"/>
          <ac:spMkLst>
            <pc:docMk/>
            <pc:sldMk cId="3298311022" sldId="358"/>
            <ac:spMk id="80" creationId="{32D3F74E-D8B7-369F-91A9-C513C79B860B}"/>
          </ac:spMkLst>
        </pc:spChg>
        <pc:spChg chg="mod">
          <ac:chgData name="Bess Dunlevy" userId="dd4b9a8537dbe9d0" providerId="LiveId" clId="{9EC72D0A-F530-471C-B877-D85FB26D8A68}" dt="2024-11-17T19:51:46.074" v="893" actId="207"/>
          <ac:spMkLst>
            <pc:docMk/>
            <pc:sldMk cId="3298311022" sldId="358"/>
            <ac:spMk id="81" creationId="{A157AC32-7073-0EA1-5995-3C51F0AD78F7}"/>
          </ac:spMkLst>
        </pc:spChg>
        <pc:spChg chg="del">
          <ac:chgData name="Bess Dunlevy" userId="dd4b9a8537dbe9d0" providerId="LiveId" clId="{9EC72D0A-F530-471C-B877-D85FB26D8A68}" dt="2024-11-17T19:40:20.595" v="635" actId="478"/>
          <ac:spMkLst>
            <pc:docMk/>
            <pc:sldMk cId="3298311022" sldId="358"/>
            <ac:spMk id="87" creationId="{EE480E19-2EBA-CC56-EA18-D4D80F5B5FD9}"/>
          </ac:spMkLst>
        </pc:spChg>
        <pc:spChg chg="del">
          <ac:chgData name="Bess Dunlevy" userId="dd4b9a8537dbe9d0" providerId="LiveId" clId="{9EC72D0A-F530-471C-B877-D85FB26D8A68}" dt="2024-11-17T19:38:57.472" v="601" actId="478"/>
          <ac:spMkLst>
            <pc:docMk/>
            <pc:sldMk cId="3298311022" sldId="358"/>
            <ac:spMk id="88" creationId="{92088077-86E0-A242-4EA5-5E7F1D13062A}"/>
          </ac:spMkLst>
        </pc:spChg>
        <pc:spChg chg="del">
          <ac:chgData name="Bess Dunlevy" userId="dd4b9a8537dbe9d0" providerId="LiveId" clId="{9EC72D0A-F530-471C-B877-D85FB26D8A68}" dt="2024-11-17T19:38:56.928" v="600" actId="478"/>
          <ac:spMkLst>
            <pc:docMk/>
            <pc:sldMk cId="3298311022" sldId="358"/>
            <ac:spMk id="89" creationId="{FBA11330-7425-AA9A-BE3F-D22FD4EAEA44}"/>
          </ac:spMkLst>
        </pc:spChg>
        <pc:spChg chg="del">
          <ac:chgData name="Bess Dunlevy" userId="dd4b9a8537dbe9d0" providerId="LiveId" clId="{9EC72D0A-F530-471C-B877-D85FB26D8A68}" dt="2024-11-17T19:39:04.056" v="609" actId="478"/>
          <ac:spMkLst>
            <pc:docMk/>
            <pc:sldMk cId="3298311022" sldId="358"/>
            <ac:spMk id="90" creationId="{08BBFAFE-7FD3-17E4-C2C7-C49E110A5B33}"/>
          </ac:spMkLst>
        </pc:spChg>
        <pc:spChg chg="del">
          <ac:chgData name="Bess Dunlevy" userId="dd4b9a8537dbe9d0" providerId="LiveId" clId="{9EC72D0A-F530-471C-B877-D85FB26D8A68}" dt="2024-11-17T19:39:04.501" v="610" actId="478"/>
          <ac:spMkLst>
            <pc:docMk/>
            <pc:sldMk cId="3298311022" sldId="358"/>
            <ac:spMk id="91" creationId="{742D69C6-238B-D0A5-7E88-14E2F78DC190}"/>
          </ac:spMkLst>
        </pc:spChg>
        <pc:spChg chg="del">
          <ac:chgData name="Bess Dunlevy" userId="dd4b9a8537dbe9d0" providerId="LiveId" clId="{9EC72D0A-F530-471C-B877-D85FB26D8A68}" dt="2024-11-17T19:39:01.455" v="605" actId="478"/>
          <ac:spMkLst>
            <pc:docMk/>
            <pc:sldMk cId="3298311022" sldId="358"/>
            <ac:spMk id="92" creationId="{948A4E0F-8489-5D06-B17B-29953AE95F73}"/>
          </ac:spMkLst>
        </pc:spChg>
        <pc:spChg chg="del">
          <ac:chgData name="Bess Dunlevy" userId="dd4b9a8537dbe9d0" providerId="LiveId" clId="{9EC72D0A-F530-471C-B877-D85FB26D8A68}" dt="2024-11-17T19:39:00.760" v="604" actId="478"/>
          <ac:spMkLst>
            <pc:docMk/>
            <pc:sldMk cId="3298311022" sldId="358"/>
            <ac:spMk id="93" creationId="{E6B82B4A-3310-24BD-30B7-A8B7736B642F}"/>
          </ac:spMkLst>
        </pc:spChg>
        <pc:spChg chg="del">
          <ac:chgData name="Bess Dunlevy" userId="dd4b9a8537dbe9d0" providerId="LiveId" clId="{9EC72D0A-F530-471C-B877-D85FB26D8A68}" dt="2024-11-17T19:39:05.423" v="612" actId="478"/>
          <ac:spMkLst>
            <pc:docMk/>
            <pc:sldMk cId="3298311022" sldId="358"/>
            <ac:spMk id="94" creationId="{C759E95F-4241-728E-FBB5-3BD6473A9E63}"/>
          </ac:spMkLst>
        </pc:spChg>
        <pc:spChg chg="del">
          <ac:chgData name="Bess Dunlevy" userId="dd4b9a8537dbe9d0" providerId="LiveId" clId="{9EC72D0A-F530-471C-B877-D85FB26D8A68}" dt="2024-11-17T19:39:04.949" v="611" actId="478"/>
          <ac:spMkLst>
            <pc:docMk/>
            <pc:sldMk cId="3298311022" sldId="358"/>
            <ac:spMk id="95" creationId="{83BA39D5-DEAA-54C2-B223-43941EC128C5}"/>
          </ac:spMkLst>
        </pc:spChg>
        <pc:spChg chg="del">
          <ac:chgData name="Bess Dunlevy" userId="dd4b9a8537dbe9d0" providerId="LiveId" clId="{9EC72D0A-F530-471C-B877-D85FB26D8A68}" dt="2024-11-17T19:39:07.471" v="615" actId="478"/>
          <ac:spMkLst>
            <pc:docMk/>
            <pc:sldMk cId="3298311022" sldId="358"/>
            <ac:spMk id="96" creationId="{43B9B665-C108-4E29-ED12-F53CB6BC9F44}"/>
          </ac:spMkLst>
        </pc:spChg>
        <pc:spChg chg="del mod">
          <ac:chgData name="Bess Dunlevy" userId="dd4b9a8537dbe9d0" providerId="LiveId" clId="{9EC72D0A-F530-471C-B877-D85FB26D8A68}" dt="2024-11-17T19:39:08.845" v="617" actId="478"/>
          <ac:spMkLst>
            <pc:docMk/>
            <pc:sldMk cId="3298311022" sldId="358"/>
            <ac:spMk id="97" creationId="{38B66A55-0970-7201-E467-D0177008E00C}"/>
          </ac:spMkLst>
        </pc:spChg>
        <pc:spChg chg="del">
          <ac:chgData name="Bess Dunlevy" userId="dd4b9a8537dbe9d0" providerId="LiveId" clId="{9EC72D0A-F530-471C-B877-D85FB26D8A68}" dt="2024-11-17T19:39:06.365" v="614" actId="478"/>
          <ac:spMkLst>
            <pc:docMk/>
            <pc:sldMk cId="3298311022" sldId="358"/>
            <ac:spMk id="98" creationId="{58FBAFDB-32D8-E9DA-BCDE-AD9A987C4E4C}"/>
          </ac:spMkLst>
        </pc:spChg>
        <pc:spChg chg="del">
          <ac:chgData name="Bess Dunlevy" userId="dd4b9a8537dbe9d0" providerId="LiveId" clId="{9EC72D0A-F530-471C-B877-D85FB26D8A68}" dt="2024-11-17T19:39:05.938" v="613" actId="478"/>
          <ac:spMkLst>
            <pc:docMk/>
            <pc:sldMk cId="3298311022" sldId="358"/>
            <ac:spMk id="99" creationId="{B92807CB-B435-9FAE-8144-89D9DBAB6758}"/>
          </ac:spMkLst>
        </pc:spChg>
        <pc:spChg chg="del">
          <ac:chgData name="Bess Dunlevy" userId="dd4b9a8537dbe9d0" providerId="LiveId" clId="{9EC72D0A-F530-471C-B877-D85FB26D8A68}" dt="2024-11-17T19:39:11.702" v="621" actId="478"/>
          <ac:spMkLst>
            <pc:docMk/>
            <pc:sldMk cId="3298311022" sldId="358"/>
            <ac:spMk id="100" creationId="{E4F61786-3203-BB9B-CF23-277FB6AF93A7}"/>
          </ac:spMkLst>
        </pc:spChg>
        <pc:spChg chg="del">
          <ac:chgData name="Bess Dunlevy" userId="dd4b9a8537dbe9d0" providerId="LiveId" clId="{9EC72D0A-F530-471C-B877-D85FB26D8A68}" dt="2024-11-17T19:39:11.244" v="620" actId="478"/>
          <ac:spMkLst>
            <pc:docMk/>
            <pc:sldMk cId="3298311022" sldId="358"/>
            <ac:spMk id="101" creationId="{0056065E-8452-422E-365D-B12E66E334BB}"/>
          </ac:spMkLst>
        </pc:spChg>
        <pc:spChg chg="del">
          <ac:chgData name="Bess Dunlevy" userId="dd4b9a8537dbe9d0" providerId="LiveId" clId="{9EC72D0A-F530-471C-B877-D85FB26D8A68}" dt="2024-11-17T19:39:09.875" v="619" actId="478"/>
          <ac:spMkLst>
            <pc:docMk/>
            <pc:sldMk cId="3298311022" sldId="358"/>
            <ac:spMk id="102" creationId="{1A0C9EE1-8AD0-EB32-D1E0-C4B1D8AD11F8}"/>
          </ac:spMkLst>
        </pc:spChg>
        <pc:spChg chg="del">
          <ac:chgData name="Bess Dunlevy" userId="dd4b9a8537dbe9d0" providerId="LiveId" clId="{9EC72D0A-F530-471C-B877-D85FB26D8A68}" dt="2024-11-17T19:39:09.380" v="618" actId="478"/>
          <ac:spMkLst>
            <pc:docMk/>
            <pc:sldMk cId="3298311022" sldId="358"/>
            <ac:spMk id="103" creationId="{4E04346A-C5FE-7E31-1CC3-A770FE1FDA4C}"/>
          </ac:spMkLst>
        </pc:spChg>
        <pc:spChg chg="del">
          <ac:chgData name="Bess Dunlevy" userId="dd4b9a8537dbe9d0" providerId="LiveId" clId="{9EC72D0A-F530-471C-B877-D85FB26D8A68}" dt="2024-11-17T19:40:20.595" v="635" actId="478"/>
          <ac:spMkLst>
            <pc:docMk/>
            <pc:sldMk cId="3298311022" sldId="358"/>
            <ac:spMk id="104" creationId="{A6A9604B-A290-6167-2474-9ECBA3B80400}"/>
          </ac:spMkLst>
        </pc:spChg>
        <pc:spChg chg="del">
          <ac:chgData name="Bess Dunlevy" userId="dd4b9a8537dbe9d0" providerId="LiveId" clId="{9EC72D0A-F530-471C-B877-D85FB26D8A68}" dt="2024-11-17T19:40:20.595" v="635" actId="478"/>
          <ac:spMkLst>
            <pc:docMk/>
            <pc:sldMk cId="3298311022" sldId="358"/>
            <ac:spMk id="105" creationId="{D338EC20-E8E6-7A8F-F5F7-713CC0F3F176}"/>
          </ac:spMkLst>
        </pc:spChg>
        <pc:spChg chg="del">
          <ac:chgData name="Bess Dunlevy" userId="dd4b9a8537dbe9d0" providerId="LiveId" clId="{9EC72D0A-F530-471C-B877-D85FB26D8A68}" dt="2024-11-17T19:40:20.595" v="635" actId="478"/>
          <ac:spMkLst>
            <pc:docMk/>
            <pc:sldMk cId="3298311022" sldId="358"/>
            <ac:spMk id="107" creationId="{140DEFB3-652C-793C-0A37-97F3D4F1B815}"/>
          </ac:spMkLst>
        </pc:spChg>
        <pc:spChg chg="del">
          <ac:chgData name="Bess Dunlevy" userId="dd4b9a8537dbe9d0" providerId="LiveId" clId="{9EC72D0A-F530-471C-B877-D85FB26D8A68}" dt="2024-11-17T19:40:20.595" v="635" actId="478"/>
          <ac:spMkLst>
            <pc:docMk/>
            <pc:sldMk cId="3298311022" sldId="358"/>
            <ac:spMk id="108" creationId="{066A0257-7FBB-6A69-5066-03E1875A0EEA}"/>
          </ac:spMkLst>
        </pc:spChg>
        <pc:spChg chg="del">
          <ac:chgData name="Bess Dunlevy" userId="dd4b9a8537dbe9d0" providerId="LiveId" clId="{9EC72D0A-F530-471C-B877-D85FB26D8A68}" dt="2024-11-17T19:40:20.595" v="635" actId="478"/>
          <ac:spMkLst>
            <pc:docMk/>
            <pc:sldMk cId="3298311022" sldId="358"/>
            <ac:spMk id="109" creationId="{CE604D57-C942-6FB2-5774-8EB6DA4AB196}"/>
          </ac:spMkLst>
        </pc:spChg>
        <pc:spChg chg="del">
          <ac:chgData name="Bess Dunlevy" userId="dd4b9a8537dbe9d0" providerId="LiveId" clId="{9EC72D0A-F530-471C-B877-D85FB26D8A68}" dt="2024-11-17T19:40:20.595" v="635" actId="478"/>
          <ac:spMkLst>
            <pc:docMk/>
            <pc:sldMk cId="3298311022" sldId="358"/>
            <ac:spMk id="110" creationId="{AB63A602-4A73-A9A3-99B3-97A4C4C02063}"/>
          </ac:spMkLst>
        </pc:spChg>
        <pc:spChg chg="del">
          <ac:chgData name="Bess Dunlevy" userId="dd4b9a8537dbe9d0" providerId="LiveId" clId="{9EC72D0A-F530-471C-B877-D85FB26D8A68}" dt="2024-11-17T19:39:15.411" v="625" actId="478"/>
          <ac:spMkLst>
            <pc:docMk/>
            <pc:sldMk cId="3298311022" sldId="358"/>
            <ac:spMk id="111" creationId="{6C588464-B6DE-AF19-D9C0-90C4E9E96725}"/>
          </ac:spMkLst>
        </pc:spChg>
        <pc:spChg chg="del">
          <ac:chgData name="Bess Dunlevy" userId="dd4b9a8537dbe9d0" providerId="LiveId" clId="{9EC72D0A-F530-471C-B877-D85FB26D8A68}" dt="2024-11-17T19:40:20.595" v="635" actId="478"/>
          <ac:spMkLst>
            <pc:docMk/>
            <pc:sldMk cId="3298311022" sldId="358"/>
            <ac:spMk id="112" creationId="{85A57464-C5B6-45C7-4FF8-ACACB2F357FE}"/>
          </ac:spMkLst>
        </pc:spChg>
        <pc:spChg chg="del">
          <ac:chgData name="Bess Dunlevy" userId="dd4b9a8537dbe9d0" providerId="LiveId" clId="{9EC72D0A-F530-471C-B877-D85FB26D8A68}" dt="2024-11-17T19:40:20.595" v="635" actId="478"/>
          <ac:spMkLst>
            <pc:docMk/>
            <pc:sldMk cId="3298311022" sldId="358"/>
            <ac:spMk id="113" creationId="{8EE1CB8F-90F1-93E1-0C44-7701ED45F33B}"/>
          </ac:spMkLst>
        </pc:spChg>
        <pc:picChg chg="add mod">
          <ac:chgData name="Bess Dunlevy" userId="dd4b9a8537dbe9d0" providerId="LiveId" clId="{9EC72D0A-F530-471C-B877-D85FB26D8A68}" dt="2024-11-17T19:52:10.447" v="899" actId="207"/>
          <ac:picMkLst>
            <pc:docMk/>
            <pc:sldMk cId="3298311022" sldId="358"/>
            <ac:picMk id="17" creationId="{EBB17D90-452E-9BF7-7DC2-45A15A98F4B3}"/>
          </ac:picMkLst>
        </pc:picChg>
        <pc:picChg chg="add mod">
          <ac:chgData name="Bess Dunlevy" userId="dd4b9a8537dbe9d0" providerId="LiveId" clId="{9EC72D0A-F530-471C-B877-D85FB26D8A68}" dt="2024-11-17T19:52:22.648" v="903" actId="207"/>
          <ac:picMkLst>
            <pc:docMk/>
            <pc:sldMk cId="3298311022" sldId="358"/>
            <ac:picMk id="21" creationId="{A8E5A680-93D3-96A6-E7FF-E0DD7E6A90E0}"/>
          </ac:picMkLst>
        </pc:picChg>
        <pc:picChg chg="add mod">
          <ac:chgData name="Bess Dunlevy" userId="dd4b9a8537dbe9d0" providerId="LiveId" clId="{9EC72D0A-F530-471C-B877-D85FB26D8A68}" dt="2024-11-17T19:52:08.341" v="898" actId="207"/>
          <ac:picMkLst>
            <pc:docMk/>
            <pc:sldMk cId="3298311022" sldId="358"/>
            <ac:picMk id="24" creationId="{AE79BFDC-BCBD-AAEF-FB79-350EFFBD71CF}"/>
          </ac:picMkLst>
        </pc:picChg>
        <pc:cxnChg chg="add mod">
          <ac:chgData name="Bess Dunlevy" userId="dd4b9a8537dbe9d0" providerId="LiveId" clId="{9EC72D0A-F530-471C-B877-D85FB26D8A68}" dt="2024-11-17T20:00:41.105" v="1066" actId="1035"/>
          <ac:cxnSpMkLst>
            <pc:docMk/>
            <pc:sldMk cId="3298311022" sldId="358"/>
            <ac:cxnSpMk id="30" creationId="{B30F3826-1CBF-DCCC-392E-AEB85ABAC32C}"/>
          </ac:cxnSpMkLst>
        </pc:cxnChg>
        <pc:cxnChg chg="add mod">
          <ac:chgData name="Bess Dunlevy" userId="dd4b9a8537dbe9d0" providerId="LiveId" clId="{9EC72D0A-F530-471C-B877-D85FB26D8A68}" dt="2024-11-17T20:00:55.675" v="1068" actId="14100"/>
          <ac:cxnSpMkLst>
            <pc:docMk/>
            <pc:sldMk cId="3298311022" sldId="358"/>
            <ac:cxnSpMk id="56" creationId="{4B119757-5DA2-FD52-501F-B76EEA72112E}"/>
          </ac:cxnSpMkLst>
        </pc:cxnChg>
        <pc:cxnChg chg="add mod">
          <ac:chgData name="Bess Dunlevy" userId="dd4b9a8537dbe9d0" providerId="LiveId" clId="{9EC72D0A-F530-471C-B877-D85FB26D8A68}" dt="2024-11-17T20:00:39.026" v="1065" actId="14100"/>
          <ac:cxnSpMkLst>
            <pc:docMk/>
            <pc:sldMk cId="3298311022" sldId="358"/>
            <ac:cxnSpMk id="67" creationId="{F71A2382-D026-997F-9351-87F9E3D1754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D69C-D744-2BE2-6AB7-3F85E7535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CA308-0271-8BF8-7F47-FA8A6E765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F8793-3681-8860-2A89-9A597EEF40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876173-11CE-67AB-446A-6C53BCA40530}"/>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13089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7E0FA-B08B-ED9A-D719-B06D7C372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85FFD-E279-9F0D-2807-52FA293CD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B5806-FBAD-BAAD-2149-6027FAAFF0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5D9EAE-56F7-25C1-AB0D-336CE9757BAF}"/>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14135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294&amp;utm_source=template-powerpoint&amp;utm_medium=content&amp;utm_campaign=Brand+Identity+Pillars-powerpoint-11294&amp;lpa=Brand+Identity+Pillars+powerpoint+11294"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34088" y="317165"/>
            <a:ext cx="3002763" cy="59723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Brand Identity Pillars Template</a:t>
            </a:r>
          </a:p>
        </p:txBody>
      </p:sp>
      <p:pic>
        <p:nvPicPr>
          <p:cNvPr id="5" name="Picture 4">
            <a:extLst>
              <a:ext uri="{FF2B5EF4-FFF2-40B4-BE49-F238E27FC236}">
                <a16:creationId xmlns:a16="http://schemas.microsoft.com/office/drawing/2014/main" id="{685CF9D2-7E73-9B53-4CF6-D895613637C7}"/>
              </a:ext>
            </a:extLst>
          </p:cNvPr>
          <p:cNvPicPr>
            <a:picLocks noChangeAspect="1"/>
          </p:cNvPicPr>
          <p:nvPr/>
        </p:nvPicPr>
        <p:blipFill>
          <a:blip r:embed="rId5">
            <a:alphaModFix amt="51000"/>
          </a:blip>
          <a:srcRect/>
          <a:stretch/>
        </p:blipFill>
        <p:spPr>
          <a:xfrm>
            <a:off x="2000738" y="1725498"/>
            <a:ext cx="7750210" cy="432140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50574" y="60574"/>
            <a:ext cx="11845251"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Brand Identity: </a:t>
            </a:r>
            <a:r>
              <a:rPr lang="en-US" sz="2800" dirty="0">
                <a:solidFill>
                  <a:schemeClr val="tx1">
                    <a:lumMod val="65000"/>
                    <a:lumOff val="35000"/>
                  </a:schemeClr>
                </a:solidFill>
                <a:latin typeface="Century Gothic" panose="020B0502020202020204" pitchFamily="34" charset="0"/>
              </a:rPr>
              <a:t>Pillars</a:t>
            </a:r>
            <a:endParaRPr lang="en-US" sz="1600" dirty="0">
              <a:solidFill>
                <a:schemeClr val="tx1">
                  <a:lumMod val="65000"/>
                  <a:lumOff val="3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86A1C244-7385-9D40-A252-4E75C440C3DE}"/>
              </a:ext>
            </a:extLst>
          </p:cNvPr>
          <p:cNvSpPr/>
          <p:nvPr/>
        </p:nvSpPr>
        <p:spPr>
          <a:xfrm>
            <a:off x="532545" y="925597"/>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532544" y="1029823"/>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Brand Voice</a:t>
            </a:r>
          </a:p>
        </p:txBody>
      </p:sp>
      <p:sp>
        <p:nvSpPr>
          <p:cNvPr id="5" name="Rectangle 4">
            <a:extLst>
              <a:ext uri="{FF2B5EF4-FFF2-40B4-BE49-F238E27FC236}">
                <a16:creationId xmlns:a16="http://schemas.microsoft.com/office/drawing/2014/main" id="{0C4B1F77-B870-3807-ED43-43F3EA7B8C19}"/>
              </a:ext>
            </a:extLst>
          </p:cNvPr>
          <p:cNvSpPr/>
          <p:nvPr/>
        </p:nvSpPr>
        <p:spPr>
          <a:xfrm>
            <a:off x="532545" y="1422401"/>
            <a:ext cx="2132410" cy="468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7209997" y="1422401"/>
            <a:ext cx="2132410" cy="467857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2768745" y="1422401"/>
            <a:ext cx="2132411" cy="468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984168" y="1414421"/>
            <a:ext cx="2132411" cy="469730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FE57F33-BE3B-CD32-BAB7-49A0E5EE3ACA}"/>
              </a:ext>
            </a:extLst>
          </p:cNvPr>
          <p:cNvSpPr txBox="1"/>
          <p:nvPr/>
        </p:nvSpPr>
        <p:spPr>
          <a:xfrm>
            <a:off x="584375" y="2416532"/>
            <a:ext cx="2062992" cy="2308324"/>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The brand voice is the distinct personality and tone we use to communicate with our audience, shaping how we’re perceived and remembered.</a:t>
            </a:r>
          </a:p>
        </p:txBody>
      </p:sp>
      <p:sp>
        <p:nvSpPr>
          <p:cNvPr id="76" name="TextBox 75">
            <a:extLst>
              <a:ext uri="{FF2B5EF4-FFF2-40B4-BE49-F238E27FC236}">
                <a16:creationId xmlns:a16="http://schemas.microsoft.com/office/drawing/2014/main" id="{3E6B1E78-C0F9-11FC-E650-7A428B0ADC6F}"/>
              </a:ext>
            </a:extLst>
          </p:cNvPr>
          <p:cNvSpPr txBox="1"/>
          <p:nvPr/>
        </p:nvSpPr>
        <p:spPr>
          <a:xfrm>
            <a:off x="7209996" y="104057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Objectives</a:t>
            </a:r>
          </a:p>
        </p:txBody>
      </p:sp>
      <p:sp>
        <p:nvSpPr>
          <p:cNvPr id="80" name="Rectangle 79">
            <a:extLst>
              <a:ext uri="{FF2B5EF4-FFF2-40B4-BE49-F238E27FC236}">
                <a16:creationId xmlns:a16="http://schemas.microsoft.com/office/drawing/2014/main" id="{7EE779C7-FB8A-CF92-6B2F-3840C2C264CC}"/>
              </a:ext>
            </a:extLst>
          </p:cNvPr>
          <p:cNvSpPr/>
          <p:nvPr/>
        </p:nvSpPr>
        <p:spPr>
          <a:xfrm>
            <a:off x="532544" y="746273"/>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548E9AF-8D1F-393F-AF37-D0391E6A890F}"/>
              </a:ext>
            </a:extLst>
          </p:cNvPr>
          <p:cNvSpPr/>
          <p:nvPr/>
        </p:nvSpPr>
        <p:spPr>
          <a:xfrm>
            <a:off x="766502" y="6230932"/>
            <a:ext cx="1664491" cy="1772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EDF7E200-20AA-EF81-2A62-DB7136BE3B4B}"/>
              </a:ext>
            </a:extLst>
          </p:cNvPr>
          <p:cNvSpPr/>
          <p:nvPr/>
        </p:nvSpPr>
        <p:spPr>
          <a:xfrm>
            <a:off x="766503" y="668693"/>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568A149-E0FE-575F-6B66-C158B94CA96F}"/>
              </a:ext>
            </a:extLst>
          </p:cNvPr>
          <p:cNvSpPr/>
          <p:nvPr/>
        </p:nvSpPr>
        <p:spPr>
          <a:xfrm>
            <a:off x="968192" y="6498392"/>
            <a:ext cx="1312195" cy="1772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C08B0122-9312-BF96-0F8C-5F5492B27A0C}"/>
              </a:ext>
            </a:extLst>
          </p:cNvPr>
          <p:cNvSpPr/>
          <p:nvPr/>
        </p:nvSpPr>
        <p:spPr>
          <a:xfrm>
            <a:off x="2758360" y="925597"/>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9A94597C-D020-63E3-4F13-D517971739E4}"/>
              </a:ext>
            </a:extLst>
          </p:cNvPr>
          <p:cNvSpPr txBox="1"/>
          <p:nvPr/>
        </p:nvSpPr>
        <p:spPr>
          <a:xfrm>
            <a:off x="2758359" y="1029823"/>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Core Values</a:t>
            </a:r>
          </a:p>
        </p:txBody>
      </p:sp>
      <p:sp>
        <p:nvSpPr>
          <p:cNvPr id="90" name="Rectangle 79">
            <a:extLst>
              <a:ext uri="{FF2B5EF4-FFF2-40B4-BE49-F238E27FC236}">
                <a16:creationId xmlns:a16="http://schemas.microsoft.com/office/drawing/2014/main" id="{CC266E00-E803-41A0-201D-194976F902C5}"/>
              </a:ext>
            </a:extLst>
          </p:cNvPr>
          <p:cNvSpPr/>
          <p:nvPr/>
        </p:nvSpPr>
        <p:spPr>
          <a:xfrm>
            <a:off x="2758359" y="746273"/>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05C233AB-721F-8B8C-02B3-C7C2B0202CD0}"/>
              </a:ext>
            </a:extLst>
          </p:cNvPr>
          <p:cNvSpPr/>
          <p:nvPr/>
        </p:nvSpPr>
        <p:spPr>
          <a:xfrm>
            <a:off x="2992318" y="668693"/>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7DC82899-46B8-3728-5B14-828F3EFAEE9F}"/>
              </a:ext>
            </a:extLst>
          </p:cNvPr>
          <p:cNvSpPr/>
          <p:nvPr/>
        </p:nvSpPr>
        <p:spPr>
          <a:xfrm>
            <a:off x="4984179" y="936349"/>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E0CB0789-A7BC-F661-B084-6D0A26FF1925}"/>
              </a:ext>
            </a:extLst>
          </p:cNvPr>
          <p:cNvSpPr txBox="1"/>
          <p:nvPr/>
        </p:nvSpPr>
        <p:spPr>
          <a:xfrm>
            <a:off x="4984178" y="104057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Vision</a:t>
            </a:r>
          </a:p>
        </p:txBody>
      </p:sp>
      <p:sp>
        <p:nvSpPr>
          <p:cNvPr id="94" name="Rectangle 79">
            <a:extLst>
              <a:ext uri="{FF2B5EF4-FFF2-40B4-BE49-F238E27FC236}">
                <a16:creationId xmlns:a16="http://schemas.microsoft.com/office/drawing/2014/main" id="{90B76166-41D2-0F41-F05F-2B0AD0F65200}"/>
              </a:ext>
            </a:extLst>
          </p:cNvPr>
          <p:cNvSpPr/>
          <p:nvPr/>
        </p:nvSpPr>
        <p:spPr>
          <a:xfrm>
            <a:off x="4984178" y="757025"/>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EEF1FC3B-B9C3-60A9-8E85-24D4B59F9CAD}"/>
              </a:ext>
            </a:extLst>
          </p:cNvPr>
          <p:cNvSpPr/>
          <p:nvPr/>
        </p:nvSpPr>
        <p:spPr>
          <a:xfrm>
            <a:off x="5218137" y="679445"/>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34ADCDA4-3EBC-83B6-78AB-3533763F40E7}"/>
              </a:ext>
            </a:extLst>
          </p:cNvPr>
          <p:cNvSpPr/>
          <p:nvPr/>
        </p:nvSpPr>
        <p:spPr>
          <a:xfrm>
            <a:off x="7209993" y="936349"/>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3F592F8D-4D9B-924B-91F8-3C6396DBC828}"/>
              </a:ext>
            </a:extLst>
          </p:cNvPr>
          <p:cNvSpPr txBox="1"/>
          <p:nvPr/>
        </p:nvSpPr>
        <p:spPr>
          <a:xfrm>
            <a:off x="7209992" y="104057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Objectives</a:t>
            </a:r>
          </a:p>
        </p:txBody>
      </p:sp>
      <p:sp>
        <p:nvSpPr>
          <p:cNvPr id="98" name="Rectangle 79">
            <a:extLst>
              <a:ext uri="{FF2B5EF4-FFF2-40B4-BE49-F238E27FC236}">
                <a16:creationId xmlns:a16="http://schemas.microsoft.com/office/drawing/2014/main" id="{A2308B17-B7E2-A040-CE6E-BC8C24F0DECC}"/>
              </a:ext>
            </a:extLst>
          </p:cNvPr>
          <p:cNvSpPr/>
          <p:nvPr/>
        </p:nvSpPr>
        <p:spPr>
          <a:xfrm>
            <a:off x="7209992" y="757025"/>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7519D586-51E8-9769-0514-6FF904DCB53C}"/>
              </a:ext>
            </a:extLst>
          </p:cNvPr>
          <p:cNvSpPr/>
          <p:nvPr/>
        </p:nvSpPr>
        <p:spPr>
          <a:xfrm>
            <a:off x="7443951" y="679445"/>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FEB8ABD9-AB00-2D3E-409E-572A582A568B}"/>
              </a:ext>
            </a:extLst>
          </p:cNvPr>
          <p:cNvSpPr/>
          <p:nvPr/>
        </p:nvSpPr>
        <p:spPr>
          <a:xfrm>
            <a:off x="9435804" y="936349"/>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285A82B3-52E5-76F3-CD78-65C3969D2FC1}"/>
              </a:ext>
            </a:extLst>
          </p:cNvPr>
          <p:cNvSpPr txBox="1"/>
          <p:nvPr/>
        </p:nvSpPr>
        <p:spPr>
          <a:xfrm>
            <a:off x="9456064" y="955935"/>
            <a:ext cx="2132411"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Unique Selling Proposition (USP)</a:t>
            </a:r>
          </a:p>
        </p:txBody>
      </p:sp>
      <p:sp>
        <p:nvSpPr>
          <p:cNvPr id="102" name="Rectangle 79">
            <a:extLst>
              <a:ext uri="{FF2B5EF4-FFF2-40B4-BE49-F238E27FC236}">
                <a16:creationId xmlns:a16="http://schemas.microsoft.com/office/drawing/2014/main" id="{A36E35FA-9CB1-C81D-C22F-2219994BE871}"/>
              </a:ext>
            </a:extLst>
          </p:cNvPr>
          <p:cNvSpPr/>
          <p:nvPr/>
        </p:nvSpPr>
        <p:spPr>
          <a:xfrm>
            <a:off x="9435803" y="757025"/>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D7DEEC4C-1FBF-7802-3690-097BE531D5D2}"/>
              </a:ext>
            </a:extLst>
          </p:cNvPr>
          <p:cNvSpPr/>
          <p:nvPr/>
        </p:nvSpPr>
        <p:spPr>
          <a:xfrm>
            <a:off x="9669762" y="679445"/>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404F9E0F-2B4E-8AB0-56CA-B062F7612399}"/>
              </a:ext>
            </a:extLst>
          </p:cNvPr>
          <p:cNvSpPr/>
          <p:nvPr/>
        </p:nvSpPr>
        <p:spPr>
          <a:xfrm>
            <a:off x="2992318" y="6224944"/>
            <a:ext cx="1664491" cy="1772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2B40463B-D931-E42F-657A-B56B077194F7}"/>
              </a:ext>
            </a:extLst>
          </p:cNvPr>
          <p:cNvSpPr/>
          <p:nvPr/>
        </p:nvSpPr>
        <p:spPr>
          <a:xfrm>
            <a:off x="3194008" y="6492404"/>
            <a:ext cx="1312195" cy="1772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DA523F50-7462-9F04-FD0D-E030DDE6C98F}"/>
              </a:ext>
            </a:extLst>
          </p:cNvPr>
          <p:cNvSpPr txBox="1"/>
          <p:nvPr/>
        </p:nvSpPr>
        <p:spPr>
          <a:xfrm>
            <a:off x="2768745" y="2416532"/>
            <a:ext cx="2062992" cy="1815882"/>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The core values are the guiding principles that define what we stand for and influence every brand decision.</a:t>
            </a:r>
          </a:p>
        </p:txBody>
      </p:sp>
      <p:sp>
        <p:nvSpPr>
          <p:cNvPr id="107" name="Rectangle 106">
            <a:extLst>
              <a:ext uri="{FF2B5EF4-FFF2-40B4-BE49-F238E27FC236}">
                <a16:creationId xmlns:a16="http://schemas.microsoft.com/office/drawing/2014/main" id="{B3E3EE7B-F1FB-18B9-B3D5-2A17EF80E792}"/>
              </a:ext>
            </a:extLst>
          </p:cNvPr>
          <p:cNvSpPr/>
          <p:nvPr/>
        </p:nvSpPr>
        <p:spPr>
          <a:xfrm>
            <a:off x="5218134" y="6230932"/>
            <a:ext cx="1664491" cy="1772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B56D10DE-1C07-7504-8FF3-BC5FD1ADE22C}"/>
              </a:ext>
            </a:extLst>
          </p:cNvPr>
          <p:cNvSpPr/>
          <p:nvPr/>
        </p:nvSpPr>
        <p:spPr>
          <a:xfrm>
            <a:off x="5419824" y="6498392"/>
            <a:ext cx="1312195" cy="1772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040A997E-9D1B-5F20-B10F-448CDD32FF46}"/>
              </a:ext>
            </a:extLst>
          </p:cNvPr>
          <p:cNvSpPr/>
          <p:nvPr/>
        </p:nvSpPr>
        <p:spPr>
          <a:xfrm>
            <a:off x="7443951" y="6224944"/>
            <a:ext cx="1664491" cy="1772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93CF5DDB-5A97-B95E-61FB-536D50FFE164}"/>
              </a:ext>
            </a:extLst>
          </p:cNvPr>
          <p:cNvSpPr/>
          <p:nvPr/>
        </p:nvSpPr>
        <p:spPr>
          <a:xfrm>
            <a:off x="7645641" y="6492404"/>
            <a:ext cx="1312195" cy="1772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08481FF3-7B58-9D33-A7C3-93A1849CF744}"/>
              </a:ext>
            </a:extLst>
          </p:cNvPr>
          <p:cNvSpPr/>
          <p:nvPr/>
        </p:nvSpPr>
        <p:spPr>
          <a:xfrm>
            <a:off x="9435805" y="1422401"/>
            <a:ext cx="2132410" cy="4678574"/>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96AB6184-053C-5A44-9BF4-35C18A3E79CD}"/>
              </a:ext>
            </a:extLst>
          </p:cNvPr>
          <p:cNvSpPr/>
          <p:nvPr/>
        </p:nvSpPr>
        <p:spPr>
          <a:xfrm>
            <a:off x="9669759" y="6224944"/>
            <a:ext cx="1664491" cy="177226"/>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7DE3E134-9DDC-3CD7-1F76-DB0267D1D9C8}"/>
              </a:ext>
            </a:extLst>
          </p:cNvPr>
          <p:cNvSpPr/>
          <p:nvPr/>
        </p:nvSpPr>
        <p:spPr>
          <a:xfrm>
            <a:off x="9871449" y="6492404"/>
            <a:ext cx="1312195" cy="177226"/>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4A7FF34C-F53A-5F61-B68C-50327C8B4D6D}"/>
              </a:ext>
            </a:extLst>
          </p:cNvPr>
          <p:cNvSpPr txBox="1"/>
          <p:nvPr/>
        </p:nvSpPr>
        <p:spPr>
          <a:xfrm>
            <a:off x="5053598" y="2416532"/>
            <a:ext cx="2062992" cy="2062103"/>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The vision is our aspirational, long-term outlook that shapes where we’re heading and inspires both our team and audience.</a:t>
            </a:r>
          </a:p>
        </p:txBody>
      </p:sp>
      <p:sp>
        <p:nvSpPr>
          <p:cNvPr id="115" name="TextBox 114">
            <a:extLst>
              <a:ext uri="{FF2B5EF4-FFF2-40B4-BE49-F238E27FC236}">
                <a16:creationId xmlns:a16="http://schemas.microsoft.com/office/drawing/2014/main" id="{04102643-DCDD-508A-F4D0-38D6448885B1}"/>
              </a:ext>
            </a:extLst>
          </p:cNvPr>
          <p:cNvSpPr txBox="1"/>
          <p:nvPr/>
        </p:nvSpPr>
        <p:spPr>
          <a:xfrm>
            <a:off x="7244700" y="2416532"/>
            <a:ext cx="2062992" cy="1815882"/>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The objectives are specific goals we strive to achieve which align with our brand’s mission and drive our actions.</a:t>
            </a:r>
          </a:p>
        </p:txBody>
      </p:sp>
      <p:sp>
        <p:nvSpPr>
          <p:cNvPr id="116" name="TextBox 115">
            <a:extLst>
              <a:ext uri="{FF2B5EF4-FFF2-40B4-BE49-F238E27FC236}">
                <a16:creationId xmlns:a16="http://schemas.microsoft.com/office/drawing/2014/main" id="{CFEA41F9-9BA2-994A-BC6C-C6841F0CB360}"/>
              </a:ext>
            </a:extLst>
          </p:cNvPr>
          <p:cNvSpPr txBox="1"/>
          <p:nvPr/>
        </p:nvSpPr>
        <p:spPr>
          <a:xfrm>
            <a:off x="9525483" y="2496182"/>
            <a:ext cx="2062992" cy="1323439"/>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The USP is the distinctive benefit or value we offer that sets us apart in the market.</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1943E-6D0C-94B2-753C-E1599B1D16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BD09E7-E502-C33C-31DC-8501CAD950F0}"/>
              </a:ext>
            </a:extLst>
          </p:cNvPr>
          <p:cNvSpPr txBox="1"/>
          <p:nvPr/>
        </p:nvSpPr>
        <p:spPr>
          <a:xfrm>
            <a:off x="150574" y="60574"/>
            <a:ext cx="11845251"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Brand Identity: </a:t>
            </a:r>
            <a:r>
              <a:rPr lang="en-US" sz="2800" dirty="0">
                <a:solidFill>
                  <a:schemeClr val="tx1">
                    <a:lumMod val="65000"/>
                    <a:lumOff val="35000"/>
                  </a:schemeClr>
                </a:solidFill>
                <a:latin typeface="Century Gothic" panose="020B0502020202020204" pitchFamily="34" charset="0"/>
              </a:rPr>
              <a:t>Details</a:t>
            </a:r>
            <a:endParaRPr lang="en-US" sz="1600" dirty="0">
              <a:solidFill>
                <a:schemeClr val="tx1">
                  <a:lumMod val="65000"/>
                  <a:lumOff val="3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FC52DD1C-B0AD-4808-8CBB-AECD9188D221}"/>
              </a:ext>
            </a:extLst>
          </p:cNvPr>
          <p:cNvSpPr/>
          <p:nvPr/>
        </p:nvSpPr>
        <p:spPr>
          <a:xfrm>
            <a:off x="532545" y="925597"/>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1041EEBF-B739-51CA-88F9-91588FDBD5E3}"/>
              </a:ext>
            </a:extLst>
          </p:cNvPr>
          <p:cNvSpPr txBox="1"/>
          <p:nvPr/>
        </p:nvSpPr>
        <p:spPr>
          <a:xfrm>
            <a:off x="532544" y="1029823"/>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Brand Voice</a:t>
            </a:r>
          </a:p>
        </p:txBody>
      </p:sp>
      <p:sp>
        <p:nvSpPr>
          <p:cNvPr id="5" name="Rectangle 4">
            <a:extLst>
              <a:ext uri="{FF2B5EF4-FFF2-40B4-BE49-F238E27FC236}">
                <a16:creationId xmlns:a16="http://schemas.microsoft.com/office/drawing/2014/main" id="{A9173CFC-F3E7-FB99-8425-7AB16788F027}"/>
              </a:ext>
            </a:extLst>
          </p:cNvPr>
          <p:cNvSpPr/>
          <p:nvPr/>
        </p:nvSpPr>
        <p:spPr>
          <a:xfrm>
            <a:off x="532545" y="1422401"/>
            <a:ext cx="2132410" cy="468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2E6D2E-AA3D-D27E-C72C-0A493184AD16}"/>
              </a:ext>
            </a:extLst>
          </p:cNvPr>
          <p:cNvSpPr/>
          <p:nvPr/>
        </p:nvSpPr>
        <p:spPr>
          <a:xfrm>
            <a:off x="7209997" y="1422401"/>
            <a:ext cx="2132410" cy="467857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95F9330-F0E4-7C9A-86AC-9745227B32F1}"/>
              </a:ext>
            </a:extLst>
          </p:cNvPr>
          <p:cNvSpPr/>
          <p:nvPr/>
        </p:nvSpPr>
        <p:spPr>
          <a:xfrm>
            <a:off x="2768745" y="1422401"/>
            <a:ext cx="2132411" cy="468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FD7ACB7-AF33-5CC3-1F42-C371CD930D9C}"/>
              </a:ext>
            </a:extLst>
          </p:cNvPr>
          <p:cNvSpPr/>
          <p:nvPr/>
        </p:nvSpPr>
        <p:spPr>
          <a:xfrm>
            <a:off x="4984168" y="1414421"/>
            <a:ext cx="2132411" cy="469730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A9C11068-23F6-D33E-C1FD-F608EC521C74}"/>
              </a:ext>
            </a:extLst>
          </p:cNvPr>
          <p:cNvSpPr txBox="1"/>
          <p:nvPr/>
        </p:nvSpPr>
        <p:spPr>
          <a:xfrm>
            <a:off x="592793" y="1517566"/>
            <a:ext cx="2062992" cy="3939540"/>
          </a:xfrm>
          <a:prstGeom prst="rect">
            <a:avLst/>
          </a:prstGeom>
          <a:noFill/>
        </p:spPr>
        <p:txBody>
          <a:bodyPr wrap="square" rtlCol="0">
            <a:spAutoFit/>
          </a:bodyPr>
          <a:lstStyle/>
          <a:p>
            <a:pPr>
              <a:spcAft>
                <a:spcPts val="2200"/>
              </a:spcAft>
            </a:pPr>
            <a:r>
              <a:rPr lang="en-US" sz="1300" dirty="0">
                <a:solidFill>
                  <a:schemeClr val="tx1">
                    <a:lumMod val="65000"/>
                    <a:lumOff val="35000"/>
                  </a:schemeClr>
                </a:solidFill>
                <a:latin typeface="Century Gothic" panose="020B0502020202020204" pitchFamily="34" charset="0"/>
              </a:rPr>
              <a:t>How should our brand sound in different settings (formal, friendly, professional)?  </a:t>
            </a:r>
          </a:p>
          <a:p>
            <a:pPr>
              <a:spcAft>
                <a:spcPts val="2200"/>
              </a:spcAft>
            </a:pPr>
            <a:r>
              <a:rPr lang="en-US" sz="1300" dirty="0">
                <a:solidFill>
                  <a:schemeClr val="tx1">
                    <a:lumMod val="65000"/>
                    <a:lumOff val="35000"/>
                  </a:schemeClr>
                </a:solidFill>
                <a:latin typeface="Century Gothic" panose="020B0502020202020204" pitchFamily="34" charset="0"/>
              </a:rPr>
              <a:t>What tone will resonate most with our target audience?  </a:t>
            </a:r>
          </a:p>
          <a:p>
            <a:pPr>
              <a:spcAft>
                <a:spcPts val="2200"/>
              </a:spcAft>
            </a:pPr>
            <a:r>
              <a:rPr lang="en-US" sz="1300" dirty="0">
                <a:solidFill>
                  <a:schemeClr val="tx1">
                    <a:lumMod val="65000"/>
                    <a:lumOff val="35000"/>
                  </a:schemeClr>
                </a:solidFill>
                <a:latin typeface="Century Gothic" panose="020B0502020202020204" pitchFamily="34" charset="0"/>
              </a:rPr>
              <a:t>How can we ensure consistency in our voice across all communication channels?  </a:t>
            </a:r>
          </a:p>
          <a:p>
            <a:pPr>
              <a:spcAft>
                <a:spcPts val="2200"/>
              </a:spcAft>
            </a:pPr>
            <a:r>
              <a:rPr lang="en-US" sz="1300" dirty="0">
                <a:solidFill>
                  <a:schemeClr val="tx1">
                    <a:lumMod val="65000"/>
                    <a:lumOff val="35000"/>
                  </a:schemeClr>
                </a:solidFill>
                <a:latin typeface="Century Gothic" panose="020B0502020202020204" pitchFamily="34" charset="0"/>
              </a:rPr>
              <a:t>What language style and personality traits reflect our brand best?</a:t>
            </a:r>
          </a:p>
        </p:txBody>
      </p:sp>
      <p:sp>
        <p:nvSpPr>
          <p:cNvPr id="76" name="TextBox 75">
            <a:extLst>
              <a:ext uri="{FF2B5EF4-FFF2-40B4-BE49-F238E27FC236}">
                <a16:creationId xmlns:a16="http://schemas.microsoft.com/office/drawing/2014/main" id="{618AB354-1D79-7D18-33BA-44E921C86381}"/>
              </a:ext>
            </a:extLst>
          </p:cNvPr>
          <p:cNvSpPr txBox="1"/>
          <p:nvPr/>
        </p:nvSpPr>
        <p:spPr>
          <a:xfrm>
            <a:off x="7209996" y="104057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Objectives</a:t>
            </a:r>
          </a:p>
        </p:txBody>
      </p:sp>
      <p:sp>
        <p:nvSpPr>
          <p:cNvPr id="80" name="Rectangle 79">
            <a:extLst>
              <a:ext uri="{FF2B5EF4-FFF2-40B4-BE49-F238E27FC236}">
                <a16:creationId xmlns:a16="http://schemas.microsoft.com/office/drawing/2014/main" id="{C02DBB69-85B2-CAF5-413F-C6874AC55BFD}"/>
              </a:ext>
            </a:extLst>
          </p:cNvPr>
          <p:cNvSpPr/>
          <p:nvPr/>
        </p:nvSpPr>
        <p:spPr>
          <a:xfrm>
            <a:off x="532544" y="746273"/>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E3728FE7-08D3-707A-0733-7FEC73C5B488}"/>
              </a:ext>
            </a:extLst>
          </p:cNvPr>
          <p:cNvSpPr/>
          <p:nvPr/>
        </p:nvSpPr>
        <p:spPr>
          <a:xfrm>
            <a:off x="766502" y="6230932"/>
            <a:ext cx="1664491" cy="1772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4A7B836-6143-FEF6-C60D-5926F744BE02}"/>
              </a:ext>
            </a:extLst>
          </p:cNvPr>
          <p:cNvSpPr/>
          <p:nvPr/>
        </p:nvSpPr>
        <p:spPr>
          <a:xfrm>
            <a:off x="766503" y="668693"/>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EDEE9AA2-9D8C-CA44-7C7A-F583BA82B005}"/>
              </a:ext>
            </a:extLst>
          </p:cNvPr>
          <p:cNvSpPr/>
          <p:nvPr/>
        </p:nvSpPr>
        <p:spPr>
          <a:xfrm>
            <a:off x="968192" y="6498392"/>
            <a:ext cx="1312195" cy="1772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EABE6BEE-3238-4591-8967-B74470ACE304}"/>
              </a:ext>
            </a:extLst>
          </p:cNvPr>
          <p:cNvSpPr/>
          <p:nvPr/>
        </p:nvSpPr>
        <p:spPr>
          <a:xfrm>
            <a:off x="2758360" y="925597"/>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A960E1CA-F99B-6F64-19A0-28863FA95832}"/>
              </a:ext>
            </a:extLst>
          </p:cNvPr>
          <p:cNvSpPr txBox="1"/>
          <p:nvPr/>
        </p:nvSpPr>
        <p:spPr>
          <a:xfrm>
            <a:off x="2758359" y="1029823"/>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Core Values</a:t>
            </a:r>
          </a:p>
        </p:txBody>
      </p:sp>
      <p:sp>
        <p:nvSpPr>
          <p:cNvPr id="90" name="Rectangle 79">
            <a:extLst>
              <a:ext uri="{FF2B5EF4-FFF2-40B4-BE49-F238E27FC236}">
                <a16:creationId xmlns:a16="http://schemas.microsoft.com/office/drawing/2014/main" id="{461E7391-7801-7B1C-0BDC-7CEE2F5B1C22}"/>
              </a:ext>
            </a:extLst>
          </p:cNvPr>
          <p:cNvSpPr/>
          <p:nvPr/>
        </p:nvSpPr>
        <p:spPr>
          <a:xfrm>
            <a:off x="2758359" y="746273"/>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A0717521-1762-0B12-951B-C6DE26428671}"/>
              </a:ext>
            </a:extLst>
          </p:cNvPr>
          <p:cNvSpPr/>
          <p:nvPr/>
        </p:nvSpPr>
        <p:spPr>
          <a:xfrm>
            <a:off x="2992318" y="668693"/>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BA5E4590-E38A-CA1E-209B-BF2DD4EB8755}"/>
              </a:ext>
            </a:extLst>
          </p:cNvPr>
          <p:cNvSpPr/>
          <p:nvPr/>
        </p:nvSpPr>
        <p:spPr>
          <a:xfrm>
            <a:off x="4984179" y="936349"/>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CEFB59B6-8AAD-D451-1D04-7F9171A37BA8}"/>
              </a:ext>
            </a:extLst>
          </p:cNvPr>
          <p:cNvSpPr txBox="1"/>
          <p:nvPr/>
        </p:nvSpPr>
        <p:spPr>
          <a:xfrm>
            <a:off x="4984178" y="104057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Vision</a:t>
            </a:r>
          </a:p>
        </p:txBody>
      </p:sp>
      <p:sp>
        <p:nvSpPr>
          <p:cNvPr id="94" name="Rectangle 79">
            <a:extLst>
              <a:ext uri="{FF2B5EF4-FFF2-40B4-BE49-F238E27FC236}">
                <a16:creationId xmlns:a16="http://schemas.microsoft.com/office/drawing/2014/main" id="{8BCB265A-19D6-2A86-ED62-4930426E8499}"/>
              </a:ext>
            </a:extLst>
          </p:cNvPr>
          <p:cNvSpPr/>
          <p:nvPr/>
        </p:nvSpPr>
        <p:spPr>
          <a:xfrm>
            <a:off x="4984178" y="757025"/>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69A28624-ADA9-AF65-F5F5-B72D874A9783}"/>
              </a:ext>
            </a:extLst>
          </p:cNvPr>
          <p:cNvSpPr/>
          <p:nvPr/>
        </p:nvSpPr>
        <p:spPr>
          <a:xfrm>
            <a:off x="5218137" y="679445"/>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7B4AFC1D-D000-6BC4-FAD2-20429275F38F}"/>
              </a:ext>
            </a:extLst>
          </p:cNvPr>
          <p:cNvSpPr/>
          <p:nvPr/>
        </p:nvSpPr>
        <p:spPr>
          <a:xfrm>
            <a:off x="7209993" y="936349"/>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A0456551-26B1-4A3C-E625-411733442E1A}"/>
              </a:ext>
            </a:extLst>
          </p:cNvPr>
          <p:cNvSpPr txBox="1"/>
          <p:nvPr/>
        </p:nvSpPr>
        <p:spPr>
          <a:xfrm>
            <a:off x="7209992" y="104057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Objectives</a:t>
            </a:r>
          </a:p>
        </p:txBody>
      </p:sp>
      <p:sp>
        <p:nvSpPr>
          <p:cNvPr id="98" name="Rectangle 79">
            <a:extLst>
              <a:ext uri="{FF2B5EF4-FFF2-40B4-BE49-F238E27FC236}">
                <a16:creationId xmlns:a16="http://schemas.microsoft.com/office/drawing/2014/main" id="{D61761DC-F2E1-1BB8-D95B-102D39ACF193}"/>
              </a:ext>
            </a:extLst>
          </p:cNvPr>
          <p:cNvSpPr/>
          <p:nvPr/>
        </p:nvSpPr>
        <p:spPr>
          <a:xfrm>
            <a:off x="7209992" y="757025"/>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089947CC-92DC-6C9B-EF19-7A56DD45C5FF}"/>
              </a:ext>
            </a:extLst>
          </p:cNvPr>
          <p:cNvSpPr/>
          <p:nvPr/>
        </p:nvSpPr>
        <p:spPr>
          <a:xfrm>
            <a:off x="7443951" y="679445"/>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E84643FA-F0C4-A98D-FAF2-75529D0EEECA}"/>
              </a:ext>
            </a:extLst>
          </p:cNvPr>
          <p:cNvSpPr/>
          <p:nvPr/>
        </p:nvSpPr>
        <p:spPr>
          <a:xfrm>
            <a:off x="9435804" y="936349"/>
            <a:ext cx="2132411" cy="49680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7F04D4DF-12B1-87CA-3659-85B7B70BF389}"/>
              </a:ext>
            </a:extLst>
          </p:cNvPr>
          <p:cNvSpPr txBox="1"/>
          <p:nvPr/>
        </p:nvSpPr>
        <p:spPr>
          <a:xfrm>
            <a:off x="9456064" y="955935"/>
            <a:ext cx="2132411"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Unique Selling Proposition (USP)</a:t>
            </a:r>
          </a:p>
        </p:txBody>
      </p:sp>
      <p:sp>
        <p:nvSpPr>
          <p:cNvPr id="102" name="Rectangle 79">
            <a:extLst>
              <a:ext uri="{FF2B5EF4-FFF2-40B4-BE49-F238E27FC236}">
                <a16:creationId xmlns:a16="http://schemas.microsoft.com/office/drawing/2014/main" id="{54607957-1479-8873-3643-5BB500633C59}"/>
              </a:ext>
            </a:extLst>
          </p:cNvPr>
          <p:cNvSpPr/>
          <p:nvPr/>
        </p:nvSpPr>
        <p:spPr>
          <a:xfrm>
            <a:off x="9435803" y="757025"/>
            <a:ext cx="2132411" cy="190076"/>
          </a:xfrm>
          <a:custGeom>
            <a:avLst/>
            <a:gdLst>
              <a:gd name="connsiteX0" fmla="*/ 0 w 1664491"/>
              <a:gd name="connsiteY0" fmla="*/ 0 h 177226"/>
              <a:gd name="connsiteX1" fmla="*/ 1664491 w 1664491"/>
              <a:gd name="connsiteY1" fmla="*/ 0 h 177226"/>
              <a:gd name="connsiteX2" fmla="*/ 1664491 w 1664491"/>
              <a:gd name="connsiteY2" fmla="*/ 177226 h 177226"/>
              <a:gd name="connsiteX3" fmla="*/ 0 w 1664491"/>
              <a:gd name="connsiteY3" fmla="*/ 177226 h 177226"/>
              <a:gd name="connsiteX4" fmla="*/ 0 w 1664491"/>
              <a:gd name="connsiteY4" fmla="*/ 0 h 177226"/>
              <a:gd name="connsiteX0" fmla="*/ 376517 w 1664491"/>
              <a:gd name="connsiteY0" fmla="*/ 0 h 263287"/>
              <a:gd name="connsiteX1" fmla="*/ 1664491 w 1664491"/>
              <a:gd name="connsiteY1" fmla="*/ 86061 h 263287"/>
              <a:gd name="connsiteX2" fmla="*/ 1664491 w 1664491"/>
              <a:gd name="connsiteY2" fmla="*/ 263287 h 263287"/>
              <a:gd name="connsiteX3" fmla="*/ 0 w 1664491"/>
              <a:gd name="connsiteY3" fmla="*/ 263287 h 263287"/>
              <a:gd name="connsiteX4" fmla="*/ 376517 w 1664491"/>
              <a:gd name="connsiteY4" fmla="*/ 0 h 263287"/>
              <a:gd name="connsiteX0" fmla="*/ 376517 w 1664491"/>
              <a:gd name="connsiteY0" fmla="*/ 21516 h 284803"/>
              <a:gd name="connsiteX1" fmla="*/ 1320247 w 1664491"/>
              <a:gd name="connsiteY1" fmla="*/ 0 h 284803"/>
              <a:gd name="connsiteX2" fmla="*/ 1664491 w 1664491"/>
              <a:gd name="connsiteY2" fmla="*/ 284803 h 284803"/>
              <a:gd name="connsiteX3" fmla="*/ 0 w 1664491"/>
              <a:gd name="connsiteY3" fmla="*/ 284803 h 284803"/>
              <a:gd name="connsiteX4" fmla="*/ 376517 w 1664491"/>
              <a:gd name="connsiteY4" fmla="*/ 21516 h 284803"/>
              <a:gd name="connsiteX0" fmla="*/ 376517 w 1664491"/>
              <a:gd name="connsiteY0" fmla="*/ 0 h 263287"/>
              <a:gd name="connsiteX1" fmla="*/ 1328644 w 1664491"/>
              <a:gd name="connsiteY1" fmla="*/ 19512 h 263287"/>
              <a:gd name="connsiteX2" fmla="*/ 1664491 w 1664491"/>
              <a:gd name="connsiteY2" fmla="*/ 263287 h 263287"/>
              <a:gd name="connsiteX3" fmla="*/ 0 w 1664491"/>
              <a:gd name="connsiteY3" fmla="*/ 263287 h 263287"/>
              <a:gd name="connsiteX4" fmla="*/ 376517 w 1664491"/>
              <a:gd name="connsiteY4" fmla="*/ 0 h 263287"/>
              <a:gd name="connsiteX0" fmla="*/ 418502 w 1664491"/>
              <a:gd name="connsiteY0" fmla="*/ 21516 h 243775"/>
              <a:gd name="connsiteX1" fmla="*/ 1328644 w 1664491"/>
              <a:gd name="connsiteY1" fmla="*/ 0 h 243775"/>
              <a:gd name="connsiteX2" fmla="*/ 1664491 w 1664491"/>
              <a:gd name="connsiteY2" fmla="*/ 243775 h 243775"/>
              <a:gd name="connsiteX3" fmla="*/ 0 w 1664491"/>
              <a:gd name="connsiteY3" fmla="*/ 243775 h 243775"/>
              <a:gd name="connsiteX4" fmla="*/ 418502 w 1664491"/>
              <a:gd name="connsiteY4" fmla="*/ 21516 h 243775"/>
              <a:gd name="connsiteX0" fmla="*/ 418502 w 1664491"/>
              <a:gd name="connsiteY0" fmla="*/ 0 h 222259"/>
              <a:gd name="connsiteX1" fmla="*/ 1337041 w 1664491"/>
              <a:gd name="connsiteY1" fmla="*/ 19512 h 222259"/>
              <a:gd name="connsiteX2" fmla="*/ 1664491 w 1664491"/>
              <a:gd name="connsiteY2" fmla="*/ 222259 h 222259"/>
              <a:gd name="connsiteX3" fmla="*/ 0 w 1664491"/>
              <a:gd name="connsiteY3" fmla="*/ 222259 h 222259"/>
              <a:gd name="connsiteX4" fmla="*/ 418502 w 1664491"/>
              <a:gd name="connsiteY4" fmla="*/ 0 h 222259"/>
              <a:gd name="connsiteX0" fmla="*/ 426899 w 1664491"/>
              <a:gd name="connsiteY0" fmla="*/ 21516 h 202747"/>
              <a:gd name="connsiteX1" fmla="*/ 1337041 w 1664491"/>
              <a:gd name="connsiteY1" fmla="*/ 0 h 202747"/>
              <a:gd name="connsiteX2" fmla="*/ 1664491 w 1664491"/>
              <a:gd name="connsiteY2" fmla="*/ 202747 h 202747"/>
              <a:gd name="connsiteX3" fmla="*/ 0 w 1664491"/>
              <a:gd name="connsiteY3" fmla="*/ 202747 h 202747"/>
              <a:gd name="connsiteX4" fmla="*/ 426899 w 1664491"/>
              <a:gd name="connsiteY4" fmla="*/ 21516 h 202747"/>
              <a:gd name="connsiteX0" fmla="*/ 426899 w 1664491"/>
              <a:gd name="connsiteY0" fmla="*/ 0 h 181231"/>
              <a:gd name="connsiteX1" fmla="*/ 1353836 w 1664491"/>
              <a:gd name="connsiteY1" fmla="*/ 9255 h 181231"/>
              <a:gd name="connsiteX2" fmla="*/ 1664491 w 1664491"/>
              <a:gd name="connsiteY2" fmla="*/ 181231 h 181231"/>
              <a:gd name="connsiteX3" fmla="*/ 0 w 1664491"/>
              <a:gd name="connsiteY3" fmla="*/ 181231 h 181231"/>
              <a:gd name="connsiteX4" fmla="*/ 426899 w 1664491"/>
              <a:gd name="connsiteY4" fmla="*/ 0 h 18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491" h="181231">
                <a:moveTo>
                  <a:pt x="426899" y="0"/>
                </a:moveTo>
                <a:lnTo>
                  <a:pt x="1353836" y="9255"/>
                </a:lnTo>
                <a:lnTo>
                  <a:pt x="1664491" y="181231"/>
                </a:lnTo>
                <a:lnTo>
                  <a:pt x="0" y="181231"/>
                </a:lnTo>
                <a:lnTo>
                  <a:pt x="426899" y="0"/>
                </a:lnTo>
                <a:close/>
              </a:path>
            </a:pathLst>
          </a:cu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DC043D29-16D5-2DC6-94E9-56884CC5876A}"/>
              </a:ext>
            </a:extLst>
          </p:cNvPr>
          <p:cNvSpPr/>
          <p:nvPr/>
        </p:nvSpPr>
        <p:spPr>
          <a:xfrm>
            <a:off x="9669762" y="679445"/>
            <a:ext cx="1664491" cy="177226"/>
          </a:xfrm>
          <a:prstGeom prst="rect">
            <a:avLst/>
          </a:prstGeom>
          <a:solidFill>
            <a:schemeClr val="tx1">
              <a:lumMod val="65000"/>
              <a:lumOff val="3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48B9584-9AC7-85C4-F3D1-104CAA42CBCF}"/>
              </a:ext>
            </a:extLst>
          </p:cNvPr>
          <p:cNvSpPr/>
          <p:nvPr/>
        </p:nvSpPr>
        <p:spPr>
          <a:xfrm>
            <a:off x="2992318" y="6224944"/>
            <a:ext cx="1664491" cy="1772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070B3BBB-27D2-9763-6E17-862D5C2BF4BC}"/>
              </a:ext>
            </a:extLst>
          </p:cNvPr>
          <p:cNvSpPr/>
          <p:nvPr/>
        </p:nvSpPr>
        <p:spPr>
          <a:xfrm>
            <a:off x="3194008" y="6492404"/>
            <a:ext cx="1312195" cy="1772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0869AA0B-EA24-55C0-F8AB-88ECC3D802CC}"/>
              </a:ext>
            </a:extLst>
          </p:cNvPr>
          <p:cNvSpPr/>
          <p:nvPr/>
        </p:nvSpPr>
        <p:spPr>
          <a:xfrm>
            <a:off x="5218134" y="6230932"/>
            <a:ext cx="1664491" cy="1772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36ABF3FD-19AB-9307-293F-69959D7383F0}"/>
              </a:ext>
            </a:extLst>
          </p:cNvPr>
          <p:cNvSpPr/>
          <p:nvPr/>
        </p:nvSpPr>
        <p:spPr>
          <a:xfrm>
            <a:off x="5419824" y="6498392"/>
            <a:ext cx="1312195" cy="1772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C9E33BA1-2592-108B-0CE7-A92C07F8DE0F}"/>
              </a:ext>
            </a:extLst>
          </p:cNvPr>
          <p:cNvSpPr/>
          <p:nvPr/>
        </p:nvSpPr>
        <p:spPr>
          <a:xfrm>
            <a:off x="7443951" y="6224944"/>
            <a:ext cx="1664491" cy="1772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45CC9A02-75A0-4801-2FCD-4716C5F9B645}"/>
              </a:ext>
            </a:extLst>
          </p:cNvPr>
          <p:cNvSpPr/>
          <p:nvPr/>
        </p:nvSpPr>
        <p:spPr>
          <a:xfrm>
            <a:off x="7645641" y="6492404"/>
            <a:ext cx="1312195" cy="1772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A8B5EF10-FDC2-AF65-6BBE-B4244DB13C8C}"/>
              </a:ext>
            </a:extLst>
          </p:cNvPr>
          <p:cNvSpPr/>
          <p:nvPr/>
        </p:nvSpPr>
        <p:spPr>
          <a:xfrm>
            <a:off x="9435805" y="1422401"/>
            <a:ext cx="2132410" cy="4678574"/>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952F337E-5FC0-9BD0-AE1E-230F4D7A3036}"/>
              </a:ext>
            </a:extLst>
          </p:cNvPr>
          <p:cNvSpPr/>
          <p:nvPr/>
        </p:nvSpPr>
        <p:spPr>
          <a:xfrm>
            <a:off x="9669759" y="6224944"/>
            <a:ext cx="1664491" cy="177226"/>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2457BD71-185F-894F-9E9B-C26FD96C0950}"/>
              </a:ext>
            </a:extLst>
          </p:cNvPr>
          <p:cNvSpPr/>
          <p:nvPr/>
        </p:nvSpPr>
        <p:spPr>
          <a:xfrm>
            <a:off x="9871449" y="6492404"/>
            <a:ext cx="1312195" cy="177226"/>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3D14D0A-6228-DCDA-CB85-5B4CF14BA2A2}"/>
              </a:ext>
            </a:extLst>
          </p:cNvPr>
          <p:cNvSpPr txBox="1"/>
          <p:nvPr/>
        </p:nvSpPr>
        <p:spPr>
          <a:xfrm>
            <a:off x="2848294" y="1559257"/>
            <a:ext cx="2062992" cy="3739485"/>
          </a:xfrm>
          <a:prstGeom prst="rect">
            <a:avLst/>
          </a:prstGeom>
          <a:noFill/>
        </p:spPr>
        <p:txBody>
          <a:bodyPr wrap="square" rtlCol="0">
            <a:spAutoFit/>
          </a:bodyPr>
          <a:lstStyle/>
          <a:p>
            <a:pPr>
              <a:spcAft>
                <a:spcPts val="2200"/>
              </a:spcAft>
            </a:pPr>
            <a:r>
              <a:rPr lang="en-US" sz="1300" dirty="0">
                <a:solidFill>
                  <a:schemeClr val="tx1">
                    <a:lumMod val="65000"/>
                    <a:lumOff val="35000"/>
                  </a:schemeClr>
                </a:solidFill>
                <a:latin typeface="Century Gothic" panose="020B0502020202020204" pitchFamily="34" charset="0"/>
              </a:rPr>
              <a:t>What principles define who we are and what we stand for?  </a:t>
            </a:r>
          </a:p>
          <a:p>
            <a:pPr>
              <a:spcAft>
                <a:spcPts val="2200"/>
              </a:spcAft>
            </a:pPr>
            <a:r>
              <a:rPr lang="en-US" sz="1300" dirty="0">
                <a:solidFill>
                  <a:schemeClr val="tx1">
                    <a:lumMod val="65000"/>
                    <a:lumOff val="35000"/>
                  </a:schemeClr>
                </a:solidFill>
                <a:latin typeface="Century Gothic" panose="020B0502020202020204" pitchFamily="34" charset="0"/>
              </a:rPr>
              <a:t>How do our values influence the way we interact with customers and partners?  </a:t>
            </a:r>
          </a:p>
          <a:p>
            <a:pPr>
              <a:spcAft>
                <a:spcPts val="2200"/>
              </a:spcAft>
            </a:pPr>
            <a:r>
              <a:rPr lang="en-US" sz="1300" dirty="0">
                <a:solidFill>
                  <a:schemeClr val="tx1">
                    <a:lumMod val="65000"/>
                    <a:lumOff val="35000"/>
                  </a:schemeClr>
                </a:solidFill>
                <a:latin typeface="Century Gothic" panose="020B0502020202020204" pitchFamily="34" charset="0"/>
              </a:rPr>
              <a:t>Which values will help us create a meaningful impact in our industry?  </a:t>
            </a:r>
          </a:p>
          <a:p>
            <a:pPr>
              <a:spcAft>
                <a:spcPts val="2200"/>
              </a:spcAft>
            </a:pPr>
            <a:r>
              <a:rPr lang="en-US" sz="1300" dirty="0">
                <a:solidFill>
                  <a:schemeClr val="tx1">
                    <a:lumMod val="65000"/>
                    <a:lumOff val="35000"/>
                  </a:schemeClr>
                </a:solidFill>
                <a:latin typeface="Century Gothic" panose="020B0502020202020204" pitchFamily="34" charset="0"/>
              </a:rPr>
              <a:t>How do we demonstrate these values in our daily actions and decisions?</a:t>
            </a:r>
          </a:p>
        </p:txBody>
      </p:sp>
      <p:sp>
        <p:nvSpPr>
          <p:cNvPr id="4" name="TextBox 3">
            <a:extLst>
              <a:ext uri="{FF2B5EF4-FFF2-40B4-BE49-F238E27FC236}">
                <a16:creationId xmlns:a16="http://schemas.microsoft.com/office/drawing/2014/main" id="{D80D8992-29D0-0840-5BED-52AA9FC89C5F}"/>
              </a:ext>
            </a:extLst>
          </p:cNvPr>
          <p:cNvSpPr txBox="1"/>
          <p:nvPr/>
        </p:nvSpPr>
        <p:spPr>
          <a:xfrm>
            <a:off x="5018877" y="1562236"/>
            <a:ext cx="2062992" cy="3539430"/>
          </a:xfrm>
          <a:prstGeom prst="rect">
            <a:avLst/>
          </a:prstGeom>
          <a:noFill/>
        </p:spPr>
        <p:txBody>
          <a:bodyPr wrap="square" rtlCol="0">
            <a:spAutoFit/>
          </a:bodyPr>
          <a:lstStyle/>
          <a:p>
            <a:pPr>
              <a:spcAft>
                <a:spcPts val="2200"/>
              </a:spcAft>
            </a:pPr>
            <a:r>
              <a:rPr lang="en-US" sz="1300" dirty="0">
                <a:solidFill>
                  <a:schemeClr val="tx1">
                    <a:lumMod val="65000"/>
                    <a:lumOff val="35000"/>
                  </a:schemeClr>
                </a:solidFill>
                <a:latin typeface="Century Gothic" panose="020B0502020202020204" pitchFamily="34" charset="0"/>
              </a:rPr>
              <a:t>Where do we want our brand to be in the next five to ten years?  </a:t>
            </a:r>
          </a:p>
          <a:p>
            <a:pPr>
              <a:spcAft>
                <a:spcPts val="2200"/>
              </a:spcAft>
            </a:pPr>
            <a:r>
              <a:rPr lang="en-US" sz="1300" dirty="0">
                <a:solidFill>
                  <a:schemeClr val="tx1">
                    <a:lumMod val="65000"/>
                    <a:lumOff val="35000"/>
                  </a:schemeClr>
                </a:solidFill>
                <a:latin typeface="Century Gothic" panose="020B0502020202020204" pitchFamily="34" charset="0"/>
              </a:rPr>
              <a:t>How does our vision inspire both our team and our audience?  </a:t>
            </a:r>
          </a:p>
          <a:p>
            <a:pPr>
              <a:spcAft>
                <a:spcPts val="2200"/>
              </a:spcAft>
            </a:pPr>
            <a:r>
              <a:rPr lang="en-US" sz="1300" dirty="0">
                <a:solidFill>
                  <a:schemeClr val="tx1">
                    <a:lumMod val="65000"/>
                    <a:lumOff val="35000"/>
                  </a:schemeClr>
                </a:solidFill>
                <a:latin typeface="Century Gothic" panose="020B0502020202020204" pitchFamily="34" charset="0"/>
              </a:rPr>
              <a:t>What impact do we aim to make on our industry or community?  </a:t>
            </a:r>
          </a:p>
          <a:p>
            <a:pPr>
              <a:spcAft>
                <a:spcPts val="2200"/>
              </a:spcAft>
            </a:pPr>
            <a:r>
              <a:rPr lang="en-US" sz="1300" dirty="0">
                <a:solidFill>
                  <a:schemeClr val="tx1">
                    <a:lumMod val="65000"/>
                    <a:lumOff val="35000"/>
                  </a:schemeClr>
                </a:solidFill>
                <a:latin typeface="Century Gothic" panose="020B0502020202020204" pitchFamily="34" charset="0"/>
              </a:rPr>
              <a:t>How does our vision align with our customers’ needs and aspirations?</a:t>
            </a:r>
          </a:p>
        </p:txBody>
      </p:sp>
      <p:sp>
        <p:nvSpPr>
          <p:cNvPr id="6" name="TextBox 5">
            <a:extLst>
              <a:ext uri="{FF2B5EF4-FFF2-40B4-BE49-F238E27FC236}">
                <a16:creationId xmlns:a16="http://schemas.microsoft.com/office/drawing/2014/main" id="{7FB12C78-69DB-6C37-1478-4BFFA5B92909}"/>
              </a:ext>
            </a:extLst>
          </p:cNvPr>
          <p:cNvSpPr txBox="1"/>
          <p:nvPr/>
        </p:nvSpPr>
        <p:spPr>
          <a:xfrm>
            <a:off x="7244700" y="1612477"/>
            <a:ext cx="2062992" cy="4139595"/>
          </a:xfrm>
          <a:prstGeom prst="rect">
            <a:avLst/>
          </a:prstGeom>
          <a:noFill/>
        </p:spPr>
        <p:txBody>
          <a:bodyPr wrap="square" rtlCol="0">
            <a:spAutoFit/>
          </a:bodyPr>
          <a:lstStyle/>
          <a:p>
            <a:pPr>
              <a:spcAft>
                <a:spcPts val="2200"/>
              </a:spcAft>
            </a:pPr>
            <a:r>
              <a:rPr lang="en-US" sz="1300" dirty="0">
                <a:solidFill>
                  <a:schemeClr val="tx1">
                    <a:lumMod val="65000"/>
                    <a:lumOff val="35000"/>
                  </a:schemeClr>
                </a:solidFill>
                <a:latin typeface="Century Gothic" panose="020B0502020202020204" pitchFamily="34" charset="0"/>
              </a:rPr>
              <a:t>What specific goals are we working toward in the short and long term?  </a:t>
            </a:r>
          </a:p>
          <a:p>
            <a:pPr>
              <a:spcAft>
                <a:spcPts val="2200"/>
              </a:spcAft>
            </a:pPr>
            <a:r>
              <a:rPr lang="en-US" sz="1300" dirty="0">
                <a:solidFill>
                  <a:schemeClr val="tx1">
                    <a:lumMod val="65000"/>
                    <a:lumOff val="35000"/>
                  </a:schemeClr>
                </a:solidFill>
                <a:latin typeface="Century Gothic" panose="020B0502020202020204" pitchFamily="34" charset="0"/>
              </a:rPr>
              <a:t>How do these objectives support our brand’s mission and vision?  </a:t>
            </a:r>
          </a:p>
          <a:p>
            <a:pPr>
              <a:spcAft>
                <a:spcPts val="2200"/>
              </a:spcAft>
            </a:pPr>
            <a:r>
              <a:rPr lang="en-US" sz="1300" dirty="0">
                <a:solidFill>
                  <a:schemeClr val="tx1">
                    <a:lumMod val="65000"/>
                    <a:lumOff val="35000"/>
                  </a:schemeClr>
                </a:solidFill>
                <a:latin typeface="Century Gothic" panose="020B0502020202020204" pitchFamily="34" charset="0"/>
              </a:rPr>
              <a:t>Which objectives will have the most significant impact on our growth and reputation?  </a:t>
            </a:r>
          </a:p>
          <a:p>
            <a:pPr>
              <a:spcAft>
                <a:spcPts val="2200"/>
              </a:spcAft>
            </a:pPr>
            <a:r>
              <a:rPr lang="en-US" sz="1300" dirty="0">
                <a:solidFill>
                  <a:schemeClr val="tx1">
                    <a:lumMod val="65000"/>
                    <a:lumOff val="35000"/>
                  </a:schemeClr>
                </a:solidFill>
                <a:latin typeface="Century Gothic" panose="020B0502020202020204" pitchFamily="34" charset="0"/>
              </a:rPr>
              <a:t>How do we measure success in reaching these objectives?</a:t>
            </a:r>
          </a:p>
        </p:txBody>
      </p:sp>
      <p:sp>
        <p:nvSpPr>
          <p:cNvPr id="7" name="TextBox 6">
            <a:extLst>
              <a:ext uri="{FF2B5EF4-FFF2-40B4-BE49-F238E27FC236}">
                <a16:creationId xmlns:a16="http://schemas.microsoft.com/office/drawing/2014/main" id="{1AAC2E23-7B99-AD61-3821-246F760CDB9E}"/>
              </a:ext>
            </a:extLst>
          </p:cNvPr>
          <p:cNvSpPr txBox="1"/>
          <p:nvPr/>
        </p:nvSpPr>
        <p:spPr>
          <a:xfrm>
            <a:off x="9470508" y="1630109"/>
            <a:ext cx="2062992" cy="3739485"/>
          </a:xfrm>
          <a:prstGeom prst="rect">
            <a:avLst/>
          </a:prstGeom>
          <a:noFill/>
        </p:spPr>
        <p:txBody>
          <a:bodyPr wrap="square" rtlCol="0">
            <a:spAutoFit/>
          </a:bodyPr>
          <a:lstStyle/>
          <a:p>
            <a:pPr>
              <a:spcAft>
                <a:spcPts val="2200"/>
              </a:spcAft>
            </a:pPr>
            <a:r>
              <a:rPr lang="en-US" sz="1300" dirty="0">
                <a:solidFill>
                  <a:schemeClr val="tx1">
                    <a:lumMod val="65000"/>
                    <a:lumOff val="35000"/>
                  </a:schemeClr>
                </a:solidFill>
                <a:latin typeface="Century Gothic" panose="020B0502020202020204" pitchFamily="34" charset="0"/>
              </a:rPr>
              <a:t>What makes our brand stand out in a crowded market?  </a:t>
            </a:r>
          </a:p>
          <a:p>
            <a:pPr>
              <a:spcAft>
                <a:spcPts val="2200"/>
              </a:spcAft>
            </a:pPr>
            <a:r>
              <a:rPr lang="en-US" sz="1300" dirty="0">
                <a:solidFill>
                  <a:schemeClr val="tx1">
                    <a:lumMod val="65000"/>
                    <a:lumOff val="35000"/>
                  </a:schemeClr>
                </a:solidFill>
                <a:latin typeface="Century Gothic" panose="020B0502020202020204" pitchFamily="34" charset="0"/>
              </a:rPr>
              <a:t>How does our USP solve a problem or meet a need for our customers?  </a:t>
            </a:r>
          </a:p>
          <a:p>
            <a:pPr>
              <a:spcAft>
                <a:spcPts val="2200"/>
              </a:spcAft>
            </a:pPr>
            <a:r>
              <a:rPr lang="en-US" sz="1300" dirty="0">
                <a:solidFill>
                  <a:schemeClr val="tx1">
                    <a:lumMod val="65000"/>
                    <a:lumOff val="35000"/>
                  </a:schemeClr>
                </a:solidFill>
                <a:latin typeface="Century Gothic" panose="020B0502020202020204" pitchFamily="34" charset="0"/>
              </a:rPr>
              <a:t>What benefits do we offer that competitors can’t match?  </a:t>
            </a:r>
          </a:p>
          <a:p>
            <a:pPr>
              <a:spcAft>
                <a:spcPts val="2200"/>
              </a:spcAft>
            </a:pPr>
            <a:r>
              <a:rPr lang="en-US" sz="1300" dirty="0">
                <a:solidFill>
                  <a:schemeClr val="tx1">
                    <a:lumMod val="65000"/>
                    <a:lumOff val="35000"/>
                  </a:schemeClr>
                </a:solidFill>
                <a:latin typeface="Century Gothic" panose="020B0502020202020204" pitchFamily="34" charset="0"/>
              </a:rPr>
              <a:t>How can we communicate our USP clearly and consistently?</a:t>
            </a:r>
          </a:p>
        </p:txBody>
      </p:sp>
    </p:spTree>
    <p:extLst>
      <p:ext uri="{BB962C8B-B14F-4D97-AF65-F5344CB8AC3E}">
        <p14:creationId xmlns:p14="http://schemas.microsoft.com/office/powerpoint/2010/main" val="26612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D734-C408-AAD1-0EE0-80F6846B64F0}"/>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4E96E6E-9860-D0F6-34B0-2C6803420B58}"/>
              </a:ext>
            </a:extLst>
          </p:cNvPr>
          <p:cNvSpPr/>
          <p:nvPr/>
        </p:nvSpPr>
        <p:spPr>
          <a:xfrm>
            <a:off x="2841013" y="1782060"/>
            <a:ext cx="934920" cy="1542976"/>
          </a:xfrm>
          <a:prstGeom prst="rect">
            <a:avLst/>
          </a:prstGeom>
          <a:solidFill>
            <a:srgbClr val="007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536D436-BE66-2ABE-568E-D555FA9D957A}"/>
              </a:ext>
            </a:extLst>
          </p:cNvPr>
          <p:cNvSpPr/>
          <p:nvPr/>
        </p:nvSpPr>
        <p:spPr>
          <a:xfrm>
            <a:off x="247996" y="1887042"/>
            <a:ext cx="2066032" cy="55015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0315888-6F28-6378-F7D4-8BBDE947D92E}"/>
              </a:ext>
            </a:extLst>
          </p:cNvPr>
          <p:cNvSpPr txBox="1"/>
          <p:nvPr/>
        </p:nvSpPr>
        <p:spPr>
          <a:xfrm>
            <a:off x="150574" y="60574"/>
            <a:ext cx="11845251"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Brand Identity: </a:t>
            </a:r>
            <a:r>
              <a:rPr lang="en-US" sz="2800" dirty="0">
                <a:solidFill>
                  <a:schemeClr val="tx1">
                    <a:lumMod val="65000"/>
                    <a:lumOff val="35000"/>
                  </a:schemeClr>
                </a:solidFill>
                <a:latin typeface="Century Gothic" panose="020B0502020202020204" pitchFamily="34" charset="0"/>
              </a:rPr>
              <a:t>Logo, Colors, and Fonts</a:t>
            </a:r>
            <a:endParaRPr lang="en-US" sz="1600" dirty="0">
              <a:solidFill>
                <a:schemeClr val="tx1">
                  <a:lumMod val="65000"/>
                  <a:lumOff val="35000"/>
                </a:schemeClr>
              </a:solidFill>
              <a:latin typeface="Century Gothic" panose="020B0502020202020204" pitchFamily="34" charset="0"/>
            </a:endParaRPr>
          </a:p>
        </p:txBody>
      </p:sp>
      <p:sp>
        <p:nvSpPr>
          <p:cNvPr id="76" name="TextBox 75">
            <a:extLst>
              <a:ext uri="{FF2B5EF4-FFF2-40B4-BE49-F238E27FC236}">
                <a16:creationId xmlns:a16="http://schemas.microsoft.com/office/drawing/2014/main" id="{7BCAE531-CBC3-14A3-0570-DFC05CF86633}"/>
              </a:ext>
            </a:extLst>
          </p:cNvPr>
          <p:cNvSpPr txBox="1"/>
          <p:nvPr/>
        </p:nvSpPr>
        <p:spPr>
          <a:xfrm>
            <a:off x="7209996" y="1040575"/>
            <a:ext cx="2132411" cy="323165"/>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Objectives</a:t>
            </a:r>
          </a:p>
        </p:txBody>
      </p:sp>
      <p:sp>
        <p:nvSpPr>
          <p:cNvPr id="81" name="Rectangle 80">
            <a:extLst>
              <a:ext uri="{FF2B5EF4-FFF2-40B4-BE49-F238E27FC236}">
                <a16:creationId xmlns:a16="http://schemas.microsoft.com/office/drawing/2014/main" id="{A157AC32-7073-0EA1-5995-3C51F0AD78F7}"/>
              </a:ext>
            </a:extLst>
          </p:cNvPr>
          <p:cNvSpPr/>
          <p:nvPr/>
        </p:nvSpPr>
        <p:spPr>
          <a:xfrm>
            <a:off x="214355" y="1835574"/>
            <a:ext cx="2066032" cy="550151"/>
          </a:xfrm>
          <a:prstGeom prst="rect">
            <a:avLst/>
          </a:prstGeom>
          <a:solidFill>
            <a:srgbClr val="007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6D6ACE4-83FF-92C3-F725-DB614F4366D8}"/>
              </a:ext>
            </a:extLst>
          </p:cNvPr>
          <p:cNvSpPr txBox="1"/>
          <p:nvPr/>
        </p:nvSpPr>
        <p:spPr>
          <a:xfrm>
            <a:off x="150574" y="1284705"/>
            <a:ext cx="2614141"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Horizontal Layout</a:t>
            </a:r>
          </a:p>
        </p:txBody>
      </p:sp>
      <p:sp>
        <p:nvSpPr>
          <p:cNvPr id="12" name="TextBox 11">
            <a:extLst>
              <a:ext uri="{FF2B5EF4-FFF2-40B4-BE49-F238E27FC236}">
                <a16:creationId xmlns:a16="http://schemas.microsoft.com/office/drawing/2014/main" id="{9FBD31A9-3319-A499-1FC3-23FB59C72D3B}"/>
              </a:ext>
            </a:extLst>
          </p:cNvPr>
          <p:cNvSpPr txBox="1"/>
          <p:nvPr/>
        </p:nvSpPr>
        <p:spPr>
          <a:xfrm>
            <a:off x="2764715" y="1260005"/>
            <a:ext cx="2217290"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Vertical Layout</a:t>
            </a:r>
          </a:p>
        </p:txBody>
      </p:sp>
      <p:sp>
        <p:nvSpPr>
          <p:cNvPr id="13" name="TextBox 12">
            <a:extLst>
              <a:ext uri="{FF2B5EF4-FFF2-40B4-BE49-F238E27FC236}">
                <a16:creationId xmlns:a16="http://schemas.microsoft.com/office/drawing/2014/main" id="{A176B9A5-55DB-0BE4-5DD5-9D8BFE9CF1A6}"/>
              </a:ext>
            </a:extLst>
          </p:cNvPr>
          <p:cNvSpPr txBox="1"/>
          <p:nvPr/>
        </p:nvSpPr>
        <p:spPr>
          <a:xfrm>
            <a:off x="150574" y="761612"/>
            <a:ext cx="938077" cy="461665"/>
          </a:xfrm>
          <a:prstGeom prst="rect">
            <a:avLst/>
          </a:prstGeom>
          <a:noFill/>
        </p:spPr>
        <p:txBody>
          <a:bodyPr wrap="none" rtlCol="0">
            <a:spAutoFit/>
          </a:bodyPr>
          <a:lstStyle/>
          <a:p>
            <a:r>
              <a:rPr lang="en-US" sz="2400" u="sng" dirty="0">
                <a:solidFill>
                  <a:schemeClr val="tx1">
                    <a:lumMod val="65000"/>
                    <a:lumOff val="35000"/>
                  </a:schemeClr>
                </a:solidFill>
                <a:latin typeface="Century Gothic" panose="020B0502020202020204" pitchFamily="34" charset="0"/>
              </a:rPr>
              <a:t>Logo</a:t>
            </a:r>
          </a:p>
        </p:txBody>
      </p:sp>
      <p:sp>
        <p:nvSpPr>
          <p:cNvPr id="14" name="TextBox 13">
            <a:extLst>
              <a:ext uri="{FF2B5EF4-FFF2-40B4-BE49-F238E27FC236}">
                <a16:creationId xmlns:a16="http://schemas.microsoft.com/office/drawing/2014/main" id="{A2BD41E2-07C9-B410-515B-F8F965FD818C}"/>
              </a:ext>
            </a:extLst>
          </p:cNvPr>
          <p:cNvSpPr txBox="1"/>
          <p:nvPr/>
        </p:nvSpPr>
        <p:spPr>
          <a:xfrm>
            <a:off x="5224422" y="761611"/>
            <a:ext cx="2076209" cy="461665"/>
          </a:xfrm>
          <a:prstGeom prst="rect">
            <a:avLst/>
          </a:prstGeom>
          <a:noFill/>
        </p:spPr>
        <p:txBody>
          <a:bodyPr wrap="none" rtlCol="0">
            <a:spAutoFit/>
          </a:bodyPr>
          <a:lstStyle/>
          <a:p>
            <a:r>
              <a:rPr lang="en-US" sz="2400" u="sng" dirty="0">
                <a:solidFill>
                  <a:schemeClr val="tx1">
                    <a:lumMod val="65000"/>
                    <a:lumOff val="35000"/>
                  </a:schemeClr>
                </a:solidFill>
                <a:latin typeface="Century Gothic" panose="020B0502020202020204" pitchFamily="34" charset="0"/>
              </a:rPr>
              <a:t>Brand Colors</a:t>
            </a:r>
          </a:p>
        </p:txBody>
      </p:sp>
      <p:pic>
        <p:nvPicPr>
          <p:cNvPr id="17" name="Graphic 16" descr="Decorative circles">
            <a:extLst>
              <a:ext uri="{FF2B5EF4-FFF2-40B4-BE49-F238E27FC236}">
                <a16:creationId xmlns:a16="http://schemas.microsoft.com/office/drawing/2014/main" id="{EBB17D90-452E-9BF7-7DC2-45A15A98F4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575" y="1739154"/>
            <a:ext cx="742990" cy="742990"/>
          </a:xfrm>
          <a:prstGeom prst="rect">
            <a:avLst/>
          </a:prstGeom>
        </p:spPr>
      </p:pic>
      <p:sp>
        <p:nvSpPr>
          <p:cNvPr id="18" name="TextBox 17">
            <a:extLst>
              <a:ext uri="{FF2B5EF4-FFF2-40B4-BE49-F238E27FC236}">
                <a16:creationId xmlns:a16="http://schemas.microsoft.com/office/drawing/2014/main" id="{FB5E77AC-1EDE-2745-129D-FB7B8F2972A3}"/>
              </a:ext>
            </a:extLst>
          </p:cNvPr>
          <p:cNvSpPr txBox="1"/>
          <p:nvPr/>
        </p:nvSpPr>
        <p:spPr>
          <a:xfrm>
            <a:off x="715793" y="1904455"/>
            <a:ext cx="1598235"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Your Logo</a:t>
            </a:r>
          </a:p>
        </p:txBody>
      </p:sp>
      <p:sp>
        <p:nvSpPr>
          <p:cNvPr id="20" name="TextBox 19">
            <a:extLst>
              <a:ext uri="{FF2B5EF4-FFF2-40B4-BE49-F238E27FC236}">
                <a16:creationId xmlns:a16="http://schemas.microsoft.com/office/drawing/2014/main" id="{EF7D635E-A642-236E-3B42-D4F9E6BEB9BD}"/>
              </a:ext>
            </a:extLst>
          </p:cNvPr>
          <p:cNvSpPr txBox="1"/>
          <p:nvPr/>
        </p:nvSpPr>
        <p:spPr>
          <a:xfrm>
            <a:off x="2896170" y="1782059"/>
            <a:ext cx="901279" cy="707886"/>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Your Logo</a:t>
            </a:r>
          </a:p>
        </p:txBody>
      </p:sp>
      <p:pic>
        <p:nvPicPr>
          <p:cNvPr id="21" name="Graphic 20" descr="Decorative circles">
            <a:extLst>
              <a:ext uri="{FF2B5EF4-FFF2-40B4-BE49-F238E27FC236}">
                <a16:creationId xmlns:a16="http://schemas.microsoft.com/office/drawing/2014/main" id="{A8E5A680-93D3-96A6-E7FF-E0DD7E6A90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8494" y="2582046"/>
            <a:ext cx="742990" cy="742990"/>
          </a:xfrm>
          <a:prstGeom prst="rect">
            <a:avLst/>
          </a:prstGeom>
        </p:spPr>
      </p:pic>
      <p:sp>
        <p:nvSpPr>
          <p:cNvPr id="22" name="TextBox 21">
            <a:extLst>
              <a:ext uri="{FF2B5EF4-FFF2-40B4-BE49-F238E27FC236}">
                <a16:creationId xmlns:a16="http://schemas.microsoft.com/office/drawing/2014/main" id="{172C91DD-C32B-8CA2-2974-7DBE212C4285}"/>
              </a:ext>
            </a:extLst>
          </p:cNvPr>
          <p:cNvSpPr txBox="1"/>
          <p:nvPr/>
        </p:nvSpPr>
        <p:spPr>
          <a:xfrm>
            <a:off x="193637" y="2753486"/>
            <a:ext cx="2217290"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Logomark (icon)</a:t>
            </a:r>
          </a:p>
        </p:txBody>
      </p:sp>
      <p:sp>
        <p:nvSpPr>
          <p:cNvPr id="23" name="Rectangle 22">
            <a:extLst>
              <a:ext uri="{FF2B5EF4-FFF2-40B4-BE49-F238E27FC236}">
                <a16:creationId xmlns:a16="http://schemas.microsoft.com/office/drawing/2014/main" id="{8AAFF3D4-F9F2-F7D2-26D2-668CCA5D0C17}"/>
              </a:ext>
            </a:extLst>
          </p:cNvPr>
          <p:cNvSpPr/>
          <p:nvPr/>
        </p:nvSpPr>
        <p:spPr>
          <a:xfrm>
            <a:off x="312451" y="3263802"/>
            <a:ext cx="934920" cy="677429"/>
          </a:xfrm>
          <a:prstGeom prst="rect">
            <a:avLst/>
          </a:prstGeom>
          <a:solidFill>
            <a:srgbClr val="007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Decorative circles">
            <a:extLst>
              <a:ext uri="{FF2B5EF4-FFF2-40B4-BE49-F238E27FC236}">
                <a16:creationId xmlns:a16="http://schemas.microsoft.com/office/drawing/2014/main" id="{AE79BFDC-BCBD-AAEF-FB79-350EFFBD71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416" y="3257975"/>
            <a:ext cx="742990" cy="742990"/>
          </a:xfrm>
          <a:prstGeom prst="rect">
            <a:avLst/>
          </a:prstGeom>
        </p:spPr>
      </p:pic>
      <p:sp>
        <p:nvSpPr>
          <p:cNvPr id="25" name="TextBox 24">
            <a:extLst>
              <a:ext uri="{FF2B5EF4-FFF2-40B4-BE49-F238E27FC236}">
                <a16:creationId xmlns:a16="http://schemas.microsoft.com/office/drawing/2014/main" id="{3428F536-D918-B909-C3B3-124D66E9D5E7}"/>
              </a:ext>
            </a:extLst>
          </p:cNvPr>
          <p:cNvSpPr txBox="1"/>
          <p:nvPr/>
        </p:nvSpPr>
        <p:spPr>
          <a:xfrm>
            <a:off x="193637" y="4108742"/>
            <a:ext cx="2217290" cy="400110"/>
          </a:xfrm>
          <a:prstGeom prst="rect">
            <a:avLst/>
          </a:prstGeom>
          <a:noFill/>
        </p:spPr>
        <p:txBody>
          <a:bodyPr wrap="square" rtlCol="0">
            <a:spAutoFit/>
          </a:bodyPr>
          <a:lstStyle/>
          <a:p>
            <a:r>
              <a:rPr lang="en-US" sz="2000" dirty="0">
                <a:solidFill>
                  <a:schemeClr val="tx1">
                    <a:lumMod val="65000"/>
                    <a:lumOff val="35000"/>
                  </a:schemeClr>
                </a:solidFill>
                <a:latin typeface="Century Gothic" panose="020B0502020202020204" pitchFamily="34" charset="0"/>
              </a:rPr>
              <a:t>Wordmark</a:t>
            </a:r>
          </a:p>
        </p:txBody>
      </p:sp>
      <p:sp>
        <p:nvSpPr>
          <p:cNvPr id="26" name="Rectangle 25">
            <a:extLst>
              <a:ext uri="{FF2B5EF4-FFF2-40B4-BE49-F238E27FC236}">
                <a16:creationId xmlns:a16="http://schemas.microsoft.com/office/drawing/2014/main" id="{A009555B-852C-33F8-C755-8E62D918C882}"/>
              </a:ext>
            </a:extLst>
          </p:cNvPr>
          <p:cNvSpPr/>
          <p:nvPr/>
        </p:nvSpPr>
        <p:spPr>
          <a:xfrm>
            <a:off x="230730" y="4434712"/>
            <a:ext cx="2348299" cy="646331"/>
          </a:xfrm>
          <a:prstGeom prst="rect">
            <a:avLst/>
          </a:prstGeom>
        </p:spPr>
        <p:txBody>
          <a:bodyPr wrap="square">
            <a:spAutoFit/>
          </a:bodyPr>
          <a:lstStyle/>
          <a:p>
            <a:pPr>
              <a:spcAft>
                <a:spcPts val="1600"/>
              </a:spcAft>
            </a:pPr>
            <a:r>
              <a:rPr lang="en-US" sz="1200" dirty="0">
                <a:solidFill>
                  <a:schemeClr val="tx1">
                    <a:lumMod val="65000"/>
                    <a:lumOff val="35000"/>
                  </a:schemeClr>
                </a:solidFill>
                <a:latin typeface="Century Gothic" panose="020B0502020202020204" pitchFamily="34" charset="0"/>
              </a:rPr>
              <a:t>The logotype sans logomark is to be used exclusively within the app.</a:t>
            </a:r>
          </a:p>
        </p:txBody>
      </p:sp>
      <p:sp>
        <p:nvSpPr>
          <p:cNvPr id="27" name="Rectangle 26">
            <a:extLst>
              <a:ext uri="{FF2B5EF4-FFF2-40B4-BE49-F238E27FC236}">
                <a16:creationId xmlns:a16="http://schemas.microsoft.com/office/drawing/2014/main" id="{FCE2F8E1-2DA7-C2B0-E36B-15EBDFCFA13E}"/>
              </a:ext>
            </a:extLst>
          </p:cNvPr>
          <p:cNvSpPr/>
          <p:nvPr/>
        </p:nvSpPr>
        <p:spPr>
          <a:xfrm>
            <a:off x="2747501" y="4397120"/>
            <a:ext cx="2066032" cy="550151"/>
          </a:xfrm>
          <a:prstGeom prst="rect">
            <a:avLst/>
          </a:prstGeom>
          <a:solidFill>
            <a:srgbClr val="007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BACADC4-5F45-548A-9AEA-3B1B9417B509}"/>
              </a:ext>
            </a:extLst>
          </p:cNvPr>
          <p:cNvSpPr txBox="1"/>
          <p:nvPr/>
        </p:nvSpPr>
        <p:spPr>
          <a:xfrm>
            <a:off x="2981399" y="4481835"/>
            <a:ext cx="1598235" cy="400110"/>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Your</a:t>
            </a:r>
            <a:r>
              <a:rPr lang="en-US" sz="2000" b="1" dirty="0">
                <a:solidFill>
                  <a:schemeClr val="tx1">
                    <a:lumMod val="65000"/>
                    <a:lumOff val="35000"/>
                  </a:schemeClr>
                </a:solidFill>
                <a:latin typeface="Century Gothic" panose="020B0502020202020204" pitchFamily="34" charset="0"/>
              </a:rPr>
              <a:t> </a:t>
            </a:r>
            <a:r>
              <a:rPr lang="en-US" sz="2000" b="1" dirty="0">
                <a:solidFill>
                  <a:schemeClr val="bg1"/>
                </a:solidFill>
                <a:latin typeface="Century Gothic" panose="020B0502020202020204" pitchFamily="34" charset="0"/>
              </a:rPr>
              <a:t>Logo</a:t>
            </a:r>
          </a:p>
        </p:txBody>
      </p:sp>
      <p:cxnSp>
        <p:nvCxnSpPr>
          <p:cNvPr id="30" name="Straight Connector 29">
            <a:extLst>
              <a:ext uri="{FF2B5EF4-FFF2-40B4-BE49-F238E27FC236}">
                <a16:creationId xmlns:a16="http://schemas.microsoft.com/office/drawing/2014/main" id="{B30F3826-1CBF-DCCC-392E-AEB85ABAC32C}"/>
              </a:ext>
            </a:extLst>
          </p:cNvPr>
          <p:cNvCxnSpPr>
            <a:cxnSpLocks/>
          </p:cNvCxnSpPr>
          <p:nvPr/>
        </p:nvCxnSpPr>
        <p:spPr>
          <a:xfrm>
            <a:off x="5132612" y="647364"/>
            <a:ext cx="0" cy="4491215"/>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0497257-7A4C-2AEF-36F0-46B2040827EC}"/>
              </a:ext>
            </a:extLst>
          </p:cNvPr>
          <p:cNvSpPr txBox="1"/>
          <p:nvPr/>
        </p:nvSpPr>
        <p:spPr>
          <a:xfrm>
            <a:off x="5369575" y="2143590"/>
            <a:ext cx="1383712" cy="338554"/>
          </a:xfrm>
          <a:prstGeom prst="rect">
            <a:avLst/>
          </a:prstGeom>
          <a:noFill/>
        </p:spPr>
        <p:txBody>
          <a:bodyPr wrap="none" rtlCol="0">
            <a:spAutoFit/>
          </a:bodyPr>
          <a:lstStyle/>
          <a:p>
            <a:pPr algn="ctr"/>
            <a:r>
              <a:rPr lang="en-US" sz="1600" dirty="0">
                <a:latin typeface="Century Gothic" panose="020B0502020202020204" pitchFamily="34" charset="0"/>
              </a:rPr>
              <a:t>Electric Blue</a:t>
            </a:r>
          </a:p>
        </p:txBody>
      </p:sp>
      <p:sp>
        <p:nvSpPr>
          <p:cNvPr id="36" name="Rectangle 35">
            <a:extLst>
              <a:ext uri="{FF2B5EF4-FFF2-40B4-BE49-F238E27FC236}">
                <a16:creationId xmlns:a16="http://schemas.microsoft.com/office/drawing/2014/main" id="{3DE49F2F-7E87-104F-407D-3040E121D0C0}"/>
              </a:ext>
            </a:extLst>
          </p:cNvPr>
          <p:cNvSpPr>
            <a:spLocks/>
          </p:cNvSpPr>
          <p:nvPr/>
        </p:nvSpPr>
        <p:spPr>
          <a:xfrm>
            <a:off x="5483969" y="1267783"/>
            <a:ext cx="1126314" cy="82296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0C625B0-4974-C56B-AF52-E5A2BB4EFD07}"/>
              </a:ext>
            </a:extLst>
          </p:cNvPr>
          <p:cNvSpPr txBox="1"/>
          <p:nvPr/>
        </p:nvSpPr>
        <p:spPr>
          <a:xfrm>
            <a:off x="7150074" y="2162117"/>
            <a:ext cx="1428597" cy="338554"/>
          </a:xfrm>
          <a:prstGeom prst="rect">
            <a:avLst/>
          </a:prstGeom>
          <a:noFill/>
        </p:spPr>
        <p:txBody>
          <a:bodyPr wrap="none" rtlCol="0">
            <a:spAutoFit/>
          </a:bodyPr>
          <a:lstStyle/>
          <a:p>
            <a:pPr algn="ctr"/>
            <a:r>
              <a:rPr lang="en-US" sz="1600" dirty="0">
                <a:latin typeface="Century Gothic" panose="020B0502020202020204" pitchFamily="34" charset="0"/>
              </a:rPr>
              <a:t>Bright Green</a:t>
            </a:r>
          </a:p>
        </p:txBody>
      </p:sp>
      <p:sp>
        <p:nvSpPr>
          <p:cNvPr id="38" name="Rectangle 37">
            <a:extLst>
              <a:ext uri="{FF2B5EF4-FFF2-40B4-BE49-F238E27FC236}">
                <a16:creationId xmlns:a16="http://schemas.microsoft.com/office/drawing/2014/main" id="{E25FF072-8972-B6BE-85E9-7ED452A312B5}"/>
              </a:ext>
            </a:extLst>
          </p:cNvPr>
          <p:cNvSpPr/>
          <p:nvPr/>
        </p:nvSpPr>
        <p:spPr>
          <a:xfrm>
            <a:off x="5369575" y="2533680"/>
            <a:ext cx="1494036" cy="2359620"/>
          </a:xfrm>
          <a:prstGeom prst="rect">
            <a:avLst/>
          </a:prstGeom>
        </p:spPr>
        <p:txBody>
          <a:bodyPr wrap="square">
            <a:spAutoFit/>
          </a:bodyPr>
          <a:lstStyle/>
          <a:p>
            <a:pPr>
              <a:spcAft>
                <a:spcPts val="400"/>
              </a:spcAft>
            </a:pPr>
            <a:r>
              <a:rPr lang="en-US" sz="1200" b="1" dirty="0">
                <a:solidFill>
                  <a:schemeClr val="tx1">
                    <a:lumMod val="65000"/>
                    <a:lumOff val="35000"/>
                  </a:schemeClr>
                </a:solidFill>
                <a:latin typeface="Century Gothic" panose="020B0502020202020204" pitchFamily="34" charset="0"/>
              </a:rPr>
              <a:t>Hex: #007BFF</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Primary color for positive charge, symbolizing energy and innovation. Used in main branding elements, such as the logo, primary headers, and CTA buttons.</a:t>
            </a:r>
          </a:p>
          <a:p>
            <a:pPr>
              <a:spcAft>
                <a:spcPts val="400"/>
              </a:spcAft>
            </a:pPr>
            <a:endParaRPr lang="en-US" sz="1200" dirty="0">
              <a:solidFill>
                <a:schemeClr val="tx1">
                  <a:lumMod val="65000"/>
                  <a:lumOff val="35000"/>
                </a:schemeClr>
              </a:solidFill>
              <a:latin typeface="Century Gothic" panose="020B0502020202020204" pitchFamily="34" charset="0"/>
            </a:endParaRPr>
          </a:p>
        </p:txBody>
      </p:sp>
      <p:sp>
        <p:nvSpPr>
          <p:cNvPr id="40" name="Rectangle 39">
            <a:extLst>
              <a:ext uri="{FF2B5EF4-FFF2-40B4-BE49-F238E27FC236}">
                <a16:creationId xmlns:a16="http://schemas.microsoft.com/office/drawing/2014/main" id="{52823BAD-569C-C543-5AA7-2E29C7643DEA}"/>
              </a:ext>
            </a:extLst>
          </p:cNvPr>
          <p:cNvSpPr>
            <a:spLocks/>
          </p:cNvSpPr>
          <p:nvPr/>
        </p:nvSpPr>
        <p:spPr>
          <a:xfrm>
            <a:off x="7301215" y="1276661"/>
            <a:ext cx="1126314" cy="822960"/>
          </a:xfrm>
          <a:prstGeom prst="rect">
            <a:avLst/>
          </a:prstGeom>
          <a:solidFill>
            <a:srgbClr val="28A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23309FE1-B1F4-FB14-311E-E73FFFA2B351}"/>
              </a:ext>
            </a:extLst>
          </p:cNvPr>
          <p:cNvSpPr txBox="1"/>
          <p:nvPr/>
        </p:nvSpPr>
        <p:spPr>
          <a:xfrm>
            <a:off x="8975458" y="2112489"/>
            <a:ext cx="1212191" cy="338554"/>
          </a:xfrm>
          <a:prstGeom prst="rect">
            <a:avLst/>
          </a:prstGeom>
          <a:noFill/>
        </p:spPr>
        <p:txBody>
          <a:bodyPr wrap="none" rtlCol="0">
            <a:spAutoFit/>
          </a:bodyPr>
          <a:lstStyle/>
          <a:p>
            <a:pPr algn="ctr"/>
            <a:r>
              <a:rPr lang="en-US" sz="1600" dirty="0">
                <a:latin typeface="Century Gothic" panose="020B0502020202020204" pitchFamily="34" charset="0"/>
              </a:rPr>
              <a:t>Steel Gray</a:t>
            </a:r>
          </a:p>
        </p:txBody>
      </p:sp>
      <p:sp>
        <p:nvSpPr>
          <p:cNvPr id="44" name="Rectangle 43">
            <a:extLst>
              <a:ext uri="{FF2B5EF4-FFF2-40B4-BE49-F238E27FC236}">
                <a16:creationId xmlns:a16="http://schemas.microsoft.com/office/drawing/2014/main" id="{84B67DC1-D121-BE38-E7A8-D35E7EA71EC2}"/>
              </a:ext>
            </a:extLst>
          </p:cNvPr>
          <p:cNvSpPr>
            <a:spLocks/>
          </p:cNvSpPr>
          <p:nvPr/>
        </p:nvSpPr>
        <p:spPr>
          <a:xfrm>
            <a:off x="9018397" y="1257524"/>
            <a:ext cx="1126314" cy="82296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5CE9E0F-13F1-19E5-201C-9F0CF95761CE}"/>
              </a:ext>
            </a:extLst>
          </p:cNvPr>
          <p:cNvSpPr/>
          <p:nvPr/>
        </p:nvSpPr>
        <p:spPr>
          <a:xfrm>
            <a:off x="7200185" y="2528701"/>
            <a:ext cx="1494036" cy="2544286"/>
          </a:xfrm>
          <a:prstGeom prst="rect">
            <a:avLst/>
          </a:prstGeom>
        </p:spPr>
        <p:txBody>
          <a:bodyPr wrap="square">
            <a:spAutoFit/>
          </a:bodyPr>
          <a:lstStyle/>
          <a:p>
            <a:pPr>
              <a:spcAft>
                <a:spcPts val="400"/>
              </a:spcAft>
            </a:pPr>
            <a:r>
              <a:rPr lang="en-US" sz="1200" b="1" dirty="0">
                <a:solidFill>
                  <a:schemeClr val="tx1">
                    <a:lumMod val="65000"/>
                    <a:lumOff val="35000"/>
                  </a:schemeClr>
                </a:solidFill>
                <a:latin typeface="Century Gothic" panose="020B0502020202020204" pitchFamily="34" charset="0"/>
              </a:rPr>
              <a:t>Hex: #28A745</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Represents eco-friendliness and sustainability, ideal for accent features in marketing materials, environmental messaging, and product highlights.</a:t>
            </a:r>
          </a:p>
          <a:p>
            <a:pPr>
              <a:spcAft>
                <a:spcPts val="400"/>
              </a:spcAft>
            </a:pPr>
            <a:endParaRPr lang="en-US" sz="1200" dirty="0">
              <a:solidFill>
                <a:schemeClr val="tx1">
                  <a:lumMod val="65000"/>
                  <a:lumOff val="35000"/>
                </a:schemeClr>
              </a:solidFill>
              <a:latin typeface="Century Gothic" panose="020B0502020202020204" pitchFamily="34" charset="0"/>
            </a:endParaRPr>
          </a:p>
        </p:txBody>
      </p:sp>
      <p:sp>
        <p:nvSpPr>
          <p:cNvPr id="52" name="TextBox 51">
            <a:extLst>
              <a:ext uri="{FF2B5EF4-FFF2-40B4-BE49-F238E27FC236}">
                <a16:creationId xmlns:a16="http://schemas.microsoft.com/office/drawing/2014/main" id="{654C1D23-3BAA-F038-9DC9-BE4C2EAF3CE6}"/>
              </a:ext>
            </a:extLst>
          </p:cNvPr>
          <p:cNvSpPr txBox="1"/>
          <p:nvPr/>
        </p:nvSpPr>
        <p:spPr>
          <a:xfrm>
            <a:off x="10468573" y="2122167"/>
            <a:ext cx="1364477" cy="338554"/>
          </a:xfrm>
          <a:prstGeom prst="rect">
            <a:avLst/>
          </a:prstGeom>
          <a:noFill/>
        </p:spPr>
        <p:txBody>
          <a:bodyPr wrap="none" rtlCol="0">
            <a:spAutoFit/>
          </a:bodyPr>
          <a:lstStyle/>
          <a:p>
            <a:pPr algn="ctr"/>
            <a:r>
              <a:rPr lang="en-US" sz="1600" dirty="0">
                <a:latin typeface="Century Gothic" panose="020B0502020202020204" pitchFamily="34" charset="0"/>
              </a:rPr>
              <a:t>Solar Yellow</a:t>
            </a:r>
          </a:p>
        </p:txBody>
      </p:sp>
      <p:sp>
        <p:nvSpPr>
          <p:cNvPr id="53" name="Rectangle 52">
            <a:extLst>
              <a:ext uri="{FF2B5EF4-FFF2-40B4-BE49-F238E27FC236}">
                <a16:creationId xmlns:a16="http://schemas.microsoft.com/office/drawing/2014/main" id="{4E85BA32-C89C-2A7B-2778-86A025EBB157}"/>
              </a:ext>
            </a:extLst>
          </p:cNvPr>
          <p:cNvSpPr>
            <a:spLocks/>
          </p:cNvSpPr>
          <p:nvPr/>
        </p:nvSpPr>
        <p:spPr>
          <a:xfrm>
            <a:off x="10587651" y="1267202"/>
            <a:ext cx="1126314" cy="822960"/>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5EC16407-C3A5-33FB-8199-A53B77E8D8F7}"/>
              </a:ext>
            </a:extLst>
          </p:cNvPr>
          <p:cNvSpPr/>
          <p:nvPr/>
        </p:nvSpPr>
        <p:spPr>
          <a:xfrm>
            <a:off x="8970421" y="2476326"/>
            <a:ext cx="1494036" cy="2308324"/>
          </a:xfrm>
          <a:prstGeom prst="rect">
            <a:avLst/>
          </a:prstGeom>
        </p:spPr>
        <p:txBody>
          <a:bodyPr wrap="square">
            <a:spAutoFit/>
          </a:bodyPr>
          <a:lstStyle/>
          <a:p>
            <a:pPr>
              <a:spcAft>
                <a:spcPts val="400"/>
              </a:spcAft>
            </a:pPr>
            <a:r>
              <a:rPr lang="en-US" sz="1200" b="1" dirty="0">
                <a:solidFill>
                  <a:schemeClr val="tx1">
                    <a:lumMod val="65000"/>
                    <a:lumOff val="35000"/>
                  </a:schemeClr>
                </a:solidFill>
                <a:latin typeface="Century Gothic" panose="020B0502020202020204" pitchFamily="34" charset="0"/>
              </a:rPr>
              <a:t>Hex: #5A5A5A</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Neutral, dependable, and professional; used for body text, backgrounds, and sections that require a balanced, grounded appearance.</a:t>
            </a:r>
          </a:p>
        </p:txBody>
      </p:sp>
      <p:sp>
        <p:nvSpPr>
          <p:cNvPr id="55" name="Rectangle 54">
            <a:extLst>
              <a:ext uri="{FF2B5EF4-FFF2-40B4-BE49-F238E27FC236}">
                <a16:creationId xmlns:a16="http://schemas.microsoft.com/office/drawing/2014/main" id="{93B47C3D-8695-C9E1-6EBE-EEA1F7A37382}"/>
              </a:ext>
            </a:extLst>
          </p:cNvPr>
          <p:cNvSpPr/>
          <p:nvPr/>
        </p:nvSpPr>
        <p:spPr>
          <a:xfrm>
            <a:off x="10501789" y="2487700"/>
            <a:ext cx="1494036" cy="2123658"/>
          </a:xfrm>
          <a:prstGeom prst="rect">
            <a:avLst/>
          </a:prstGeom>
        </p:spPr>
        <p:txBody>
          <a:bodyPr wrap="square">
            <a:spAutoFit/>
          </a:bodyPr>
          <a:lstStyle/>
          <a:p>
            <a:pPr>
              <a:spcAft>
                <a:spcPts val="400"/>
              </a:spcAft>
            </a:pPr>
            <a:r>
              <a:rPr lang="en-US" sz="1200" b="1" dirty="0">
                <a:solidFill>
                  <a:schemeClr val="tx1">
                    <a:lumMod val="65000"/>
                    <a:lumOff val="35000"/>
                  </a:schemeClr>
                </a:solidFill>
                <a:latin typeface="Century Gothic" panose="020B0502020202020204" pitchFamily="34" charset="0"/>
              </a:rPr>
              <a:t>Hex: #FFD700</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A vibrant yellow to signify optimism and positivity, used sparingly as a highlight in icons, infographics, or key points in presentations and ads.</a:t>
            </a:r>
          </a:p>
        </p:txBody>
      </p:sp>
      <p:cxnSp>
        <p:nvCxnSpPr>
          <p:cNvPr id="56" name="Straight Connector 55">
            <a:extLst>
              <a:ext uri="{FF2B5EF4-FFF2-40B4-BE49-F238E27FC236}">
                <a16:creationId xmlns:a16="http://schemas.microsoft.com/office/drawing/2014/main" id="{4B119757-5DA2-FD52-501F-B76EEA72112E}"/>
              </a:ext>
            </a:extLst>
          </p:cNvPr>
          <p:cNvCxnSpPr>
            <a:cxnSpLocks/>
          </p:cNvCxnSpPr>
          <p:nvPr/>
        </p:nvCxnSpPr>
        <p:spPr>
          <a:xfrm flipH="1">
            <a:off x="0" y="5129277"/>
            <a:ext cx="12192000" cy="33651"/>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FBC3BA6-8DE9-929D-F549-9A7E2580E693}"/>
              </a:ext>
            </a:extLst>
          </p:cNvPr>
          <p:cNvSpPr txBox="1"/>
          <p:nvPr/>
        </p:nvSpPr>
        <p:spPr>
          <a:xfrm>
            <a:off x="66094" y="5217631"/>
            <a:ext cx="827471" cy="461665"/>
          </a:xfrm>
          <a:prstGeom prst="rect">
            <a:avLst/>
          </a:prstGeom>
          <a:noFill/>
        </p:spPr>
        <p:txBody>
          <a:bodyPr wrap="none" rtlCol="0">
            <a:spAutoFit/>
          </a:bodyPr>
          <a:lstStyle/>
          <a:p>
            <a:r>
              <a:rPr lang="en-US" sz="2400" u="sng" dirty="0">
                <a:solidFill>
                  <a:schemeClr val="tx1">
                    <a:lumMod val="65000"/>
                    <a:lumOff val="35000"/>
                  </a:schemeClr>
                </a:solidFill>
                <a:latin typeface="Century Gothic" panose="020B0502020202020204" pitchFamily="34" charset="0"/>
              </a:rPr>
              <a:t>Font</a:t>
            </a:r>
          </a:p>
        </p:txBody>
      </p:sp>
      <p:sp>
        <p:nvSpPr>
          <p:cNvPr id="63" name="TextBox 62">
            <a:extLst>
              <a:ext uri="{FF2B5EF4-FFF2-40B4-BE49-F238E27FC236}">
                <a16:creationId xmlns:a16="http://schemas.microsoft.com/office/drawing/2014/main" id="{6B7334E0-1E4A-F26E-1B4C-03810E3E4AD5}"/>
              </a:ext>
            </a:extLst>
          </p:cNvPr>
          <p:cNvSpPr txBox="1"/>
          <p:nvPr/>
        </p:nvSpPr>
        <p:spPr>
          <a:xfrm>
            <a:off x="1088651" y="5355528"/>
            <a:ext cx="8392233" cy="1323439"/>
          </a:xfrm>
          <a:prstGeom prst="rect">
            <a:avLst/>
          </a:prstGeom>
          <a:noFill/>
        </p:spPr>
        <p:txBody>
          <a:bodyPr wrap="square">
            <a:spAutoFit/>
          </a:bodyPr>
          <a:lstStyle/>
          <a:p>
            <a:pPr rtl="0"/>
            <a:r>
              <a:rPr lang="en-US" sz="1000" i="0" u="sng" strike="noStrike" dirty="0">
                <a:solidFill>
                  <a:srgbClr val="000000"/>
                </a:solidFill>
                <a:effectLst/>
                <a:latin typeface="Century Gothic" panose="020B0502020202020204" pitchFamily="34" charset="0"/>
              </a:rPr>
              <a:t>Primary Font</a:t>
            </a:r>
            <a:r>
              <a:rPr lang="en-US" sz="1000" b="0" i="0" u="none" strike="noStrike" dirty="0">
                <a:solidFill>
                  <a:srgbClr val="000000"/>
                </a:solidFill>
                <a:effectLst/>
                <a:latin typeface="Century Gothic" panose="020B0502020202020204" pitchFamily="34" charset="0"/>
              </a:rPr>
              <a:t>: Century Gothic – Clean and modern, Montserrat is used for main titles, headers, and the brand name to convey professionalism and trustworthiness.  </a:t>
            </a:r>
            <a:endParaRPr lang="en-US" sz="1000" b="0" dirty="0">
              <a:effectLst/>
              <a:latin typeface="Century Gothic" panose="020B0502020202020204" pitchFamily="34" charset="0"/>
            </a:endParaRPr>
          </a:p>
          <a:p>
            <a:pPr rtl="0"/>
            <a:r>
              <a:rPr lang="en-US" sz="1000" b="0" i="0" u="sng" strike="noStrike" dirty="0">
                <a:solidFill>
                  <a:srgbClr val="000000"/>
                </a:solidFill>
                <a:effectLst/>
                <a:latin typeface="Century Gothic" panose="020B0502020202020204" pitchFamily="34" charset="0"/>
              </a:rPr>
              <a:t>Font Style</a:t>
            </a:r>
            <a:r>
              <a:rPr lang="en-US" sz="1000" b="0" i="0" u="none" strike="noStrike" dirty="0">
                <a:solidFill>
                  <a:srgbClr val="000000"/>
                </a:solidFill>
                <a:effectLst/>
                <a:latin typeface="Century Gothic" panose="020B0502020202020204" pitchFamily="34" charset="0"/>
              </a:rPr>
              <a:t>: </a:t>
            </a:r>
            <a:r>
              <a:rPr lang="en-US" sz="1000" b="1" i="0" u="none" strike="noStrike" dirty="0">
                <a:solidFill>
                  <a:srgbClr val="000000"/>
                </a:solidFill>
                <a:effectLst/>
                <a:latin typeface="Century Gothic" panose="020B0502020202020204" pitchFamily="34" charset="0"/>
              </a:rPr>
              <a:t>Bold</a:t>
            </a:r>
            <a:r>
              <a:rPr lang="en-US" sz="1000" dirty="0">
                <a:solidFill>
                  <a:srgbClr val="000000"/>
                </a:solidFill>
                <a:latin typeface="Century Gothic" panose="020B0502020202020204" pitchFamily="34" charset="0"/>
              </a:rPr>
              <a:t> </a:t>
            </a:r>
            <a:r>
              <a:rPr lang="en-US" sz="1000" b="0" i="0" u="none" strike="noStrike" dirty="0">
                <a:solidFill>
                  <a:srgbClr val="000000"/>
                </a:solidFill>
                <a:effectLst/>
                <a:latin typeface="Century Gothic" panose="020B0502020202020204" pitchFamily="34" charset="0"/>
              </a:rPr>
              <a:t>–</a:t>
            </a:r>
            <a:r>
              <a:rPr lang="en-US" sz="1000" dirty="0">
                <a:solidFill>
                  <a:srgbClr val="000000"/>
                </a:solidFill>
                <a:latin typeface="Century Gothic" panose="020B0502020202020204" pitchFamily="34" charset="0"/>
              </a:rPr>
              <a:t> </a:t>
            </a:r>
            <a:r>
              <a:rPr lang="en-US" sz="1000" b="0" i="0" u="none" strike="noStrike" dirty="0">
                <a:solidFill>
                  <a:srgbClr val="000000"/>
                </a:solidFill>
                <a:effectLst/>
                <a:latin typeface="Century Gothic" panose="020B0502020202020204" pitchFamily="34" charset="0"/>
              </a:rPr>
              <a:t>for key headers and logo.</a:t>
            </a:r>
            <a:endParaRPr lang="en-US" sz="1000" b="0" dirty="0">
              <a:effectLst/>
              <a:latin typeface="Century Gothic" panose="020B0502020202020204" pitchFamily="34" charset="0"/>
            </a:endParaRPr>
          </a:p>
          <a:p>
            <a:pPr rtl="0"/>
            <a:r>
              <a:rPr lang="en-US" sz="1000" b="0" i="0" u="sng" strike="noStrike" dirty="0">
                <a:solidFill>
                  <a:srgbClr val="000000"/>
                </a:solidFill>
                <a:effectLst/>
                <a:latin typeface="Century Gothic" panose="020B0502020202020204" pitchFamily="34" charset="0"/>
              </a:rPr>
              <a:t>Font Style</a:t>
            </a:r>
            <a:r>
              <a:rPr lang="en-US" sz="1000" b="0" i="0" u="none" strike="noStrike" dirty="0">
                <a:solidFill>
                  <a:srgbClr val="000000"/>
                </a:solidFill>
                <a:effectLst/>
                <a:latin typeface="Century Gothic" panose="020B0502020202020204" pitchFamily="34" charset="0"/>
              </a:rPr>
              <a:t>: Regular</a:t>
            </a:r>
            <a:r>
              <a:rPr lang="en-US" sz="1000" dirty="0">
                <a:solidFill>
                  <a:srgbClr val="000000"/>
                </a:solidFill>
                <a:latin typeface="Century Gothic" panose="020B0502020202020204" pitchFamily="34" charset="0"/>
              </a:rPr>
              <a:t> </a:t>
            </a:r>
            <a:r>
              <a:rPr lang="en-US" sz="1000" b="0" i="0" u="none" strike="noStrike" dirty="0">
                <a:solidFill>
                  <a:srgbClr val="000000"/>
                </a:solidFill>
                <a:effectLst/>
                <a:latin typeface="Century Gothic" panose="020B0502020202020204" pitchFamily="34" charset="0"/>
              </a:rPr>
              <a:t>–</a:t>
            </a:r>
            <a:r>
              <a:rPr lang="en-US" sz="1000" dirty="0">
                <a:solidFill>
                  <a:srgbClr val="000000"/>
                </a:solidFill>
                <a:latin typeface="Century Gothic" panose="020B0502020202020204" pitchFamily="34" charset="0"/>
              </a:rPr>
              <a:t> </a:t>
            </a:r>
            <a:r>
              <a:rPr lang="en-US" sz="1000" b="0" i="0" u="none" strike="noStrike" dirty="0">
                <a:solidFill>
                  <a:srgbClr val="000000"/>
                </a:solidFill>
                <a:effectLst/>
                <a:latin typeface="Century Gothic" panose="020B0502020202020204" pitchFamily="34" charset="0"/>
              </a:rPr>
              <a:t>for subheads or important content blocks.</a:t>
            </a:r>
            <a:endParaRPr lang="en-US" sz="1000" b="0" dirty="0">
              <a:effectLst/>
              <a:latin typeface="Century Gothic" panose="020B0502020202020204" pitchFamily="34" charset="0"/>
            </a:endParaRPr>
          </a:p>
          <a:p>
            <a:pPr rtl="0"/>
            <a:endParaRPr lang="en-US" sz="1000" b="0" i="0" u="none" strike="noStrike" dirty="0">
              <a:solidFill>
                <a:srgbClr val="000000"/>
              </a:solidFill>
              <a:effectLst/>
              <a:latin typeface="Century Gothic" panose="020B0502020202020204" pitchFamily="34" charset="0"/>
            </a:endParaRPr>
          </a:p>
          <a:p>
            <a:pPr rtl="0"/>
            <a:r>
              <a:rPr lang="en-US" sz="1000" b="0" i="0" u="sng" strike="noStrike" dirty="0">
                <a:solidFill>
                  <a:srgbClr val="000000"/>
                </a:solidFill>
                <a:effectLst/>
                <a:latin typeface="Century Gothic" panose="020B0502020202020204" pitchFamily="34" charset="0"/>
              </a:rPr>
              <a:t>Secondary Font</a:t>
            </a:r>
            <a:r>
              <a:rPr lang="en-US" sz="1000" b="0" i="0" u="none" strike="noStrike" dirty="0">
                <a:solidFill>
                  <a:srgbClr val="000000"/>
                </a:solidFill>
                <a:effectLst/>
                <a:latin typeface="Century Gothic" panose="020B0502020202020204" pitchFamily="34" charset="0"/>
              </a:rPr>
              <a:t>: </a:t>
            </a:r>
            <a:r>
              <a:rPr lang="en-US" sz="1000" b="0" i="0" u="none" strike="noStrike" dirty="0">
                <a:solidFill>
                  <a:srgbClr val="000000"/>
                </a:solidFill>
                <a:effectLst/>
                <a:latin typeface="Georgia" panose="02040502050405020303" pitchFamily="18" charset="0"/>
              </a:rPr>
              <a:t>Georgia</a:t>
            </a:r>
            <a:r>
              <a:rPr lang="en-US" sz="1000" b="0" i="0" u="none" strike="noStrike" dirty="0">
                <a:solidFill>
                  <a:srgbClr val="000000"/>
                </a:solidFill>
                <a:effectLst/>
                <a:latin typeface="Century Gothic" panose="020B0502020202020204" pitchFamily="34" charset="0"/>
              </a:rPr>
              <a:t> – A readable font for body text, instructional content, and smaller print.</a:t>
            </a:r>
            <a:endParaRPr lang="en-US" sz="1000" b="0" dirty="0">
              <a:effectLst/>
              <a:latin typeface="Century Gothic" panose="020B0502020202020204" pitchFamily="34" charset="0"/>
            </a:endParaRPr>
          </a:p>
          <a:p>
            <a:pPr rtl="0"/>
            <a:r>
              <a:rPr lang="en-US" sz="1000" b="0" u="sng" strike="noStrike" dirty="0">
                <a:solidFill>
                  <a:srgbClr val="000000"/>
                </a:solidFill>
                <a:effectLst/>
                <a:latin typeface="Century Gothic" panose="020B0502020202020204" pitchFamily="34" charset="0"/>
              </a:rPr>
              <a:t>Font Style</a:t>
            </a:r>
            <a:r>
              <a:rPr lang="en-US" sz="1000" b="0" i="0" u="none" strike="noStrike" dirty="0">
                <a:solidFill>
                  <a:srgbClr val="000000"/>
                </a:solidFill>
                <a:effectLst/>
                <a:latin typeface="Century Gothic" panose="020B0502020202020204" pitchFamily="34" charset="0"/>
              </a:rPr>
              <a:t>: </a:t>
            </a:r>
            <a:r>
              <a:rPr lang="en-US" sz="1000" b="0" i="0" u="none" strike="noStrike" dirty="0">
                <a:solidFill>
                  <a:srgbClr val="000000"/>
                </a:solidFill>
                <a:effectLst/>
                <a:latin typeface="Georgia" panose="02040502050405020303" pitchFamily="18" charset="0"/>
              </a:rPr>
              <a:t>Regular</a:t>
            </a:r>
            <a:r>
              <a:rPr lang="en-US" sz="1000" dirty="0">
                <a:solidFill>
                  <a:srgbClr val="000000"/>
                </a:solidFill>
                <a:latin typeface="Century Gothic" panose="020B0502020202020204" pitchFamily="34" charset="0"/>
              </a:rPr>
              <a:t> </a:t>
            </a:r>
            <a:r>
              <a:rPr lang="en-US" sz="1000" b="0" i="0" u="none" strike="noStrike" dirty="0">
                <a:solidFill>
                  <a:srgbClr val="000000"/>
                </a:solidFill>
                <a:effectLst/>
                <a:latin typeface="Century Gothic" panose="020B0502020202020204" pitchFamily="34" charset="0"/>
              </a:rPr>
              <a:t>– </a:t>
            </a:r>
            <a:r>
              <a:rPr lang="en-US" sz="1000" dirty="0">
                <a:solidFill>
                  <a:srgbClr val="000000"/>
                </a:solidFill>
                <a:latin typeface="Century Gothic" panose="020B0502020202020204" pitchFamily="34" charset="0"/>
              </a:rPr>
              <a:t>F</a:t>
            </a:r>
            <a:r>
              <a:rPr lang="en-US" sz="1000" b="0" i="0" u="none" strike="noStrike" dirty="0">
                <a:solidFill>
                  <a:srgbClr val="000000"/>
                </a:solidFill>
                <a:effectLst/>
                <a:latin typeface="Century Gothic" panose="020B0502020202020204" pitchFamily="34" charset="0"/>
              </a:rPr>
              <a:t>or general text.</a:t>
            </a:r>
            <a:endParaRPr lang="en-US" sz="1000" b="0" dirty="0">
              <a:effectLst/>
              <a:latin typeface="Century Gothic" panose="020B0502020202020204" pitchFamily="34" charset="0"/>
            </a:endParaRPr>
          </a:p>
          <a:p>
            <a:pPr rtl="0"/>
            <a:r>
              <a:rPr lang="en-US" sz="1000" b="0" i="0" u="sng" strike="noStrike" dirty="0">
                <a:solidFill>
                  <a:srgbClr val="000000"/>
                </a:solidFill>
                <a:effectLst/>
                <a:latin typeface="Century Gothic" panose="020B0502020202020204" pitchFamily="34" charset="0"/>
              </a:rPr>
              <a:t>Font Style</a:t>
            </a:r>
            <a:r>
              <a:rPr lang="en-US" sz="1000" b="0" i="0" u="none" strike="noStrike" dirty="0">
                <a:solidFill>
                  <a:srgbClr val="000000"/>
                </a:solidFill>
                <a:effectLst/>
                <a:latin typeface="Century Gothic" panose="020B0502020202020204" pitchFamily="34" charset="0"/>
              </a:rPr>
              <a:t>: </a:t>
            </a:r>
            <a:r>
              <a:rPr lang="en-US" sz="1000" b="0" i="1" u="none" strike="noStrike" dirty="0">
                <a:solidFill>
                  <a:srgbClr val="000000"/>
                </a:solidFill>
                <a:effectLst/>
                <a:latin typeface="Georgia" panose="02040502050405020303" pitchFamily="18" charset="0"/>
              </a:rPr>
              <a:t>Italic</a:t>
            </a:r>
            <a:r>
              <a:rPr lang="en-US" sz="1000" dirty="0">
                <a:solidFill>
                  <a:srgbClr val="000000"/>
                </a:solidFill>
                <a:latin typeface="Century Gothic" panose="020B0502020202020204" pitchFamily="34" charset="0"/>
              </a:rPr>
              <a:t> </a:t>
            </a:r>
            <a:r>
              <a:rPr lang="en-US" sz="1000" b="0" i="0" u="none" strike="noStrike" dirty="0">
                <a:solidFill>
                  <a:srgbClr val="000000"/>
                </a:solidFill>
                <a:effectLst/>
                <a:latin typeface="Century Gothic" panose="020B0502020202020204" pitchFamily="34" charset="0"/>
              </a:rPr>
              <a:t>– For emphasizing important points or quotes within content.</a:t>
            </a:r>
            <a:endParaRPr lang="en-US" sz="1000" b="0" dirty="0">
              <a:effectLst/>
              <a:latin typeface="Century Gothic" panose="020B0502020202020204" pitchFamily="34" charset="0"/>
            </a:endParaRPr>
          </a:p>
        </p:txBody>
      </p:sp>
      <p:sp>
        <p:nvSpPr>
          <p:cNvPr id="64" name="TextBox 63">
            <a:extLst>
              <a:ext uri="{FF2B5EF4-FFF2-40B4-BE49-F238E27FC236}">
                <a16:creationId xmlns:a16="http://schemas.microsoft.com/office/drawing/2014/main" id="{01852A24-1FA4-8601-10EA-AB87F8350973}"/>
              </a:ext>
            </a:extLst>
          </p:cNvPr>
          <p:cNvSpPr txBox="1"/>
          <p:nvPr/>
        </p:nvSpPr>
        <p:spPr>
          <a:xfrm>
            <a:off x="9996435" y="5180554"/>
            <a:ext cx="2129471" cy="1631216"/>
          </a:xfrm>
          <a:prstGeom prst="rect">
            <a:avLst/>
          </a:prstGeom>
          <a:noFill/>
        </p:spPr>
        <p:txBody>
          <a:bodyPr wrap="square" rtlCol="0">
            <a:spAutoFit/>
          </a:bodyPr>
          <a:lstStyle/>
          <a:p>
            <a:r>
              <a:rPr lang="en-US" sz="10000" dirty="0">
                <a:latin typeface="Century Gothic" panose="020B0502020202020204" pitchFamily="34" charset="0"/>
              </a:rPr>
              <a:t>Aa</a:t>
            </a:r>
          </a:p>
        </p:txBody>
      </p:sp>
      <p:cxnSp>
        <p:nvCxnSpPr>
          <p:cNvPr id="67" name="Straight Connector 66">
            <a:extLst>
              <a:ext uri="{FF2B5EF4-FFF2-40B4-BE49-F238E27FC236}">
                <a16:creationId xmlns:a16="http://schemas.microsoft.com/office/drawing/2014/main" id="{F71A2382-D026-997F-9351-87F9E3D17549}"/>
              </a:ext>
            </a:extLst>
          </p:cNvPr>
          <p:cNvCxnSpPr>
            <a:cxnSpLocks/>
          </p:cNvCxnSpPr>
          <p:nvPr/>
        </p:nvCxnSpPr>
        <p:spPr>
          <a:xfrm flipH="1">
            <a:off x="0" y="603073"/>
            <a:ext cx="12192000" cy="32189"/>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31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1153</TotalTime>
  <Words>754</Words>
  <Application>Microsoft Macintosh PowerPoint</Application>
  <PresentationFormat>Widescreen</PresentationFormat>
  <Paragraphs>76</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Georgia</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45</cp:revision>
  <dcterms:created xsi:type="dcterms:W3CDTF">2022-05-22T18:55:25Z</dcterms:created>
  <dcterms:modified xsi:type="dcterms:W3CDTF">2024-11-28T17:57:39Z</dcterms:modified>
</cp:coreProperties>
</file>