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59"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BFF"/>
    <a:srgbClr val="FFD700"/>
    <a:srgbClr val="5A5A5A"/>
    <a:srgbClr val="28A745"/>
    <a:srgbClr val="E2E23A"/>
    <a:srgbClr val="DCF8EB"/>
    <a:srgbClr val="EBD9B6"/>
    <a:srgbClr val="CBD6B5"/>
    <a:srgbClr val="9CA58C"/>
    <a:srgbClr val="0098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30638F-6AC2-4378-95A7-FF76D45DB30A}" v="19" dt="2024-11-20T22:58:03.33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93" autoAdjust="0"/>
    <p:restoredTop sz="86447"/>
  </p:normalViewPr>
  <p:slideViewPr>
    <p:cSldViewPr snapToGrid="0" snapToObjects="1">
      <p:cViewPr varScale="1">
        <p:scale>
          <a:sx n="124" d="100"/>
          <a:sy n="124" d="100"/>
        </p:scale>
        <p:origin x="792" y="168"/>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7A30638F-6AC2-4378-95A7-FF76D45DB30A}"/>
    <pc:docChg chg="custSel addSld delSld modSld">
      <pc:chgData name="Bess Dunlevy" userId="dd4b9a8537dbe9d0" providerId="LiveId" clId="{7A30638F-6AC2-4378-95A7-FF76D45DB30A}" dt="2024-11-20T22:58:03.338" v="100" actId="1076"/>
      <pc:docMkLst>
        <pc:docMk/>
      </pc:docMkLst>
      <pc:sldChg chg="addSp delSp modSp mod">
        <pc:chgData name="Bess Dunlevy" userId="dd4b9a8537dbe9d0" providerId="LiveId" clId="{7A30638F-6AC2-4378-95A7-FF76D45DB30A}" dt="2024-11-20T22:35:19.289" v="63" actId="29295"/>
        <pc:sldMkLst>
          <pc:docMk/>
          <pc:sldMk cId="1508588292" sldId="342"/>
        </pc:sldMkLst>
        <pc:spChg chg="del">
          <ac:chgData name="Bess Dunlevy" userId="dd4b9a8537dbe9d0" providerId="LiveId" clId="{7A30638F-6AC2-4378-95A7-FF76D45DB30A}" dt="2024-11-20T22:34:29.198" v="5" actId="478"/>
          <ac:spMkLst>
            <pc:docMk/>
            <pc:sldMk cId="1508588292" sldId="342"/>
            <ac:spMk id="2" creationId="{A164F5D9-EBAD-2C97-CBCD-71E4A0A7FBD8}"/>
          </ac:spMkLst>
        </pc:spChg>
        <pc:spChg chg="mod">
          <ac:chgData name="Bess Dunlevy" userId="dd4b9a8537dbe9d0" providerId="LiveId" clId="{7A30638F-6AC2-4378-95A7-FF76D45DB30A}" dt="2024-11-20T22:35:05.580" v="33" actId="255"/>
          <ac:spMkLst>
            <pc:docMk/>
            <pc:sldMk cId="1508588292" sldId="342"/>
            <ac:spMk id="33" creationId="{143A449B-AAB7-994A-92CE-8F48E2CA7DF6}"/>
          </ac:spMkLst>
        </pc:spChg>
        <pc:picChg chg="add mod modCrop">
          <ac:chgData name="Bess Dunlevy" userId="dd4b9a8537dbe9d0" providerId="LiveId" clId="{7A30638F-6AC2-4378-95A7-FF76D45DB30A}" dt="2024-11-20T22:35:19.289" v="63" actId="29295"/>
          <ac:picMkLst>
            <pc:docMk/>
            <pc:sldMk cId="1508588292" sldId="342"/>
            <ac:picMk id="5" creationId="{EDD7CB28-5490-2903-F352-01D98A4D11B6}"/>
          </ac:picMkLst>
        </pc:picChg>
        <pc:picChg chg="del">
          <ac:chgData name="Bess Dunlevy" userId="dd4b9a8537dbe9d0" providerId="LiveId" clId="{7A30638F-6AC2-4378-95A7-FF76D45DB30A}" dt="2024-11-20T22:34:58.724" v="31" actId="478"/>
          <ac:picMkLst>
            <pc:docMk/>
            <pc:sldMk cId="1508588292" sldId="342"/>
            <ac:picMk id="15" creationId="{7D547EB1-1706-F587-68FF-AAB17A4009C2}"/>
          </ac:picMkLst>
        </pc:picChg>
      </pc:sldChg>
      <pc:sldChg chg="del">
        <pc:chgData name="Bess Dunlevy" userId="dd4b9a8537dbe9d0" providerId="LiveId" clId="{7A30638F-6AC2-4378-95A7-FF76D45DB30A}" dt="2024-11-20T22:57:54.794" v="98" actId="47"/>
        <pc:sldMkLst>
          <pc:docMk/>
          <pc:sldMk cId="1179924037" sldId="353"/>
        </pc:sldMkLst>
      </pc:sldChg>
      <pc:sldChg chg="del">
        <pc:chgData name="Bess Dunlevy" userId="dd4b9a8537dbe9d0" providerId="LiveId" clId="{7A30638F-6AC2-4378-95A7-FF76D45DB30A}" dt="2024-11-20T22:57:54.794" v="98" actId="47"/>
        <pc:sldMkLst>
          <pc:docMk/>
          <pc:sldMk cId="266129937" sldId="357"/>
        </pc:sldMkLst>
      </pc:sldChg>
      <pc:sldChg chg="del">
        <pc:chgData name="Bess Dunlevy" userId="dd4b9a8537dbe9d0" providerId="LiveId" clId="{7A30638F-6AC2-4378-95A7-FF76D45DB30A}" dt="2024-11-20T22:57:54.794" v="98" actId="47"/>
        <pc:sldMkLst>
          <pc:docMk/>
          <pc:sldMk cId="3298311022" sldId="358"/>
        </pc:sldMkLst>
      </pc:sldChg>
      <pc:sldChg chg="addSp delSp modSp add mod">
        <pc:chgData name="Bess Dunlevy" userId="dd4b9a8537dbe9d0" providerId="LiveId" clId="{7A30638F-6AC2-4378-95A7-FF76D45DB30A}" dt="2024-11-20T22:58:03.338" v="100" actId="1076"/>
        <pc:sldMkLst>
          <pc:docMk/>
          <pc:sldMk cId="3120352306" sldId="359"/>
        </pc:sldMkLst>
        <pc:spChg chg="mod">
          <ac:chgData name="Bess Dunlevy" userId="dd4b9a8537dbe9d0" providerId="LiveId" clId="{7A30638F-6AC2-4378-95A7-FF76D45DB30A}" dt="2024-11-20T22:55:09.863" v="69" actId="1076"/>
          <ac:spMkLst>
            <pc:docMk/>
            <pc:sldMk cId="3120352306" sldId="359"/>
            <ac:spMk id="3" creationId="{41729B53-611A-EEDA-65C0-A938949C69C2}"/>
          </ac:spMkLst>
        </pc:spChg>
        <pc:spChg chg="mod">
          <ac:chgData name="Bess Dunlevy" userId="dd4b9a8537dbe9d0" providerId="LiveId" clId="{7A30638F-6AC2-4378-95A7-FF76D45DB30A}" dt="2024-11-20T22:55:09.863" v="69" actId="1076"/>
          <ac:spMkLst>
            <pc:docMk/>
            <pc:sldMk cId="3120352306" sldId="359"/>
            <ac:spMk id="6" creationId="{85C520F7-24AE-54A7-7CFA-C59A81D51847}"/>
          </ac:spMkLst>
        </pc:spChg>
        <pc:spChg chg="add mod">
          <ac:chgData name="Bess Dunlevy" userId="dd4b9a8537dbe9d0" providerId="LiveId" clId="{7A30638F-6AC2-4378-95A7-FF76D45DB30A}" dt="2024-11-20T22:55:09.863" v="69" actId="1076"/>
          <ac:spMkLst>
            <pc:docMk/>
            <pc:sldMk cId="3120352306" sldId="359"/>
            <ac:spMk id="7" creationId="{5E9E1758-25AE-1415-DC72-110FFF41C94E}"/>
          </ac:spMkLst>
        </pc:spChg>
        <pc:spChg chg="add mod">
          <ac:chgData name="Bess Dunlevy" userId="dd4b9a8537dbe9d0" providerId="LiveId" clId="{7A30638F-6AC2-4378-95A7-FF76D45DB30A}" dt="2024-11-20T22:55:09.863" v="69" actId="1076"/>
          <ac:spMkLst>
            <pc:docMk/>
            <pc:sldMk cId="3120352306" sldId="359"/>
            <ac:spMk id="8" creationId="{9730D13B-B28F-A7DB-3BA1-05E58955C67F}"/>
          </ac:spMkLst>
        </pc:spChg>
        <pc:spChg chg="add mod">
          <ac:chgData name="Bess Dunlevy" userId="dd4b9a8537dbe9d0" providerId="LiveId" clId="{7A30638F-6AC2-4378-95A7-FF76D45DB30A}" dt="2024-11-20T22:55:09.863" v="69" actId="1076"/>
          <ac:spMkLst>
            <pc:docMk/>
            <pc:sldMk cId="3120352306" sldId="359"/>
            <ac:spMk id="9" creationId="{2C3BE354-F6C8-41C0-BC2E-20B822F97807}"/>
          </ac:spMkLst>
        </pc:spChg>
        <pc:spChg chg="add mod">
          <ac:chgData name="Bess Dunlevy" userId="dd4b9a8537dbe9d0" providerId="LiveId" clId="{7A30638F-6AC2-4378-95A7-FF76D45DB30A}" dt="2024-11-20T22:55:37.223" v="73" actId="1076"/>
          <ac:spMkLst>
            <pc:docMk/>
            <pc:sldMk cId="3120352306" sldId="359"/>
            <ac:spMk id="10" creationId="{BC2EED05-10AD-DD38-F000-5AA08AC732E9}"/>
          </ac:spMkLst>
        </pc:spChg>
        <pc:spChg chg="add mod">
          <ac:chgData name="Bess Dunlevy" userId="dd4b9a8537dbe9d0" providerId="LiveId" clId="{7A30638F-6AC2-4378-95A7-FF76D45DB30A}" dt="2024-11-20T22:57:22.419" v="90" actId="255"/>
          <ac:spMkLst>
            <pc:docMk/>
            <pc:sldMk cId="3120352306" sldId="359"/>
            <ac:spMk id="11" creationId="{3CA73672-1280-2E21-91F1-943D8B70C095}"/>
          </ac:spMkLst>
        </pc:spChg>
        <pc:spChg chg="mod">
          <ac:chgData name="Bess Dunlevy" userId="dd4b9a8537dbe9d0" providerId="LiveId" clId="{7A30638F-6AC2-4378-95A7-FF76D45DB30A}" dt="2024-11-20T22:55:09.863" v="69" actId="1076"/>
          <ac:spMkLst>
            <pc:docMk/>
            <pc:sldMk cId="3120352306" sldId="359"/>
            <ac:spMk id="13" creationId="{B51DDE86-8655-A754-2B0A-8CAEBC0C9AC8}"/>
          </ac:spMkLst>
        </pc:spChg>
        <pc:spChg chg="mod">
          <ac:chgData name="Bess Dunlevy" userId="dd4b9a8537dbe9d0" providerId="LiveId" clId="{7A30638F-6AC2-4378-95A7-FF76D45DB30A}" dt="2024-11-20T22:55:09.863" v="69" actId="1076"/>
          <ac:spMkLst>
            <pc:docMk/>
            <pc:sldMk cId="3120352306" sldId="359"/>
            <ac:spMk id="14" creationId="{0E5DAEAE-B0A0-E3E0-818F-5312588CB85E}"/>
          </ac:spMkLst>
        </pc:spChg>
        <pc:spChg chg="add mod">
          <ac:chgData name="Bess Dunlevy" userId="dd4b9a8537dbe9d0" providerId="LiveId" clId="{7A30638F-6AC2-4378-95A7-FF76D45DB30A}" dt="2024-11-20T22:55:09.863" v="69" actId="1076"/>
          <ac:spMkLst>
            <pc:docMk/>
            <pc:sldMk cId="3120352306" sldId="359"/>
            <ac:spMk id="15" creationId="{8C8C6CEB-ABE0-D9FC-B1AB-95520A933DDE}"/>
          </ac:spMkLst>
        </pc:spChg>
        <pc:spChg chg="add mod">
          <ac:chgData name="Bess Dunlevy" userId="dd4b9a8537dbe9d0" providerId="LiveId" clId="{7A30638F-6AC2-4378-95A7-FF76D45DB30A}" dt="2024-11-20T22:55:09.863" v="69" actId="1076"/>
          <ac:spMkLst>
            <pc:docMk/>
            <pc:sldMk cId="3120352306" sldId="359"/>
            <ac:spMk id="16" creationId="{F3DCF6B7-95E2-29A9-9F17-F107DBDB62B8}"/>
          </ac:spMkLst>
        </pc:spChg>
        <pc:spChg chg="add mod">
          <ac:chgData name="Bess Dunlevy" userId="dd4b9a8537dbe9d0" providerId="LiveId" clId="{7A30638F-6AC2-4378-95A7-FF76D45DB30A}" dt="2024-11-20T22:55:09.863" v="69" actId="1076"/>
          <ac:spMkLst>
            <pc:docMk/>
            <pc:sldMk cId="3120352306" sldId="359"/>
            <ac:spMk id="17" creationId="{350377E9-2BBB-17C9-EF6F-3EEF46C2FA98}"/>
          </ac:spMkLst>
        </pc:spChg>
        <pc:spChg chg="add mod">
          <ac:chgData name="Bess Dunlevy" userId="dd4b9a8537dbe9d0" providerId="LiveId" clId="{7A30638F-6AC2-4378-95A7-FF76D45DB30A}" dt="2024-11-20T22:55:51.714" v="75" actId="1076"/>
          <ac:spMkLst>
            <pc:docMk/>
            <pc:sldMk cId="3120352306" sldId="359"/>
            <ac:spMk id="18" creationId="{8E75614D-89B6-E6A7-C236-E03072B47676}"/>
          </ac:spMkLst>
        </pc:spChg>
        <pc:spChg chg="add mod">
          <ac:chgData name="Bess Dunlevy" userId="dd4b9a8537dbe9d0" providerId="LiveId" clId="{7A30638F-6AC2-4378-95A7-FF76D45DB30A}" dt="2024-11-20T22:57:25.963" v="91" actId="255"/>
          <ac:spMkLst>
            <pc:docMk/>
            <pc:sldMk cId="3120352306" sldId="359"/>
            <ac:spMk id="19" creationId="{93938EC3-5CCC-457E-985E-5945A35ABC29}"/>
          </ac:spMkLst>
        </pc:spChg>
        <pc:spChg chg="mod">
          <ac:chgData name="Bess Dunlevy" userId="dd4b9a8537dbe9d0" providerId="LiveId" clId="{7A30638F-6AC2-4378-95A7-FF76D45DB30A}" dt="2024-11-20T22:55:09.863" v="69" actId="1076"/>
          <ac:spMkLst>
            <pc:docMk/>
            <pc:sldMk cId="3120352306" sldId="359"/>
            <ac:spMk id="21" creationId="{A1F9A05D-7BCA-02CE-9C6D-27A3082DA8F6}"/>
          </ac:spMkLst>
        </pc:spChg>
        <pc:spChg chg="mod">
          <ac:chgData name="Bess Dunlevy" userId="dd4b9a8537dbe9d0" providerId="LiveId" clId="{7A30638F-6AC2-4378-95A7-FF76D45DB30A}" dt="2024-11-20T22:55:09.863" v="69" actId="1076"/>
          <ac:spMkLst>
            <pc:docMk/>
            <pc:sldMk cId="3120352306" sldId="359"/>
            <ac:spMk id="22" creationId="{9B4B8465-41A5-EB73-9509-69224A07F541}"/>
          </ac:spMkLst>
        </pc:spChg>
        <pc:spChg chg="add mod">
          <ac:chgData name="Bess Dunlevy" userId="dd4b9a8537dbe9d0" providerId="LiveId" clId="{7A30638F-6AC2-4378-95A7-FF76D45DB30A}" dt="2024-11-20T22:55:09.863" v="69" actId="1076"/>
          <ac:spMkLst>
            <pc:docMk/>
            <pc:sldMk cId="3120352306" sldId="359"/>
            <ac:spMk id="23" creationId="{47033FA0-54C5-174F-81A0-16DE3F23B583}"/>
          </ac:spMkLst>
        </pc:spChg>
        <pc:spChg chg="add mod">
          <ac:chgData name="Bess Dunlevy" userId="dd4b9a8537dbe9d0" providerId="LiveId" clId="{7A30638F-6AC2-4378-95A7-FF76D45DB30A}" dt="2024-11-20T22:55:09.863" v="69" actId="1076"/>
          <ac:spMkLst>
            <pc:docMk/>
            <pc:sldMk cId="3120352306" sldId="359"/>
            <ac:spMk id="24" creationId="{859CC55B-31A3-F28D-2834-9A83395370DE}"/>
          </ac:spMkLst>
        </pc:spChg>
        <pc:spChg chg="add mod">
          <ac:chgData name="Bess Dunlevy" userId="dd4b9a8537dbe9d0" providerId="LiveId" clId="{7A30638F-6AC2-4378-95A7-FF76D45DB30A}" dt="2024-11-20T22:55:09.863" v="69" actId="1076"/>
          <ac:spMkLst>
            <pc:docMk/>
            <pc:sldMk cId="3120352306" sldId="359"/>
            <ac:spMk id="25" creationId="{100DE43C-C140-686C-16BC-3668C8C0663D}"/>
          </ac:spMkLst>
        </pc:spChg>
        <pc:spChg chg="add mod">
          <ac:chgData name="Bess Dunlevy" userId="dd4b9a8537dbe9d0" providerId="LiveId" clId="{7A30638F-6AC2-4378-95A7-FF76D45DB30A}" dt="2024-11-20T22:56:39.576" v="84" actId="1076"/>
          <ac:spMkLst>
            <pc:docMk/>
            <pc:sldMk cId="3120352306" sldId="359"/>
            <ac:spMk id="26" creationId="{C9507311-2478-3A4D-AC37-DAB60F4AB2B3}"/>
          </ac:spMkLst>
        </pc:spChg>
        <pc:spChg chg="add mod">
          <ac:chgData name="Bess Dunlevy" userId="dd4b9a8537dbe9d0" providerId="LiveId" clId="{7A30638F-6AC2-4378-95A7-FF76D45DB30A}" dt="2024-11-20T22:57:29.346" v="92" actId="255"/>
          <ac:spMkLst>
            <pc:docMk/>
            <pc:sldMk cId="3120352306" sldId="359"/>
            <ac:spMk id="27" creationId="{016DEBE0-A553-FBB5-FA84-81EC77AA14F8}"/>
          </ac:spMkLst>
        </pc:spChg>
        <pc:spChg chg="mod">
          <ac:chgData name="Bess Dunlevy" userId="dd4b9a8537dbe9d0" providerId="LiveId" clId="{7A30638F-6AC2-4378-95A7-FF76D45DB30A}" dt="2024-11-20T22:55:09.863" v="69" actId="1076"/>
          <ac:spMkLst>
            <pc:docMk/>
            <pc:sldMk cId="3120352306" sldId="359"/>
            <ac:spMk id="29" creationId="{D4C541F3-331C-3833-F183-6B843341216C}"/>
          </ac:spMkLst>
        </pc:spChg>
        <pc:spChg chg="mod">
          <ac:chgData name="Bess Dunlevy" userId="dd4b9a8537dbe9d0" providerId="LiveId" clId="{7A30638F-6AC2-4378-95A7-FF76D45DB30A}" dt="2024-11-20T22:55:09.863" v="69" actId="1076"/>
          <ac:spMkLst>
            <pc:docMk/>
            <pc:sldMk cId="3120352306" sldId="359"/>
            <ac:spMk id="30" creationId="{DAF3B663-EF6B-AD86-626F-A745F4191385}"/>
          </ac:spMkLst>
        </pc:spChg>
        <pc:spChg chg="add mod">
          <ac:chgData name="Bess Dunlevy" userId="dd4b9a8537dbe9d0" providerId="LiveId" clId="{7A30638F-6AC2-4378-95A7-FF76D45DB30A}" dt="2024-11-20T22:55:09.863" v="69" actId="1076"/>
          <ac:spMkLst>
            <pc:docMk/>
            <pc:sldMk cId="3120352306" sldId="359"/>
            <ac:spMk id="31" creationId="{C7DED969-D6B7-873B-4E17-E6C84C910FC2}"/>
          </ac:spMkLst>
        </pc:spChg>
        <pc:spChg chg="add mod">
          <ac:chgData name="Bess Dunlevy" userId="dd4b9a8537dbe9d0" providerId="LiveId" clId="{7A30638F-6AC2-4378-95A7-FF76D45DB30A}" dt="2024-11-20T22:55:09.863" v="69" actId="1076"/>
          <ac:spMkLst>
            <pc:docMk/>
            <pc:sldMk cId="3120352306" sldId="359"/>
            <ac:spMk id="32" creationId="{B5A97E29-E54E-A792-9FEB-21467D60F563}"/>
          </ac:spMkLst>
        </pc:spChg>
        <pc:spChg chg="mod">
          <ac:chgData name="Bess Dunlevy" userId="dd4b9a8537dbe9d0" providerId="LiveId" clId="{7A30638F-6AC2-4378-95A7-FF76D45DB30A}" dt="2024-11-20T22:58:01.154" v="99" actId="1076"/>
          <ac:spMkLst>
            <pc:docMk/>
            <pc:sldMk cId="3120352306" sldId="359"/>
            <ac:spMk id="33" creationId="{56CEC657-9FF4-B414-B49B-0372294A16FC}"/>
          </ac:spMkLst>
        </pc:spChg>
        <pc:spChg chg="add mod">
          <ac:chgData name="Bess Dunlevy" userId="dd4b9a8537dbe9d0" providerId="LiveId" clId="{7A30638F-6AC2-4378-95A7-FF76D45DB30A}" dt="2024-11-20T22:55:09.863" v="69" actId="1076"/>
          <ac:spMkLst>
            <pc:docMk/>
            <pc:sldMk cId="3120352306" sldId="359"/>
            <ac:spMk id="34" creationId="{2D4F8E16-6989-2429-6392-D850BE2CF310}"/>
          </ac:spMkLst>
        </pc:spChg>
        <pc:spChg chg="add mod">
          <ac:chgData name="Bess Dunlevy" userId="dd4b9a8537dbe9d0" providerId="LiveId" clId="{7A30638F-6AC2-4378-95A7-FF76D45DB30A}" dt="2024-11-20T22:56:44.337" v="85" actId="1076"/>
          <ac:spMkLst>
            <pc:docMk/>
            <pc:sldMk cId="3120352306" sldId="359"/>
            <ac:spMk id="35" creationId="{FC56A338-E285-C005-3466-C428BB566414}"/>
          </ac:spMkLst>
        </pc:spChg>
        <pc:spChg chg="add mod">
          <ac:chgData name="Bess Dunlevy" userId="dd4b9a8537dbe9d0" providerId="LiveId" clId="{7A30638F-6AC2-4378-95A7-FF76D45DB30A}" dt="2024-11-20T22:57:33.191" v="93" actId="255"/>
          <ac:spMkLst>
            <pc:docMk/>
            <pc:sldMk cId="3120352306" sldId="359"/>
            <ac:spMk id="36" creationId="{A24331DA-E83F-44A2-BCF5-0793577374D8}"/>
          </ac:spMkLst>
        </pc:spChg>
        <pc:spChg chg="mod">
          <ac:chgData name="Bess Dunlevy" userId="dd4b9a8537dbe9d0" providerId="LiveId" clId="{7A30638F-6AC2-4378-95A7-FF76D45DB30A}" dt="2024-11-20T22:55:09.863" v="69" actId="1076"/>
          <ac:spMkLst>
            <pc:docMk/>
            <pc:sldMk cId="3120352306" sldId="359"/>
            <ac:spMk id="38" creationId="{9DEF2476-4B20-1959-0D3C-3F9D59130BE7}"/>
          </ac:spMkLst>
        </pc:spChg>
        <pc:spChg chg="mod">
          <ac:chgData name="Bess Dunlevy" userId="dd4b9a8537dbe9d0" providerId="LiveId" clId="{7A30638F-6AC2-4378-95A7-FF76D45DB30A}" dt="2024-11-20T22:55:09.863" v="69" actId="1076"/>
          <ac:spMkLst>
            <pc:docMk/>
            <pc:sldMk cId="3120352306" sldId="359"/>
            <ac:spMk id="39" creationId="{4D75A723-2500-2138-525D-0A35628DDE40}"/>
          </ac:spMkLst>
        </pc:spChg>
        <pc:spChg chg="add mod">
          <ac:chgData name="Bess Dunlevy" userId="dd4b9a8537dbe9d0" providerId="LiveId" clId="{7A30638F-6AC2-4378-95A7-FF76D45DB30A}" dt="2024-11-20T22:55:09.863" v="69" actId="1076"/>
          <ac:spMkLst>
            <pc:docMk/>
            <pc:sldMk cId="3120352306" sldId="359"/>
            <ac:spMk id="40" creationId="{EE9A4649-7C6A-EF32-3AEF-3E494B8A6139}"/>
          </ac:spMkLst>
        </pc:spChg>
        <pc:spChg chg="add mod">
          <ac:chgData name="Bess Dunlevy" userId="dd4b9a8537dbe9d0" providerId="LiveId" clId="{7A30638F-6AC2-4378-95A7-FF76D45DB30A}" dt="2024-11-20T22:55:09.863" v="69" actId="1076"/>
          <ac:spMkLst>
            <pc:docMk/>
            <pc:sldMk cId="3120352306" sldId="359"/>
            <ac:spMk id="41" creationId="{E04388EA-23DA-77D7-A5E9-4B514D5A7FE6}"/>
          </ac:spMkLst>
        </pc:spChg>
        <pc:spChg chg="add mod">
          <ac:chgData name="Bess Dunlevy" userId="dd4b9a8537dbe9d0" providerId="LiveId" clId="{7A30638F-6AC2-4378-95A7-FF76D45DB30A}" dt="2024-11-20T22:55:09.863" v="69" actId="1076"/>
          <ac:spMkLst>
            <pc:docMk/>
            <pc:sldMk cId="3120352306" sldId="359"/>
            <ac:spMk id="42" creationId="{742E50DA-7363-D8F5-E2B6-CFD654549FF0}"/>
          </ac:spMkLst>
        </pc:spChg>
        <pc:spChg chg="add mod">
          <ac:chgData name="Bess Dunlevy" userId="dd4b9a8537dbe9d0" providerId="LiveId" clId="{7A30638F-6AC2-4378-95A7-FF76D45DB30A}" dt="2024-11-20T22:56:47.345" v="86" actId="1076"/>
          <ac:spMkLst>
            <pc:docMk/>
            <pc:sldMk cId="3120352306" sldId="359"/>
            <ac:spMk id="43" creationId="{3AFDCCAE-B170-E913-CEC2-B31695DE8FB1}"/>
          </ac:spMkLst>
        </pc:spChg>
        <pc:spChg chg="add mod">
          <ac:chgData name="Bess Dunlevy" userId="dd4b9a8537dbe9d0" providerId="LiveId" clId="{7A30638F-6AC2-4378-95A7-FF76D45DB30A}" dt="2024-11-20T22:55:09.863" v="69" actId="1076"/>
          <ac:spMkLst>
            <pc:docMk/>
            <pc:sldMk cId="3120352306" sldId="359"/>
            <ac:spMk id="44" creationId="{4A59A73E-7F9C-4635-E40F-563004C42C31}"/>
          </ac:spMkLst>
        </pc:spChg>
        <pc:spChg chg="add mod">
          <ac:chgData name="Bess Dunlevy" userId="dd4b9a8537dbe9d0" providerId="LiveId" clId="{7A30638F-6AC2-4378-95A7-FF76D45DB30A}" dt="2024-11-20T22:58:03.338" v="100" actId="1076"/>
          <ac:spMkLst>
            <pc:docMk/>
            <pc:sldMk cId="3120352306" sldId="359"/>
            <ac:spMk id="45" creationId="{53810B69-7E0A-7A92-24C0-FD5392D379CB}"/>
          </ac:spMkLst>
        </pc:spChg>
        <pc:spChg chg="add mod">
          <ac:chgData name="Bess Dunlevy" userId="dd4b9a8537dbe9d0" providerId="LiveId" clId="{7A30638F-6AC2-4378-95A7-FF76D45DB30A}" dt="2024-11-20T22:57:36.782" v="94" actId="255"/>
          <ac:spMkLst>
            <pc:docMk/>
            <pc:sldMk cId="3120352306" sldId="359"/>
            <ac:spMk id="46" creationId="{A8388278-1221-73AA-114F-5D2FF8776F38}"/>
          </ac:spMkLst>
        </pc:spChg>
        <pc:grpChg chg="add mod">
          <ac:chgData name="Bess Dunlevy" userId="dd4b9a8537dbe9d0" providerId="LiveId" clId="{7A30638F-6AC2-4378-95A7-FF76D45DB30A}" dt="2024-11-20T22:55:09.863" v="69" actId="1076"/>
          <ac:grpSpMkLst>
            <pc:docMk/>
            <pc:sldMk cId="3120352306" sldId="359"/>
            <ac:grpSpMk id="2" creationId="{6B8F5AC0-AB74-9ED7-D204-BBA32B90A5F5}"/>
          </ac:grpSpMkLst>
        </pc:grpChg>
        <pc:grpChg chg="add mod">
          <ac:chgData name="Bess Dunlevy" userId="dd4b9a8537dbe9d0" providerId="LiveId" clId="{7A30638F-6AC2-4378-95A7-FF76D45DB30A}" dt="2024-11-20T22:55:09.863" v="69" actId="1076"/>
          <ac:grpSpMkLst>
            <pc:docMk/>
            <pc:sldMk cId="3120352306" sldId="359"/>
            <ac:grpSpMk id="12" creationId="{A5C4B0A4-3084-C144-9463-0721D431B287}"/>
          </ac:grpSpMkLst>
        </pc:grpChg>
        <pc:grpChg chg="add mod">
          <ac:chgData name="Bess Dunlevy" userId="dd4b9a8537dbe9d0" providerId="LiveId" clId="{7A30638F-6AC2-4378-95A7-FF76D45DB30A}" dt="2024-11-20T22:55:09.863" v="69" actId="1076"/>
          <ac:grpSpMkLst>
            <pc:docMk/>
            <pc:sldMk cId="3120352306" sldId="359"/>
            <ac:grpSpMk id="20" creationId="{DC558595-F026-B269-7DE4-5B95793CE43C}"/>
          </ac:grpSpMkLst>
        </pc:grpChg>
        <pc:grpChg chg="add mod">
          <ac:chgData name="Bess Dunlevy" userId="dd4b9a8537dbe9d0" providerId="LiveId" clId="{7A30638F-6AC2-4378-95A7-FF76D45DB30A}" dt="2024-11-20T22:55:09.863" v="69" actId="1076"/>
          <ac:grpSpMkLst>
            <pc:docMk/>
            <pc:sldMk cId="3120352306" sldId="359"/>
            <ac:grpSpMk id="28" creationId="{267FF616-3052-60F5-176B-6AC4AF7FFDA0}"/>
          </ac:grpSpMkLst>
        </pc:grpChg>
        <pc:grpChg chg="add mod">
          <ac:chgData name="Bess Dunlevy" userId="dd4b9a8537dbe9d0" providerId="LiveId" clId="{7A30638F-6AC2-4378-95A7-FF76D45DB30A}" dt="2024-11-20T22:55:09.863" v="69" actId="1076"/>
          <ac:grpSpMkLst>
            <pc:docMk/>
            <pc:sldMk cId="3120352306" sldId="359"/>
            <ac:grpSpMk id="37" creationId="{7CC1F2A4-5236-BAC7-1F4E-458E0DED2AF8}"/>
          </ac:grpSpMkLst>
        </pc:grpChg>
        <pc:picChg chg="del">
          <ac:chgData name="Bess Dunlevy" userId="dd4b9a8537dbe9d0" providerId="LiveId" clId="{7A30638F-6AC2-4378-95A7-FF76D45DB30A}" dt="2024-11-20T22:54:31.197" v="65" actId="478"/>
          <ac:picMkLst>
            <pc:docMk/>
            <pc:sldMk cId="3120352306" sldId="359"/>
            <ac:picMk id="4" creationId="{2D64E5D9-E8A3-F0B9-B02E-1E92D3B8AE61}"/>
          </ac:picMkLst>
        </pc:picChg>
        <pc:picChg chg="del">
          <ac:chgData name="Bess Dunlevy" userId="dd4b9a8537dbe9d0" providerId="LiveId" clId="{7A30638F-6AC2-4378-95A7-FF76D45DB30A}" dt="2024-11-20T22:54:32.284" v="66" actId="478"/>
          <ac:picMkLst>
            <pc:docMk/>
            <pc:sldMk cId="3120352306" sldId="359"/>
            <ac:picMk id="5" creationId="{95BA1762-DF9B-F08E-7C17-54014818E65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11/27/24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11/27/24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11/27/24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11/27/24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11/27/24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11/27/24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11/27/24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11/27/24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294&amp;utm_source=template-powerpoint&amp;utm_medium=content&amp;utm_campaign=Basic+Brand+Pillar-powerpoint-11294&amp;lpa=Basic+Brand+Pillar+powerpoint+11294"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9034088" y="317165"/>
            <a:ext cx="3002763" cy="59723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317165"/>
            <a:ext cx="7384507" cy="492443"/>
          </a:xfrm>
          <a:prstGeom prst="rect">
            <a:avLst/>
          </a:prstGeom>
          <a:noFill/>
        </p:spPr>
        <p:txBody>
          <a:bodyPr wrap="square" rtlCol="0">
            <a:spAutoFit/>
          </a:bodyPr>
          <a:lstStyle/>
          <a:p>
            <a:r>
              <a:rPr lang="en-US" sz="2600" b="1" dirty="0">
                <a:solidFill>
                  <a:schemeClr val="tx1">
                    <a:lumMod val="65000"/>
                    <a:lumOff val="35000"/>
                  </a:schemeClr>
                </a:solidFill>
                <a:latin typeface="Century Gothic" panose="020B0502020202020204" pitchFamily="34" charset="0"/>
              </a:rPr>
              <a:t>Basic Brand Pillars Template</a:t>
            </a:r>
          </a:p>
        </p:txBody>
      </p:sp>
      <p:pic>
        <p:nvPicPr>
          <p:cNvPr id="5" name="Picture 4" descr="A diagram of a diagram&#10;&#10;Description automatically generated with medium confidence">
            <a:extLst>
              <a:ext uri="{FF2B5EF4-FFF2-40B4-BE49-F238E27FC236}">
                <a16:creationId xmlns:a16="http://schemas.microsoft.com/office/drawing/2014/main" id="{EDD7CB28-5490-2903-F352-01D98A4D11B6}"/>
              </a:ext>
            </a:extLst>
          </p:cNvPr>
          <p:cNvPicPr>
            <a:picLocks noChangeAspect="1"/>
          </p:cNvPicPr>
          <p:nvPr/>
        </p:nvPicPr>
        <p:blipFill>
          <a:blip r:embed="rId4">
            <a:alphaModFix amt="31000"/>
          </a:blip>
          <a:srcRect t="18231"/>
          <a:stretch/>
        </p:blipFill>
        <p:spPr>
          <a:xfrm>
            <a:off x="1787155" y="1511634"/>
            <a:ext cx="8617690" cy="5029201"/>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95B515-ACBE-CB9C-C028-5387FF1A76AC}"/>
            </a:ext>
          </a:extLst>
        </p:cNvPr>
        <p:cNvGrpSpPr/>
        <p:nvPr/>
      </p:nvGrpSpPr>
      <p:grpSpPr>
        <a:xfrm>
          <a:off x="0" y="0"/>
          <a:ext cx="0" cy="0"/>
          <a:chOff x="0" y="0"/>
          <a:chExt cx="0" cy="0"/>
        </a:xfrm>
      </p:grpSpPr>
      <p:sp>
        <p:nvSpPr>
          <p:cNvPr id="33" name="TextBox 32">
            <a:extLst>
              <a:ext uri="{FF2B5EF4-FFF2-40B4-BE49-F238E27FC236}">
                <a16:creationId xmlns:a16="http://schemas.microsoft.com/office/drawing/2014/main" id="{56CEC657-9FF4-B414-B49B-0372294A16FC}"/>
              </a:ext>
            </a:extLst>
          </p:cNvPr>
          <p:cNvSpPr txBox="1"/>
          <p:nvPr/>
        </p:nvSpPr>
        <p:spPr>
          <a:xfrm>
            <a:off x="164054" y="179333"/>
            <a:ext cx="7384507" cy="492443"/>
          </a:xfrm>
          <a:prstGeom prst="rect">
            <a:avLst/>
          </a:prstGeom>
          <a:noFill/>
        </p:spPr>
        <p:txBody>
          <a:bodyPr wrap="square" rtlCol="0">
            <a:spAutoFit/>
          </a:bodyPr>
          <a:lstStyle/>
          <a:p>
            <a:r>
              <a:rPr lang="en-US" sz="2600" b="1" dirty="0">
                <a:solidFill>
                  <a:schemeClr val="tx1">
                    <a:lumMod val="65000"/>
                    <a:lumOff val="35000"/>
                  </a:schemeClr>
                </a:solidFill>
                <a:latin typeface="Century Gothic" panose="020B0502020202020204" pitchFamily="34" charset="0"/>
              </a:rPr>
              <a:t>Basic Brand Pillars</a:t>
            </a:r>
          </a:p>
        </p:txBody>
      </p:sp>
      <p:grpSp>
        <p:nvGrpSpPr>
          <p:cNvPr id="2" name="Group 1">
            <a:extLst>
              <a:ext uri="{FF2B5EF4-FFF2-40B4-BE49-F238E27FC236}">
                <a16:creationId xmlns:a16="http://schemas.microsoft.com/office/drawing/2014/main" id="{6B8F5AC0-AB74-9ED7-D204-BBA32B90A5F5}"/>
              </a:ext>
            </a:extLst>
          </p:cNvPr>
          <p:cNvGrpSpPr/>
          <p:nvPr/>
        </p:nvGrpSpPr>
        <p:grpSpPr>
          <a:xfrm>
            <a:off x="1838324" y="1470025"/>
            <a:ext cx="1362075" cy="1362075"/>
            <a:chOff x="0" y="0"/>
            <a:chExt cx="1362075" cy="1362075"/>
          </a:xfrm>
        </p:grpSpPr>
        <p:sp>
          <p:nvSpPr>
            <p:cNvPr id="3" name="Rectangle: Rounded Corners 2">
              <a:extLst>
                <a:ext uri="{FF2B5EF4-FFF2-40B4-BE49-F238E27FC236}">
                  <a16:creationId xmlns:a16="http://schemas.microsoft.com/office/drawing/2014/main" id="{41729B53-611A-EEDA-65C0-A938949C69C2}"/>
                </a:ext>
              </a:extLst>
            </p:cNvPr>
            <p:cNvSpPr/>
            <p:nvPr/>
          </p:nvSpPr>
          <p:spPr>
            <a:xfrm>
              <a:off x="0" y="0"/>
              <a:ext cx="1362075" cy="1181100"/>
            </a:xfrm>
            <a:prstGeom prst="round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 name="Isosceles Triangle 5">
              <a:extLst>
                <a:ext uri="{FF2B5EF4-FFF2-40B4-BE49-F238E27FC236}">
                  <a16:creationId xmlns:a16="http://schemas.microsoft.com/office/drawing/2014/main" id="{85C520F7-24AE-54A7-7CFA-C59A81D51847}"/>
                </a:ext>
              </a:extLst>
            </p:cNvPr>
            <p:cNvSpPr/>
            <p:nvPr/>
          </p:nvSpPr>
          <p:spPr>
            <a:xfrm rot="10800000">
              <a:off x="523875" y="1133475"/>
              <a:ext cx="285750" cy="228600"/>
            </a:xfrm>
            <a:prstGeom prst="triangle">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7" name="Rectangle 6">
            <a:extLst>
              <a:ext uri="{FF2B5EF4-FFF2-40B4-BE49-F238E27FC236}">
                <a16:creationId xmlns:a16="http://schemas.microsoft.com/office/drawing/2014/main" id="{5E9E1758-25AE-1415-DC72-110FFF41C94E}"/>
              </a:ext>
            </a:extLst>
          </p:cNvPr>
          <p:cNvSpPr/>
          <p:nvPr/>
        </p:nvSpPr>
        <p:spPr>
          <a:xfrm>
            <a:off x="1838324" y="3051175"/>
            <a:ext cx="1362075" cy="3181350"/>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 name="Rectangle 7">
            <a:extLst>
              <a:ext uri="{FF2B5EF4-FFF2-40B4-BE49-F238E27FC236}">
                <a16:creationId xmlns:a16="http://schemas.microsoft.com/office/drawing/2014/main" id="{9730D13B-B28F-A7DB-3BA1-05E58955C67F}"/>
              </a:ext>
            </a:extLst>
          </p:cNvPr>
          <p:cNvSpPr/>
          <p:nvPr/>
        </p:nvSpPr>
        <p:spPr>
          <a:xfrm>
            <a:off x="1752599" y="6232525"/>
            <a:ext cx="1524000" cy="219075"/>
          </a:xfrm>
          <a:prstGeom prst="rect">
            <a:avLst/>
          </a:prstGeom>
          <a:solidFill>
            <a:schemeClr val="accent5">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9" name="Rectangle 8">
            <a:extLst>
              <a:ext uri="{FF2B5EF4-FFF2-40B4-BE49-F238E27FC236}">
                <a16:creationId xmlns:a16="http://schemas.microsoft.com/office/drawing/2014/main" id="{2C3BE354-F6C8-41C0-BC2E-20B822F97807}"/>
              </a:ext>
            </a:extLst>
          </p:cNvPr>
          <p:cNvSpPr/>
          <p:nvPr/>
        </p:nvSpPr>
        <p:spPr>
          <a:xfrm>
            <a:off x="1619249" y="6451600"/>
            <a:ext cx="1809750" cy="219075"/>
          </a:xfrm>
          <a:prstGeom prst="rect">
            <a:avLst/>
          </a:prstGeom>
          <a:solidFill>
            <a:schemeClr val="accent5">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0" name="Text Box 5">
            <a:extLst>
              <a:ext uri="{FF2B5EF4-FFF2-40B4-BE49-F238E27FC236}">
                <a16:creationId xmlns:a16="http://schemas.microsoft.com/office/drawing/2014/main" id="{BC2EED05-10AD-DD38-F000-5AA08AC732E9}"/>
              </a:ext>
            </a:extLst>
          </p:cNvPr>
          <p:cNvSpPr txBox="1">
            <a:spLocks noChangeArrowheads="1"/>
          </p:cNvSpPr>
          <p:nvPr/>
        </p:nvSpPr>
        <p:spPr bwMode="auto">
          <a:xfrm>
            <a:off x="1853239" y="1551017"/>
            <a:ext cx="1362075"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1" i="0" u="none" strike="noStrike" cap="none" normalizeH="0" baseline="0" dirty="0">
              <a:ln>
                <a:noFill/>
              </a:ln>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Purpose</a:t>
            </a:r>
            <a:endParaRPr kumimoji="0" lang="en-US" altLang="en-US"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Guided by meaning, driven by vision</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 name="Text Box 36">
            <a:extLst>
              <a:ext uri="{FF2B5EF4-FFF2-40B4-BE49-F238E27FC236}">
                <a16:creationId xmlns:a16="http://schemas.microsoft.com/office/drawing/2014/main" id="{3CA73672-1280-2E21-91F1-943D8B70C095}"/>
              </a:ext>
            </a:extLst>
          </p:cNvPr>
          <p:cNvSpPr txBox="1">
            <a:spLocks noChangeArrowheads="1"/>
          </p:cNvSpPr>
          <p:nvPr/>
        </p:nvSpPr>
        <p:spPr bwMode="auto">
          <a:xfrm>
            <a:off x="1862136" y="3189288"/>
            <a:ext cx="1362075" cy="250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800" b="1" i="0" u="none" strike="noStrike" cap="none" normalizeH="0" baseline="0" dirty="0">
                <a:ln>
                  <a:noFill/>
                </a:ln>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What drives our brand beyond profit?</a:t>
            </a:r>
            <a:endParaRPr kumimoji="0" lang="en-US" altLang="en-US" sz="800" b="0" i="0" u="none" strike="noStrike" cap="none" normalizeH="0" baseline="0" dirty="0">
              <a:ln>
                <a:noFill/>
              </a:ln>
              <a:solidFill>
                <a:schemeClr val="tx1"/>
              </a:solidFill>
              <a:effectLst/>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800" b="1" i="0" u="none" strike="noStrike" cap="none" normalizeH="0" baseline="0" dirty="0">
                <a:ln>
                  <a:noFill/>
                </a:ln>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How does our purpose benefit our customers and community?</a:t>
            </a:r>
            <a:endParaRPr kumimoji="0" lang="en-US" altLang="en-US" sz="800" b="0" i="0" u="none" strike="noStrike" cap="none" normalizeH="0" baseline="0" dirty="0">
              <a:ln>
                <a:noFill/>
              </a:ln>
              <a:solidFill>
                <a:schemeClr val="tx1"/>
              </a:solidFill>
              <a:effectLst/>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800" b="1" i="0" u="none" strike="noStrike" cap="none" normalizeH="0" baseline="0" dirty="0">
                <a:ln>
                  <a:noFill/>
                </a:ln>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What long-term goals are we working toward as a brand?</a:t>
            </a:r>
            <a:endParaRPr kumimoji="0" lang="en-US" altLang="en-US" sz="800" b="0" i="0" u="none" strike="noStrike" cap="none" normalizeH="0" baseline="0" dirty="0">
              <a:ln>
                <a:noFill/>
              </a:ln>
              <a:solidFill>
                <a:schemeClr val="tx1"/>
              </a:solidFill>
              <a:effectLst/>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800" b="1" i="0" u="none" strike="noStrike" cap="none" normalizeH="0" baseline="0" dirty="0">
                <a:ln>
                  <a:noFill/>
                </a:ln>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How do we communicate our purpose clearly and consistently?</a:t>
            </a:r>
            <a:endParaRPr kumimoji="0" lang="en-US" altLang="en-US" sz="800" b="0" i="0" u="none" strike="noStrike" cap="none" normalizeH="0" baseline="0" dirty="0">
              <a:ln>
                <a:noFill/>
              </a:ln>
              <a:solidFill>
                <a:schemeClr val="tx1"/>
              </a:solidFill>
              <a:effectLst/>
              <a:latin typeface="Arial" panose="020B0604020202020204" pitchFamily="34" charset="0"/>
            </a:endParaRPr>
          </a:p>
        </p:txBody>
      </p:sp>
      <p:grpSp>
        <p:nvGrpSpPr>
          <p:cNvPr id="12" name="Group 11">
            <a:extLst>
              <a:ext uri="{FF2B5EF4-FFF2-40B4-BE49-F238E27FC236}">
                <a16:creationId xmlns:a16="http://schemas.microsoft.com/office/drawing/2014/main" id="{A5C4B0A4-3084-C144-9463-0721D431B287}"/>
              </a:ext>
            </a:extLst>
          </p:cNvPr>
          <p:cNvGrpSpPr/>
          <p:nvPr/>
        </p:nvGrpSpPr>
        <p:grpSpPr>
          <a:xfrm>
            <a:off x="3724274" y="1472565"/>
            <a:ext cx="1362075" cy="1362075"/>
            <a:chOff x="0" y="0"/>
            <a:chExt cx="1362075" cy="1362075"/>
          </a:xfrm>
          <a:solidFill>
            <a:schemeClr val="accent2">
              <a:lumMod val="20000"/>
              <a:lumOff val="80000"/>
            </a:schemeClr>
          </a:solidFill>
        </p:grpSpPr>
        <p:sp>
          <p:nvSpPr>
            <p:cNvPr id="13" name="Rectangle: Rounded Corners 12">
              <a:extLst>
                <a:ext uri="{FF2B5EF4-FFF2-40B4-BE49-F238E27FC236}">
                  <a16:creationId xmlns:a16="http://schemas.microsoft.com/office/drawing/2014/main" id="{B51DDE86-8655-A754-2B0A-8CAEBC0C9AC8}"/>
                </a:ext>
              </a:extLst>
            </p:cNvPr>
            <p:cNvSpPr/>
            <p:nvPr/>
          </p:nvSpPr>
          <p:spPr>
            <a:xfrm>
              <a:off x="0" y="0"/>
              <a:ext cx="1362075" cy="1181100"/>
            </a:xfrm>
            <a:prstGeom prst="round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4" name="Isosceles Triangle 13">
              <a:extLst>
                <a:ext uri="{FF2B5EF4-FFF2-40B4-BE49-F238E27FC236}">
                  <a16:creationId xmlns:a16="http://schemas.microsoft.com/office/drawing/2014/main" id="{0E5DAEAE-B0A0-E3E0-818F-5312588CB85E}"/>
                </a:ext>
              </a:extLst>
            </p:cNvPr>
            <p:cNvSpPr/>
            <p:nvPr/>
          </p:nvSpPr>
          <p:spPr>
            <a:xfrm rot="10800000">
              <a:off x="523875" y="1133475"/>
              <a:ext cx="285750" cy="228600"/>
            </a:xfrm>
            <a:prstGeom prst="triangle">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15" name="Rectangle 14">
            <a:extLst>
              <a:ext uri="{FF2B5EF4-FFF2-40B4-BE49-F238E27FC236}">
                <a16:creationId xmlns:a16="http://schemas.microsoft.com/office/drawing/2014/main" id="{8C8C6CEB-ABE0-D9FC-B1AB-95520A933DDE}"/>
              </a:ext>
            </a:extLst>
          </p:cNvPr>
          <p:cNvSpPr/>
          <p:nvPr/>
        </p:nvSpPr>
        <p:spPr>
          <a:xfrm>
            <a:off x="3724274" y="3053715"/>
            <a:ext cx="1362075" cy="3181350"/>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6" name="Rectangle 15">
            <a:extLst>
              <a:ext uri="{FF2B5EF4-FFF2-40B4-BE49-F238E27FC236}">
                <a16:creationId xmlns:a16="http://schemas.microsoft.com/office/drawing/2014/main" id="{F3DCF6B7-95E2-29A9-9F17-F107DBDB62B8}"/>
              </a:ext>
            </a:extLst>
          </p:cNvPr>
          <p:cNvSpPr/>
          <p:nvPr/>
        </p:nvSpPr>
        <p:spPr>
          <a:xfrm>
            <a:off x="3638549" y="6235065"/>
            <a:ext cx="1524000" cy="219075"/>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7" name="Rectangle 16">
            <a:extLst>
              <a:ext uri="{FF2B5EF4-FFF2-40B4-BE49-F238E27FC236}">
                <a16:creationId xmlns:a16="http://schemas.microsoft.com/office/drawing/2014/main" id="{350377E9-2BBB-17C9-EF6F-3EEF46C2FA98}"/>
              </a:ext>
            </a:extLst>
          </p:cNvPr>
          <p:cNvSpPr/>
          <p:nvPr/>
        </p:nvSpPr>
        <p:spPr>
          <a:xfrm>
            <a:off x="3505199" y="6454140"/>
            <a:ext cx="1809750" cy="219075"/>
          </a:xfrm>
          <a:prstGeom prst="rect">
            <a:avLst/>
          </a:prstGeom>
          <a:solidFill>
            <a:schemeClr val="accent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8" name="Text Box 19">
            <a:extLst>
              <a:ext uri="{FF2B5EF4-FFF2-40B4-BE49-F238E27FC236}">
                <a16:creationId xmlns:a16="http://schemas.microsoft.com/office/drawing/2014/main" id="{8E75614D-89B6-E6A7-C236-E03072B47676}"/>
              </a:ext>
            </a:extLst>
          </p:cNvPr>
          <p:cNvSpPr txBox="1">
            <a:spLocks noChangeArrowheads="1"/>
          </p:cNvSpPr>
          <p:nvPr/>
        </p:nvSpPr>
        <p:spPr bwMode="auto">
          <a:xfrm>
            <a:off x="3767136" y="1469280"/>
            <a:ext cx="1362075"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1" i="0" u="none" strike="noStrike" cap="none" normalizeH="0" baseline="0" dirty="0">
              <a:ln>
                <a:noFill/>
              </a:ln>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Perception</a:t>
            </a:r>
            <a:endParaRPr kumimoji="0" lang="en-US" altLang="en-US"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Shaping how we</a:t>
            </a:r>
            <a:r>
              <a:rPr kumimoji="0" lang="en-US" altLang="en-US" sz="900" b="1" i="0" u="none" strike="noStrike" cap="none" normalizeH="0" baseline="0" dirty="0">
                <a:ln>
                  <a:noFill/>
                </a:ln>
                <a:solidFill>
                  <a:srgbClr val="595959"/>
                </a:solidFill>
                <a:effectLst/>
                <a:latin typeface="Aptos" panose="020B0004020202020204" pitchFamily="34" charset="0"/>
                <a:ea typeface="Aptos" panose="020B0004020202020204" pitchFamily="34" charset="0"/>
                <a:cs typeface="Times New Roman" panose="02020603050405020304" pitchFamily="18" charset="0"/>
              </a:rPr>
              <a:t>’</a:t>
            </a:r>
            <a:r>
              <a:rPr kumimoji="0" lang="en-US" altLang="en-US" sz="900" b="1" i="0" u="none" strike="noStrike" cap="none" normalizeH="0" baseline="0" dirty="0">
                <a:ln>
                  <a:noFill/>
                </a:ln>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re seen, reflecting who we are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9" name="Text Box 23">
            <a:extLst>
              <a:ext uri="{FF2B5EF4-FFF2-40B4-BE49-F238E27FC236}">
                <a16:creationId xmlns:a16="http://schemas.microsoft.com/office/drawing/2014/main" id="{93938EC3-5CCC-457E-985E-5945A35ABC29}"/>
              </a:ext>
            </a:extLst>
          </p:cNvPr>
          <p:cNvSpPr txBox="1">
            <a:spLocks noChangeArrowheads="1"/>
          </p:cNvSpPr>
          <p:nvPr/>
        </p:nvSpPr>
        <p:spPr bwMode="auto">
          <a:xfrm>
            <a:off x="3748086" y="3183780"/>
            <a:ext cx="1362075" cy="282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800" b="1" i="0" u="none" strike="noStrike" cap="none" normalizeH="0" baseline="0" dirty="0">
                <a:ln>
                  <a:noFill/>
                </a:ln>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How do we want customers to perceive our brand?</a:t>
            </a:r>
            <a:endParaRPr kumimoji="0" lang="en-US" altLang="en-US" sz="800" b="0" i="0" u="none" strike="noStrike" cap="none" normalizeH="0" baseline="0" dirty="0">
              <a:ln>
                <a:noFill/>
              </a:ln>
              <a:solidFill>
                <a:schemeClr val="tx1"/>
              </a:solidFill>
              <a:effectLst/>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800" b="1" i="0" u="none" strike="noStrike" cap="none" normalizeH="0" baseline="0" dirty="0">
                <a:ln>
                  <a:noFill/>
                </a:ln>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What image or reputation do we aim to build over time?</a:t>
            </a:r>
            <a:endParaRPr kumimoji="0" lang="en-US" altLang="en-US" sz="800" b="0" i="0" u="none" strike="noStrike" cap="none" normalizeH="0" baseline="0" dirty="0">
              <a:ln>
                <a:noFill/>
              </a:ln>
              <a:solidFill>
                <a:schemeClr val="tx1"/>
              </a:solidFill>
              <a:effectLst/>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800" b="1" i="0" u="none" strike="noStrike" cap="none" normalizeH="0" baseline="0" dirty="0">
                <a:ln>
                  <a:noFill/>
                </a:ln>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How do we ensure our brand message aligns with customers</a:t>
            </a:r>
            <a:r>
              <a:rPr kumimoji="0" lang="en-US" altLang="en-US" sz="800" b="1" i="0" u="none" strike="noStrike" cap="none" normalizeH="0" baseline="0" dirty="0">
                <a:ln>
                  <a:noFill/>
                </a:ln>
                <a:solidFill>
                  <a:srgbClr val="595959"/>
                </a:solidFill>
                <a:effectLst/>
                <a:latin typeface="Aptos" panose="020B0004020202020204" pitchFamily="34" charset="0"/>
                <a:ea typeface="Aptos" panose="020B0004020202020204" pitchFamily="34" charset="0"/>
                <a:cs typeface="Times New Roman" panose="02020603050405020304" pitchFamily="18" charset="0"/>
              </a:rPr>
              <a:t>’</a:t>
            </a:r>
            <a:r>
              <a:rPr kumimoji="0" lang="en-US" altLang="en-US" sz="800" b="1" i="0" u="none" strike="noStrike" cap="none" normalizeH="0" baseline="0" dirty="0">
                <a:ln>
                  <a:noFill/>
                </a:ln>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expectations?</a:t>
            </a:r>
            <a:endParaRPr kumimoji="0" lang="en-US" altLang="en-US" sz="800" b="0" i="0" u="none" strike="noStrike" cap="none" normalizeH="0" baseline="0" dirty="0">
              <a:ln>
                <a:noFill/>
              </a:ln>
              <a:solidFill>
                <a:schemeClr val="tx1"/>
              </a:solidFill>
              <a:effectLst/>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800" b="1" i="0" u="none" strike="noStrike" cap="none" normalizeH="0" baseline="0" dirty="0">
                <a:ln>
                  <a:noFill/>
                </a:ln>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What steps can we take to improve our brand</a:t>
            </a:r>
            <a:r>
              <a:rPr kumimoji="0" lang="en-US" altLang="en-US" sz="800" b="1" i="0" u="none" strike="noStrike" cap="none" normalizeH="0" baseline="0" dirty="0">
                <a:ln>
                  <a:noFill/>
                </a:ln>
                <a:solidFill>
                  <a:srgbClr val="595959"/>
                </a:solidFill>
                <a:effectLst/>
                <a:latin typeface="Aptos" panose="020B0004020202020204" pitchFamily="34" charset="0"/>
                <a:ea typeface="Aptos" panose="020B0004020202020204" pitchFamily="34" charset="0"/>
                <a:cs typeface="Times New Roman" panose="02020603050405020304" pitchFamily="18" charset="0"/>
              </a:rPr>
              <a:t>’</a:t>
            </a:r>
            <a:r>
              <a:rPr kumimoji="0" lang="en-US" altLang="en-US" sz="800" b="1" i="0" u="none" strike="noStrike" cap="none" normalizeH="0" baseline="0" dirty="0">
                <a:ln>
                  <a:noFill/>
                </a:ln>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s perception?</a:t>
            </a:r>
            <a:endParaRPr kumimoji="0" lang="en-US" altLang="en-US" sz="800" b="0" i="0" u="none" strike="noStrike" cap="none" normalizeH="0" baseline="0" dirty="0">
              <a:ln>
                <a:noFill/>
              </a:ln>
              <a:solidFill>
                <a:schemeClr val="tx1"/>
              </a:solidFill>
              <a:effectLst/>
              <a:latin typeface="Arial" panose="020B0604020202020204" pitchFamily="34" charset="0"/>
            </a:endParaRPr>
          </a:p>
        </p:txBody>
      </p:sp>
      <p:grpSp>
        <p:nvGrpSpPr>
          <p:cNvPr id="20" name="Group 19">
            <a:extLst>
              <a:ext uri="{FF2B5EF4-FFF2-40B4-BE49-F238E27FC236}">
                <a16:creationId xmlns:a16="http://schemas.microsoft.com/office/drawing/2014/main" id="{DC558595-F026-B269-7DE4-5B95793CE43C}"/>
              </a:ext>
            </a:extLst>
          </p:cNvPr>
          <p:cNvGrpSpPr/>
          <p:nvPr/>
        </p:nvGrpSpPr>
        <p:grpSpPr>
          <a:xfrm>
            <a:off x="5619749" y="1470025"/>
            <a:ext cx="1362075" cy="1362075"/>
            <a:chOff x="0" y="0"/>
            <a:chExt cx="1362075" cy="1362075"/>
          </a:xfrm>
          <a:solidFill>
            <a:schemeClr val="accent4">
              <a:lumMod val="20000"/>
              <a:lumOff val="80000"/>
            </a:schemeClr>
          </a:solidFill>
        </p:grpSpPr>
        <p:sp>
          <p:nvSpPr>
            <p:cNvPr id="21" name="Rectangle: Rounded Corners 20">
              <a:extLst>
                <a:ext uri="{FF2B5EF4-FFF2-40B4-BE49-F238E27FC236}">
                  <a16:creationId xmlns:a16="http://schemas.microsoft.com/office/drawing/2014/main" id="{A1F9A05D-7BCA-02CE-9C6D-27A3082DA8F6}"/>
                </a:ext>
              </a:extLst>
            </p:cNvPr>
            <p:cNvSpPr/>
            <p:nvPr/>
          </p:nvSpPr>
          <p:spPr>
            <a:xfrm>
              <a:off x="0" y="0"/>
              <a:ext cx="1362075" cy="1181100"/>
            </a:xfrm>
            <a:prstGeom prst="round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 name="Isosceles Triangle 21">
              <a:extLst>
                <a:ext uri="{FF2B5EF4-FFF2-40B4-BE49-F238E27FC236}">
                  <a16:creationId xmlns:a16="http://schemas.microsoft.com/office/drawing/2014/main" id="{9B4B8465-41A5-EB73-9509-69224A07F541}"/>
                </a:ext>
              </a:extLst>
            </p:cNvPr>
            <p:cNvSpPr/>
            <p:nvPr/>
          </p:nvSpPr>
          <p:spPr>
            <a:xfrm rot="10800000">
              <a:off x="523875" y="1133475"/>
              <a:ext cx="285750" cy="228600"/>
            </a:xfrm>
            <a:prstGeom prst="triangle">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23" name="Rectangle 22">
            <a:extLst>
              <a:ext uri="{FF2B5EF4-FFF2-40B4-BE49-F238E27FC236}">
                <a16:creationId xmlns:a16="http://schemas.microsoft.com/office/drawing/2014/main" id="{47033FA0-54C5-174F-81A0-16DE3F23B583}"/>
              </a:ext>
            </a:extLst>
          </p:cNvPr>
          <p:cNvSpPr/>
          <p:nvPr/>
        </p:nvSpPr>
        <p:spPr>
          <a:xfrm>
            <a:off x="5619749" y="3051175"/>
            <a:ext cx="1362075" cy="3181350"/>
          </a:xfrm>
          <a:prstGeom prst="rect">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4" name="Rectangle 23">
            <a:extLst>
              <a:ext uri="{FF2B5EF4-FFF2-40B4-BE49-F238E27FC236}">
                <a16:creationId xmlns:a16="http://schemas.microsoft.com/office/drawing/2014/main" id="{859CC55B-31A3-F28D-2834-9A83395370DE}"/>
              </a:ext>
            </a:extLst>
          </p:cNvPr>
          <p:cNvSpPr/>
          <p:nvPr/>
        </p:nvSpPr>
        <p:spPr>
          <a:xfrm>
            <a:off x="5534024" y="6232525"/>
            <a:ext cx="1524000" cy="219075"/>
          </a:xfrm>
          <a:prstGeom prst="rect">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5" name="Rectangle 24">
            <a:extLst>
              <a:ext uri="{FF2B5EF4-FFF2-40B4-BE49-F238E27FC236}">
                <a16:creationId xmlns:a16="http://schemas.microsoft.com/office/drawing/2014/main" id="{100DE43C-C140-686C-16BC-3668C8C0663D}"/>
              </a:ext>
            </a:extLst>
          </p:cNvPr>
          <p:cNvSpPr/>
          <p:nvPr/>
        </p:nvSpPr>
        <p:spPr>
          <a:xfrm>
            <a:off x="5400674" y="6451600"/>
            <a:ext cx="1809750" cy="219075"/>
          </a:xfrm>
          <a:prstGeom prst="rect">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6" name="Text Box 8">
            <a:extLst>
              <a:ext uri="{FF2B5EF4-FFF2-40B4-BE49-F238E27FC236}">
                <a16:creationId xmlns:a16="http://schemas.microsoft.com/office/drawing/2014/main" id="{C9507311-2478-3A4D-AC37-DAB60F4AB2B3}"/>
              </a:ext>
            </a:extLst>
          </p:cNvPr>
          <p:cNvSpPr txBox="1">
            <a:spLocks noChangeArrowheads="1"/>
          </p:cNvSpPr>
          <p:nvPr/>
        </p:nvSpPr>
        <p:spPr bwMode="auto">
          <a:xfrm>
            <a:off x="5662611" y="1571608"/>
            <a:ext cx="1362075"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1" i="0" u="none" strike="noStrike" cap="none" normalizeH="0" baseline="0" dirty="0">
              <a:ln>
                <a:noFill/>
              </a:ln>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Identity</a:t>
            </a:r>
            <a:endParaRPr kumimoji="0" lang="en-US" altLang="en-US"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Our core defines our confidence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7" name="Text Box 22">
            <a:extLst>
              <a:ext uri="{FF2B5EF4-FFF2-40B4-BE49-F238E27FC236}">
                <a16:creationId xmlns:a16="http://schemas.microsoft.com/office/drawing/2014/main" id="{016DEBE0-A553-FBB5-FA84-81EC77AA14F8}"/>
              </a:ext>
            </a:extLst>
          </p:cNvPr>
          <p:cNvSpPr txBox="1">
            <a:spLocks noChangeArrowheads="1"/>
          </p:cNvSpPr>
          <p:nvPr/>
        </p:nvSpPr>
        <p:spPr bwMode="auto">
          <a:xfrm>
            <a:off x="5653086" y="3165458"/>
            <a:ext cx="1362075"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800" b="1" i="0" u="none" strike="noStrike" cap="none" normalizeH="0" baseline="0" dirty="0">
                <a:ln>
                  <a:noFill/>
                </a:ln>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What values and traits define our brand identity?</a:t>
            </a:r>
            <a:endParaRPr kumimoji="0" lang="en-US" altLang="en-US" sz="800" b="0" i="0" u="none" strike="noStrike" cap="none" normalizeH="0" baseline="0" dirty="0">
              <a:ln>
                <a:noFill/>
              </a:ln>
              <a:solidFill>
                <a:schemeClr val="tx1"/>
              </a:solidFill>
              <a:effectLst/>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800" b="1" i="0" u="none" strike="noStrike" cap="none" normalizeH="0" baseline="0" dirty="0">
                <a:ln>
                  <a:noFill/>
                </a:ln>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How can we ensure consistency in our brand voice and style?</a:t>
            </a:r>
            <a:endParaRPr kumimoji="0" lang="en-US" altLang="en-US" sz="800" b="0" i="0" u="none" strike="noStrike" cap="none" normalizeH="0" baseline="0" dirty="0">
              <a:ln>
                <a:noFill/>
              </a:ln>
              <a:solidFill>
                <a:schemeClr val="tx1"/>
              </a:solidFill>
              <a:effectLst/>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800" b="1" i="0" u="none" strike="noStrike" cap="none" normalizeH="0" baseline="0" dirty="0">
                <a:ln>
                  <a:noFill/>
                </a:ln>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How does our brand</a:t>
            </a:r>
            <a:r>
              <a:rPr kumimoji="0" lang="en-US" altLang="en-US" sz="800" b="1" i="0" u="none" strike="noStrike" cap="none" normalizeH="0" baseline="0" dirty="0">
                <a:ln>
                  <a:noFill/>
                </a:ln>
                <a:solidFill>
                  <a:srgbClr val="595959"/>
                </a:solidFill>
                <a:effectLst/>
                <a:latin typeface="Aptos" panose="020B0004020202020204" pitchFamily="34" charset="0"/>
                <a:ea typeface="Aptos" panose="020B0004020202020204" pitchFamily="34" charset="0"/>
                <a:cs typeface="Times New Roman" panose="02020603050405020304" pitchFamily="18" charset="0"/>
              </a:rPr>
              <a:t>’</a:t>
            </a:r>
            <a:r>
              <a:rPr kumimoji="0" lang="en-US" altLang="en-US" sz="800" b="1" i="0" u="none" strike="noStrike" cap="none" normalizeH="0" baseline="0" dirty="0">
                <a:ln>
                  <a:noFill/>
                </a:ln>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s visual identity reflect our core values?</a:t>
            </a:r>
            <a:endParaRPr kumimoji="0" lang="en-US" altLang="en-US" sz="800" b="0" i="0" u="none" strike="noStrike" cap="none" normalizeH="0" baseline="0" dirty="0">
              <a:ln>
                <a:noFill/>
              </a:ln>
              <a:solidFill>
                <a:schemeClr val="tx1"/>
              </a:solidFill>
              <a:effectLst/>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800" b="1" i="0" u="none" strike="noStrike" cap="none" normalizeH="0" baseline="0" dirty="0">
                <a:ln>
                  <a:noFill/>
                </a:ln>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What makes our brand unique and easily recognizable?</a:t>
            </a:r>
            <a:endParaRPr kumimoji="0" lang="en-US" altLang="en-US" sz="800" b="0" i="0" u="none" strike="noStrike" cap="none" normalizeH="0" baseline="0" dirty="0">
              <a:ln>
                <a:noFill/>
              </a:ln>
              <a:solidFill>
                <a:schemeClr val="tx1"/>
              </a:solidFill>
              <a:effectLst/>
              <a:latin typeface="Arial" panose="020B0604020202020204" pitchFamily="34" charset="0"/>
            </a:endParaRPr>
          </a:p>
        </p:txBody>
      </p:sp>
      <p:grpSp>
        <p:nvGrpSpPr>
          <p:cNvPr id="28" name="Group 27">
            <a:extLst>
              <a:ext uri="{FF2B5EF4-FFF2-40B4-BE49-F238E27FC236}">
                <a16:creationId xmlns:a16="http://schemas.microsoft.com/office/drawing/2014/main" id="{267FF616-3052-60F5-176B-6AC4AF7FFDA0}"/>
              </a:ext>
            </a:extLst>
          </p:cNvPr>
          <p:cNvGrpSpPr/>
          <p:nvPr/>
        </p:nvGrpSpPr>
        <p:grpSpPr>
          <a:xfrm>
            <a:off x="7505699" y="1470025"/>
            <a:ext cx="1362075" cy="1362075"/>
            <a:chOff x="0" y="0"/>
            <a:chExt cx="1362075" cy="1362075"/>
          </a:xfrm>
          <a:solidFill>
            <a:schemeClr val="accent6">
              <a:lumMod val="20000"/>
              <a:lumOff val="80000"/>
            </a:schemeClr>
          </a:solidFill>
        </p:grpSpPr>
        <p:sp>
          <p:nvSpPr>
            <p:cNvPr id="29" name="Rectangle: Rounded Corners 28">
              <a:extLst>
                <a:ext uri="{FF2B5EF4-FFF2-40B4-BE49-F238E27FC236}">
                  <a16:creationId xmlns:a16="http://schemas.microsoft.com/office/drawing/2014/main" id="{D4C541F3-331C-3833-F183-6B843341216C}"/>
                </a:ext>
              </a:extLst>
            </p:cNvPr>
            <p:cNvSpPr/>
            <p:nvPr/>
          </p:nvSpPr>
          <p:spPr>
            <a:xfrm>
              <a:off x="0" y="0"/>
              <a:ext cx="1362075" cy="1181100"/>
            </a:xfrm>
            <a:prstGeom prst="round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0" name="Isosceles Triangle 29">
              <a:extLst>
                <a:ext uri="{FF2B5EF4-FFF2-40B4-BE49-F238E27FC236}">
                  <a16:creationId xmlns:a16="http://schemas.microsoft.com/office/drawing/2014/main" id="{DAF3B663-EF6B-AD86-626F-A745F4191385}"/>
                </a:ext>
              </a:extLst>
            </p:cNvPr>
            <p:cNvSpPr/>
            <p:nvPr/>
          </p:nvSpPr>
          <p:spPr>
            <a:xfrm rot="10800000">
              <a:off x="523875" y="1133475"/>
              <a:ext cx="285750" cy="228600"/>
            </a:xfrm>
            <a:prstGeom prst="triangle">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31" name="Rectangle 30">
            <a:extLst>
              <a:ext uri="{FF2B5EF4-FFF2-40B4-BE49-F238E27FC236}">
                <a16:creationId xmlns:a16="http://schemas.microsoft.com/office/drawing/2014/main" id="{C7DED969-D6B7-873B-4E17-E6C84C910FC2}"/>
              </a:ext>
            </a:extLst>
          </p:cNvPr>
          <p:cNvSpPr/>
          <p:nvPr/>
        </p:nvSpPr>
        <p:spPr>
          <a:xfrm>
            <a:off x="7505699" y="3051175"/>
            <a:ext cx="1362075" cy="318135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2" name="Rectangle 31">
            <a:extLst>
              <a:ext uri="{FF2B5EF4-FFF2-40B4-BE49-F238E27FC236}">
                <a16:creationId xmlns:a16="http://schemas.microsoft.com/office/drawing/2014/main" id="{B5A97E29-E54E-A792-9FEB-21467D60F563}"/>
              </a:ext>
            </a:extLst>
          </p:cNvPr>
          <p:cNvSpPr/>
          <p:nvPr/>
        </p:nvSpPr>
        <p:spPr>
          <a:xfrm>
            <a:off x="7419974" y="6232525"/>
            <a:ext cx="1524000" cy="219075"/>
          </a:xfrm>
          <a:prstGeom prst="rect">
            <a:avLst/>
          </a:prstGeom>
          <a:solidFill>
            <a:schemeClr val="accent6">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4" name="Rectangle 33">
            <a:extLst>
              <a:ext uri="{FF2B5EF4-FFF2-40B4-BE49-F238E27FC236}">
                <a16:creationId xmlns:a16="http://schemas.microsoft.com/office/drawing/2014/main" id="{2D4F8E16-6989-2429-6392-D850BE2CF310}"/>
              </a:ext>
            </a:extLst>
          </p:cNvPr>
          <p:cNvSpPr/>
          <p:nvPr/>
        </p:nvSpPr>
        <p:spPr>
          <a:xfrm>
            <a:off x="7286624" y="6451600"/>
            <a:ext cx="1809750" cy="219075"/>
          </a:xfrm>
          <a:prstGeom prst="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5" name="Text Box 15">
            <a:extLst>
              <a:ext uri="{FF2B5EF4-FFF2-40B4-BE49-F238E27FC236}">
                <a16:creationId xmlns:a16="http://schemas.microsoft.com/office/drawing/2014/main" id="{FC56A338-E285-C005-3466-C428BB566414}"/>
              </a:ext>
            </a:extLst>
          </p:cNvPr>
          <p:cNvSpPr txBox="1">
            <a:spLocks noChangeArrowheads="1"/>
          </p:cNvSpPr>
          <p:nvPr/>
        </p:nvSpPr>
        <p:spPr bwMode="auto">
          <a:xfrm>
            <a:off x="7515224" y="1551017"/>
            <a:ext cx="1362075"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1" i="0" u="none" strike="noStrike" cap="none" normalizeH="0" baseline="0" dirty="0">
              <a:ln>
                <a:noFill/>
              </a:ln>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Values</a:t>
            </a:r>
            <a:endParaRPr kumimoji="0" lang="en-US" altLang="en-US"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Principles that propel us forward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6" name="Text Box 21">
            <a:extLst>
              <a:ext uri="{FF2B5EF4-FFF2-40B4-BE49-F238E27FC236}">
                <a16:creationId xmlns:a16="http://schemas.microsoft.com/office/drawing/2014/main" id="{A24331DA-E83F-44A2-BCF5-0793577374D8}"/>
              </a:ext>
            </a:extLst>
          </p:cNvPr>
          <p:cNvSpPr txBox="1">
            <a:spLocks noChangeArrowheads="1"/>
          </p:cNvSpPr>
          <p:nvPr/>
        </p:nvSpPr>
        <p:spPr bwMode="auto">
          <a:xfrm>
            <a:off x="7548561" y="3165458"/>
            <a:ext cx="1362075" cy="282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800" b="1" i="0" u="none" strike="noStrike" cap="none" normalizeH="0" baseline="0" dirty="0">
                <a:ln>
                  <a:noFill/>
                </a:ln>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What core principles guide our actions and decisions?</a:t>
            </a:r>
            <a:endParaRPr kumimoji="0" lang="en-US" altLang="en-US" sz="800" b="0" i="0" u="none" strike="noStrike" cap="none" normalizeH="0" baseline="0" dirty="0">
              <a:ln>
                <a:noFill/>
              </a:ln>
              <a:solidFill>
                <a:schemeClr val="tx1"/>
              </a:solidFill>
              <a:effectLst/>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800" b="1" i="0" u="none" strike="noStrike" cap="none" normalizeH="0" baseline="0" dirty="0">
                <a:ln>
                  <a:noFill/>
                </a:ln>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How do our values influence the way we interact with customers and partners?</a:t>
            </a:r>
            <a:endParaRPr kumimoji="0" lang="en-US" altLang="en-US" sz="800" b="0" i="0" u="none" strike="noStrike" cap="none" normalizeH="0" baseline="0" dirty="0">
              <a:ln>
                <a:noFill/>
              </a:ln>
              <a:solidFill>
                <a:schemeClr val="tx1"/>
              </a:solidFill>
              <a:effectLst/>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800" b="1" i="0" u="none" strike="noStrike" cap="none" normalizeH="0" baseline="0" dirty="0">
                <a:ln>
                  <a:noFill/>
                </a:ln>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How do we demonstrate our values in our daily operations?</a:t>
            </a:r>
            <a:endParaRPr kumimoji="0" lang="en-US" altLang="en-US" sz="800" b="0" i="0" u="none" strike="noStrike" cap="none" normalizeH="0" baseline="0" dirty="0">
              <a:ln>
                <a:noFill/>
              </a:ln>
              <a:solidFill>
                <a:schemeClr val="tx1"/>
              </a:solidFill>
              <a:effectLst/>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800" b="1" i="0" u="none" strike="noStrike" cap="none" normalizeH="0" baseline="0" dirty="0">
                <a:ln>
                  <a:noFill/>
                </a:ln>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What role do our values play in building customer trust?</a:t>
            </a:r>
            <a:endParaRPr kumimoji="0" lang="en-US" altLang="en-US" sz="800" b="0" i="0" u="none" strike="noStrike" cap="none" normalizeH="0" baseline="0" dirty="0">
              <a:ln>
                <a:noFill/>
              </a:ln>
              <a:solidFill>
                <a:schemeClr val="tx1"/>
              </a:solidFill>
              <a:effectLst/>
              <a:latin typeface="Arial" panose="020B0604020202020204" pitchFamily="34" charset="0"/>
            </a:endParaRPr>
          </a:p>
        </p:txBody>
      </p:sp>
      <p:grpSp>
        <p:nvGrpSpPr>
          <p:cNvPr id="37" name="Group 36">
            <a:extLst>
              <a:ext uri="{FF2B5EF4-FFF2-40B4-BE49-F238E27FC236}">
                <a16:creationId xmlns:a16="http://schemas.microsoft.com/office/drawing/2014/main" id="{7CC1F2A4-5236-BAC7-1F4E-458E0DED2AF8}"/>
              </a:ext>
            </a:extLst>
          </p:cNvPr>
          <p:cNvGrpSpPr/>
          <p:nvPr/>
        </p:nvGrpSpPr>
        <p:grpSpPr>
          <a:xfrm>
            <a:off x="9401174" y="1479550"/>
            <a:ext cx="1362075" cy="1362075"/>
            <a:chOff x="0" y="0"/>
            <a:chExt cx="1362075" cy="1362075"/>
          </a:xfrm>
          <a:solidFill>
            <a:schemeClr val="bg1">
              <a:lumMod val="85000"/>
            </a:schemeClr>
          </a:solidFill>
        </p:grpSpPr>
        <p:sp>
          <p:nvSpPr>
            <p:cNvPr id="38" name="Rectangle: Rounded Corners 37">
              <a:extLst>
                <a:ext uri="{FF2B5EF4-FFF2-40B4-BE49-F238E27FC236}">
                  <a16:creationId xmlns:a16="http://schemas.microsoft.com/office/drawing/2014/main" id="{9DEF2476-4B20-1959-0D3C-3F9D59130BE7}"/>
                </a:ext>
              </a:extLst>
            </p:cNvPr>
            <p:cNvSpPr/>
            <p:nvPr/>
          </p:nvSpPr>
          <p:spPr>
            <a:xfrm>
              <a:off x="0" y="0"/>
              <a:ext cx="1362075" cy="1181100"/>
            </a:xfrm>
            <a:prstGeom prst="round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9" name="Isosceles Triangle 38">
              <a:extLst>
                <a:ext uri="{FF2B5EF4-FFF2-40B4-BE49-F238E27FC236}">
                  <a16:creationId xmlns:a16="http://schemas.microsoft.com/office/drawing/2014/main" id="{4D75A723-2500-2138-525D-0A35628DDE40}"/>
                </a:ext>
              </a:extLst>
            </p:cNvPr>
            <p:cNvSpPr/>
            <p:nvPr/>
          </p:nvSpPr>
          <p:spPr>
            <a:xfrm rot="10800000">
              <a:off x="523875" y="1133475"/>
              <a:ext cx="285750" cy="228600"/>
            </a:xfrm>
            <a:prstGeom prst="triangle">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40" name="Rectangle 39">
            <a:extLst>
              <a:ext uri="{FF2B5EF4-FFF2-40B4-BE49-F238E27FC236}">
                <a16:creationId xmlns:a16="http://schemas.microsoft.com/office/drawing/2014/main" id="{EE9A4649-7C6A-EF32-3AEF-3E494B8A6139}"/>
              </a:ext>
            </a:extLst>
          </p:cNvPr>
          <p:cNvSpPr/>
          <p:nvPr/>
        </p:nvSpPr>
        <p:spPr>
          <a:xfrm>
            <a:off x="9401174" y="3060700"/>
            <a:ext cx="1362075" cy="3181350"/>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1" name="Rectangle 40">
            <a:extLst>
              <a:ext uri="{FF2B5EF4-FFF2-40B4-BE49-F238E27FC236}">
                <a16:creationId xmlns:a16="http://schemas.microsoft.com/office/drawing/2014/main" id="{E04388EA-23DA-77D7-A5E9-4B514D5A7FE6}"/>
              </a:ext>
            </a:extLst>
          </p:cNvPr>
          <p:cNvSpPr/>
          <p:nvPr/>
        </p:nvSpPr>
        <p:spPr>
          <a:xfrm>
            <a:off x="9315449" y="6242050"/>
            <a:ext cx="1524000" cy="219075"/>
          </a:xfrm>
          <a:prstGeom prst="rect">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2" name="Rectangle 41">
            <a:extLst>
              <a:ext uri="{FF2B5EF4-FFF2-40B4-BE49-F238E27FC236}">
                <a16:creationId xmlns:a16="http://schemas.microsoft.com/office/drawing/2014/main" id="{742E50DA-7363-D8F5-E2B6-CFD654549FF0}"/>
              </a:ext>
            </a:extLst>
          </p:cNvPr>
          <p:cNvSpPr/>
          <p:nvPr/>
        </p:nvSpPr>
        <p:spPr>
          <a:xfrm>
            <a:off x="9182099" y="6461125"/>
            <a:ext cx="1809750" cy="219075"/>
          </a:xfrm>
          <a:prstGeom prst="rect">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3" name="Text Box 20">
            <a:extLst>
              <a:ext uri="{FF2B5EF4-FFF2-40B4-BE49-F238E27FC236}">
                <a16:creationId xmlns:a16="http://schemas.microsoft.com/office/drawing/2014/main" id="{3AFDCCAE-B170-E913-CEC2-B31695DE8FB1}"/>
              </a:ext>
            </a:extLst>
          </p:cNvPr>
          <p:cNvSpPr txBox="1">
            <a:spLocks noChangeArrowheads="1"/>
          </p:cNvSpPr>
          <p:nvPr/>
        </p:nvSpPr>
        <p:spPr bwMode="auto">
          <a:xfrm>
            <a:off x="9410699" y="1364620"/>
            <a:ext cx="1362075"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1" i="0" u="none" strike="noStrike" cap="none" normalizeH="0" baseline="0" dirty="0">
              <a:ln>
                <a:noFill/>
              </a:ln>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Brand Experience</a:t>
            </a:r>
            <a:endParaRPr kumimoji="0" lang="en-US" altLang="en-US"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Crafting memorable moments with every interaction</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4" name="Rectangle 40">
            <a:extLst>
              <a:ext uri="{FF2B5EF4-FFF2-40B4-BE49-F238E27FC236}">
                <a16:creationId xmlns:a16="http://schemas.microsoft.com/office/drawing/2014/main" id="{4A59A73E-7F9C-4635-E40F-563004C42C31}"/>
              </a:ext>
            </a:extLst>
          </p:cNvPr>
          <p:cNvSpPr>
            <a:spLocks noChangeArrowheads="1"/>
          </p:cNvSpPr>
          <p:nvPr/>
        </p:nvSpPr>
        <p:spPr bwMode="auto">
          <a:xfrm>
            <a:off x="1343024" y="-3302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45" name="Rectangle 41">
            <a:extLst>
              <a:ext uri="{FF2B5EF4-FFF2-40B4-BE49-F238E27FC236}">
                <a16:creationId xmlns:a16="http://schemas.microsoft.com/office/drawing/2014/main" id="{53810B69-7E0A-7A92-24C0-FD5392D379CB}"/>
              </a:ext>
            </a:extLst>
          </p:cNvPr>
          <p:cNvSpPr>
            <a:spLocks noChangeArrowheads="1"/>
          </p:cNvSpPr>
          <p:nvPr/>
        </p:nvSpPr>
        <p:spPr bwMode="auto">
          <a:xfrm>
            <a:off x="222732" y="705652"/>
            <a:ext cx="899477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dirty="0">
                <a:ln>
                  <a:noFill/>
                </a:ln>
                <a:solidFill>
                  <a:srgbClr val="595959"/>
                </a:solidFill>
                <a:effectLst/>
                <a:latin typeface="Century Gothic" panose="020B0502020202020204" pitchFamily="34" charset="0"/>
              </a:rPr>
              <a:t>Building connections through purpose, perception, identity, values, and experience</a:t>
            </a:r>
            <a:endParaRPr kumimoji="0" lang="en-US" altLang="en-US" sz="1300" b="0" i="1" u="none" strike="noStrike" cap="none" normalizeH="0" baseline="0" dirty="0">
              <a:ln>
                <a:noFill/>
              </a:ln>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dirty="0">
                <a:ln>
                  <a:noFill/>
                </a:ln>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Creating a lasting impact by aligning purpose, perception, and experience</a:t>
            </a:r>
            <a:r>
              <a:rPr kumimoji="0" lang="en-US" altLang="en-US" sz="8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6" name="Text Box 5">
            <a:extLst>
              <a:ext uri="{FF2B5EF4-FFF2-40B4-BE49-F238E27FC236}">
                <a16:creationId xmlns:a16="http://schemas.microsoft.com/office/drawing/2014/main" id="{A8388278-1221-73AA-114F-5D2FF8776F38}"/>
              </a:ext>
            </a:extLst>
          </p:cNvPr>
          <p:cNvSpPr txBox="1"/>
          <p:nvPr/>
        </p:nvSpPr>
        <p:spPr>
          <a:xfrm>
            <a:off x="9410699" y="3095565"/>
            <a:ext cx="1362075" cy="312420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342900" marR="0" lvl="0" indent="-342900">
              <a:lnSpc>
                <a:spcPct val="107000"/>
              </a:lnSpc>
              <a:buFont typeface="+mj-lt"/>
              <a:buAutoNum type="arabicPeriod"/>
            </a:pPr>
            <a:r>
              <a:rPr lang="en-US" sz="8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How do customers feel when they interact with our brand?</a:t>
            </a:r>
            <a:endParaRPr lang="en-US" sz="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buFont typeface="+mj-lt"/>
              <a:buAutoNum type="arabicPeriod"/>
            </a:pPr>
            <a:r>
              <a:rPr lang="en-US" sz="8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What touchpoints are impactful in creating a positive brand experience?</a:t>
            </a:r>
            <a:endParaRPr lang="en-US" sz="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buFont typeface="+mj-lt"/>
              <a:buAutoNum type="arabicPeriod"/>
            </a:pPr>
            <a:r>
              <a:rPr lang="en-US" sz="8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From first contact to post-purchase, how can we improve the journey?</a:t>
            </a:r>
            <a:endParaRPr lang="en-US" sz="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Aft>
                <a:spcPts val="800"/>
              </a:spcAft>
              <a:buFont typeface="+mj-lt"/>
              <a:buAutoNum type="arabicPeriod"/>
            </a:pPr>
            <a:r>
              <a:rPr lang="en-US" sz="8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What feedback tools are in place to ensure a great brand experience?</a:t>
            </a:r>
            <a:endParaRPr lang="en-US" sz="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120352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62499034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Strategy-Presentation-Template_PowerPoint" id="{5072B8BC-F743-2846-A5C9-5085C99AD20D}" vid="{9A97CBCC-1D55-0744-816E-F1A204A0548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1150</TotalTime>
  <Words>384</Words>
  <Application>Microsoft Macintosh PowerPoint</Application>
  <PresentationFormat>Widescreen</PresentationFormat>
  <Paragraphs>43</Paragraphs>
  <Slides>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Aptos</vt: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Office81</cp:lastModifiedBy>
  <cp:revision>45</cp:revision>
  <dcterms:created xsi:type="dcterms:W3CDTF">2022-05-22T18:55:25Z</dcterms:created>
  <dcterms:modified xsi:type="dcterms:W3CDTF">2024-11-27T15:13:14Z</dcterms:modified>
</cp:coreProperties>
</file>