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8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84D"/>
    <a:srgbClr val="65B9A4"/>
    <a:srgbClr val="F2A809"/>
    <a:srgbClr val="74CEB3"/>
    <a:srgbClr val="636DCA"/>
    <a:srgbClr val="EAB109"/>
    <a:srgbClr val="5562C4"/>
    <a:srgbClr val="5967CD"/>
    <a:srgbClr val="5E6CD2"/>
    <a:srgbClr val="6D7B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54" autoAdjust="0"/>
    <p:restoredTop sz="96743"/>
  </p:normalViewPr>
  <p:slideViewPr>
    <p:cSldViewPr snapToGrid="0" snapToObjects="1">
      <p:cViewPr varScale="1">
        <p:scale>
          <a:sx n="81" d="100"/>
          <a:sy n="81" d="100"/>
        </p:scale>
        <p:origin x="2304" y="9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9794FB-A222-944B-AD2F-99DC86A261B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47F376-7B8F-CDCF-A1E2-2A209B11417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9DBE0FC-AE81-971F-37D8-A648247B04D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FE77332-199B-FC85-A618-76A072DCF0D6}"/>
              </a:ext>
            </a:extLst>
          </p:cNvPr>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95545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11/13/2024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237&amp;utm_source=template-powerpoint&amp;utm_medium=content&amp;utm_campaign=Marketing+Proposal+Roadmap+Template-powerpoint-12237&amp;lpa=Marketing+Proposal+Roadmap+Template+powerpoint+12237"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notesSlide" Target="../notesSlides/notesSlide1.xml"/><Relationship Id="rId16" Type="http://schemas.openxmlformats.org/officeDocument/2006/relationships/image" Target="../media/image16.svg"/><Relationship Id="rId1" Type="http://schemas.openxmlformats.org/officeDocument/2006/relationships/slideLayout" Target="../slideLayouts/slideLayout7.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93;p1">
            <a:hlinkClick r:id="rId2"/>
            <a:extLst>
              <a:ext uri="{FF2B5EF4-FFF2-40B4-BE49-F238E27FC236}">
                <a16:creationId xmlns:a16="http://schemas.microsoft.com/office/drawing/2014/main" id="{16BCC30B-76FD-AAF7-2EDE-3A53C6542D6B}"/>
              </a:ext>
            </a:extLst>
          </p:cNvPr>
          <p:cNvPicPr preferRelativeResize="0"/>
          <p:nvPr/>
        </p:nvPicPr>
        <p:blipFill rotWithShape="1">
          <a:blip r:embed="rId3" cstate="email">
            <a:alphaModFix/>
            <a:extLst>
              <a:ext uri="{28A0092B-C50C-407E-A947-70E740481C1C}">
                <a14:useLocalDpi xmlns:a14="http://schemas.microsoft.com/office/drawing/2010/main"/>
              </a:ext>
            </a:extLst>
          </a:blip>
          <a:srcRect/>
          <a:stretch/>
        </p:blipFill>
        <p:spPr>
          <a:xfrm>
            <a:off x="8707903" y="403387"/>
            <a:ext cx="3041396" cy="604919"/>
          </a:xfrm>
          <a:prstGeom prst="rect">
            <a:avLst/>
          </a:prstGeom>
          <a:noFill/>
          <a:ln>
            <a:noFill/>
          </a:ln>
        </p:spPr>
      </p:pic>
      <p:sp>
        <p:nvSpPr>
          <p:cNvPr id="3" name="Google Shape;90;p1">
            <a:extLst>
              <a:ext uri="{FF2B5EF4-FFF2-40B4-BE49-F238E27FC236}">
                <a16:creationId xmlns:a16="http://schemas.microsoft.com/office/drawing/2014/main" id="{C34A8630-9655-37EE-C42D-A33BD09AB850}"/>
              </a:ext>
            </a:extLst>
          </p:cNvPr>
          <p:cNvSpPr txBox="1"/>
          <p:nvPr/>
        </p:nvSpPr>
        <p:spPr>
          <a:xfrm>
            <a:off x="337016" y="370972"/>
            <a:ext cx="8806984"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Marketing Proposal Roadmap Template</a:t>
            </a:r>
          </a:p>
        </p:txBody>
      </p:sp>
      <p:pic>
        <p:nvPicPr>
          <p:cNvPr id="4" name="Google Shape;92;p1">
            <a:extLst>
              <a:ext uri="{FF2B5EF4-FFF2-40B4-BE49-F238E27FC236}">
                <a16:creationId xmlns:a16="http://schemas.microsoft.com/office/drawing/2014/main" id="{6733FF64-A9B3-DF13-FED9-62CEF0C271A5}"/>
              </a:ext>
            </a:extLst>
          </p:cNvPr>
          <p:cNvPicPr preferRelativeResize="0"/>
          <p:nvPr/>
        </p:nvPicPr>
        <p:blipFill>
          <a:blip r:embed="rId4"/>
          <a:srcRect/>
          <a:stretch/>
        </p:blipFill>
        <p:spPr>
          <a:xfrm>
            <a:off x="2301341" y="1741363"/>
            <a:ext cx="7589317" cy="4259690"/>
          </a:xfrm>
          <a:prstGeom prst="rect">
            <a:avLst/>
          </a:prstGeom>
          <a:noFill/>
          <a:ln>
            <a:noFill/>
          </a:ln>
          <a:effectLst>
            <a:outerShdw blurRad="254000" dist="38100" dir="2700000" algn="tl" rotWithShape="0">
              <a:srgbClr val="000000">
                <a:alpha val="25000"/>
              </a:srgbClr>
            </a:outerShdw>
          </a:effectLst>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a:extLst>
            <a:ext uri="{FF2B5EF4-FFF2-40B4-BE49-F238E27FC236}">
              <a16:creationId xmlns:a16="http://schemas.microsoft.com/office/drawing/2014/main" id="{0C77AB57-F74E-7106-9141-CD106E6ECE3E}"/>
            </a:ext>
          </a:extLst>
        </p:cNvPr>
        <p:cNvGrpSpPr/>
        <p:nvPr/>
      </p:nvGrpSpPr>
      <p:grpSpPr>
        <a:xfrm>
          <a:off x="0" y="0"/>
          <a:ext cx="0" cy="0"/>
          <a:chOff x="0" y="0"/>
          <a:chExt cx="0" cy="0"/>
        </a:xfrm>
      </p:grpSpPr>
      <p:sp>
        <p:nvSpPr>
          <p:cNvPr id="60" name="Rectangle 59">
            <a:extLst>
              <a:ext uri="{FF2B5EF4-FFF2-40B4-BE49-F238E27FC236}">
                <a16:creationId xmlns:a16="http://schemas.microsoft.com/office/drawing/2014/main" id="{49C67C22-CB5D-196C-4B8A-B77B0382AEBA}"/>
              </a:ext>
            </a:extLst>
          </p:cNvPr>
          <p:cNvSpPr/>
          <p:nvPr/>
        </p:nvSpPr>
        <p:spPr>
          <a:xfrm rot="13500000">
            <a:off x="4122143" y="1964466"/>
            <a:ext cx="357809" cy="2158334"/>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9967371D-07E0-89FB-86DD-5894262BBE3E}"/>
              </a:ext>
            </a:extLst>
          </p:cNvPr>
          <p:cNvSpPr/>
          <p:nvPr/>
        </p:nvSpPr>
        <p:spPr>
          <a:xfrm rot="18900000">
            <a:off x="2698179" y="1735675"/>
            <a:ext cx="357809" cy="2158334"/>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ounded Rectangle 32">
            <a:extLst>
              <a:ext uri="{FF2B5EF4-FFF2-40B4-BE49-F238E27FC236}">
                <a16:creationId xmlns:a16="http://schemas.microsoft.com/office/drawing/2014/main" id="{4047FEC5-C833-DB27-0B3D-7614E7236ABD}"/>
              </a:ext>
            </a:extLst>
          </p:cNvPr>
          <p:cNvSpPr/>
          <p:nvPr/>
        </p:nvSpPr>
        <p:spPr>
          <a:xfrm rot="2711319">
            <a:off x="3116439" y="3294246"/>
            <a:ext cx="696802" cy="696802"/>
          </a:xfrm>
          <a:prstGeom prst="roundRect">
            <a:avLst>
              <a:gd name="adj" fmla="val 4279"/>
            </a:avLst>
          </a:prstGeom>
          <a:solidFill>
            <a:srgbClr val="F2A809"/>
          </a:solidFill>
          <a:ln w="1016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Rounded Rectangle 5">
            <a:extLst>
              <a:ext uri="{FF2B5EF4-FFF2-40B4-BE49-F238E27FC236}">
                <a16:creationId xmlns:a16="http://schemas.microsoft.com/office/drawing/2014/main" id="{D5D12AB3-360B-D90C-D91D-3CB8A6D92875}"/>
              </a:ext>
            </a:extLst>
          </p:cNvPr>
          <p:cNvSpPr/>
          <p:nvPr/>
        </p:nvSpPr>
        <p:spPr>
          <a:xfrm rot="2711319">
            <a:off x="1797238" y="1973732"/>
            <a:ext cx="696802" cy="696802"/>
          </a:xfrm>
          <a:prstGeom prst="roundRect">
            <a:avLst>
              <a:gd name="adj" fmla="val 4279"/>
            </a:avLst>
          </a:prstGeom>
          <a:solidFill>
            <a:srgbClr val="636DCA"/>
          </a:solidFill>
          <a:ln w="1016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 name="TextBox 3">
            <a:extLst>
              <a:ext uri="{FF2B5EF4-FFF2-40B4-BE49-F238E27FC236}">
                <a16:creationId xmlns:a16="http://schemas.microsoft.com/office/drawing/2014/main" id="{1CB1CDBB-39B3-4560-1197-3DF7C3971038}"/>
              </a:ext>
            </a:extLst>
          </p:cNvPr>
          <p:cNvSpPr txBox="1"/>
          <p:nvPr/>
        </p:nvSpPr>
        <p:spPr>
          <a:xfrm>
            <a:off x="1001976" y="857013"/>
            <a:ext cx="2287325" cy="769441"/>
          </a:xfrm>
          <a:prstGeom prst="rect">
            <a:avLst/>
          </a:prstGeom>
          <a:noFill/>
        </p:spPr>
        <p:txBody>
          <a:bodyPr wrap="square" rtlCol="0">
            <a:spAutoFit/>
          </a:bodyPr>
          <a:lstStyle/>
          <a:p>
            <a:pPr algn="ctr"/>
            <a:r>
              <a:rPr lang="en-US" sz="2800" i="1" dirty="0">
                <a:solidFill>
                  <a:srgbClr val="636DCA"/>
                </a:solidFill>
                <a:latin typeface="Century Gothic" panose="020B0502020202020204" pitchFamily="34" charset="0"/>
              </a:rPr>
              <a:t>01</a:t>
            </a:r>
            <a:r>
              <a:rPr lang="en-US" sz="1600" dirty="0">
                <a:solidFill>
                  <a:schemeClr val="tx1">
                    <a:lumMod val="65000"/>
                    <a:lumOff val="35000"/>
                  </a:schemeClr>
                </a:solidFill>
                <a:latin typeface="Century Gothic" panose="020B0502020202020204" pitchFamily="34" charset="0"/>
              </a:rPr>
              <a:t> </a:t>
            </a:r>
            <a:r>
              <a:rPr lang="en-US" sz="1600" b="1" dirty="0">
                <a:solidFill>
                  <a:schemeClr val="tx1">
                    <a:lumMod val="65000"/>
                    <a:lumOff val="35000"/>
                  </a:schemeClr>
                </a:solidFill>
                <a:latin typeface="Century Gothic" panose="020B0502020202020204" pitchFamily="34" charset="0"/>
              </a:rPr>
              <a:t>Phase Name</a:t>
            </a:r>
          </a:p>
          <a:p>
            <a:pPr algn="ctr">
              <a:spcBef>
                <a:spcPts val="600"/>
              </a:spcBef>
            </a:pPr>
            <a:r>
              <a:rPr lang="en-US" sz="1100" dirty="0">
                <a:solidFill>
                  <a:schemeClr val="tx1">
                    <a:lumMod val="65000"/>
                    <a:lumOff val="35000"/>
                  </a:schemeClr>
                </a:solidFill>
                <a:latin typeface="Century Gothic" panose="020B0502020202020204" pitchFamily="34" charset="0"/>
              </a:rPr>
              <a:t>Add description of phase here.</a:t>
            </a:r>
          </a:p>
        </p:txBody>
      </p:sp>
      <p:pic>
        <p:nvPicPr>
          <p:cNvPr id="52" name="Graphic 51">
            <a:extLst>
              <a:ext uri="{FF2B5EF4-FFF2-40B4-BE49-F238E27FC236}">
                <a16:creationId xmlns:a16="http://schemas.microsoft.com/office/drawing/2014/main" id="{057E9058-7882-6EB2-9ABC-3547DF65B47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257198" y="3449938"/>
            <a:ext cx="403277" cy="403277"/>
          </a:xfrm>
          <a:prstGeom prst="rect">
            <a:avLst/>
          </a:prstGeom>
        </p:spPr>
      </p:pic>
      <p:pic>
        <p:nvPicPr>
          <p:cNvPr id="39" name="Graphic 38">
            <a:extLst>
              <a:ext uri="{FF2B5EF4-FFF2-40B4-BE49-F238E27FC236}">
                <a16:creationId xmlns:a16="http://schemas.microsoft.com/office/drawing/2014/main" id="{531E2221-AD50-D2BB-FCB8-7C03605832E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17001" y="2135915"/>
            <a:ext cx="403276" cy="403276"/>
          </a:xfrm>
          <a:prstGeom prst="rect">
            <a:avLst/>
          </a:prstGeom>
        </p:spPr>
      </p:pic>
      <p:sp>
        <p:nvSpPr>
          <p:cNvPr id="55" name="TextBox 54">
            <a:extLst>
              <a:ext uri="{FF2B5EF4-FFF2-40B4-BE49-F238E27FC236}">
                <a16:creationId xmlns:a16="http://schemas.microsoft.com/office/drawing/2014/main" id="{74E7DA16-F986-EE13-011E-39BAC23CB484}"/>
              </a:ext>
            </a:extLst>
          </p:cNvPr>
          <p:cNvSpPr txBox="1"/>
          <p:nvPr/>
        </p:nvSpPr>
        <p:spPr>
          <a:xfrm>
            <a:off x="3646245" y="857013"/>
            <a:ext cx="2287325" cy="769441"/>
          </a:xfrm>
          <a:prstGeom prst="rect">
            <a:avLst/>
          </a:prstGeom>
          <a:noFill/>
        </p:spPr>
        <p:txBody>
          <a:bodyPr wrap="square" rtlCol="0">
            <a:spAutoFit/>
          </a:bodyPr>
          <a:lstStyle/>
          <a:p>
            <a:pPr algn="ctr"/>
            <a:r>
              <a:rPr lang="en-US" sz="2800" i="1" dirty="0">
                <a:solidFill>
                  <a:srgbClr val="65B9A4"/>
                </a:solidFill>
                <a:latin typeface="Century Gothic" panose="020B0502020202020204" pitchFamily="34" charset="0"/>
              </a:rPr>
              <a:t>03</a:t>
            </a:r>
            <a:r>
              <a:rPr lang="en-US" sz="1600" dirty="0">
                <a:solidFill>
                  <a:schemeClr val="tx1">
                    <a:lumMod val="65000"/>
                    <a:lumOff val="35000"/>
                  </a:schemeClr>
                </a:solidFill>
                <a:latin typeface="Century Gothic" panose="020B0502020202020204" pitchFamily="34" charset="0"/>
              </a:rPr>
              <a:t> </a:t>
            </a:r>
            <a:r>
              <a:rPr lang="en-US" sz="1600" b="1" dirty="0">
                <a:solidFill>
                  <a:schemeClr val="tx1">
                    <a:lumMod val="65000"/>
                    <a:lumOff val="35000"/>
                  </a:schemeClr>
                </a:solidFill>
                <a:latin typeface="Century Gothic" panose="020B0502020202020204" pitchFamily="34" charset="0"/>
              </a:rPr>
              <a:t>Phase Name</a:t>
            </a:r>
          </a:p>
          <a:p>
            <a:pPr algn="ctr">
              <a:spcBef>
                <a:spcPts val="600"/>
              </a:spcBef>
            </a:pPr>
            <a:r>
              <a:rPr lang="en-US" sz="1100" dirty="0">
                <a:solidFill>
                  <a:schemeClr val="tx1">
                    <a:lumMod val="65000"/>
                    <a:lumOff val="35000"/>
                  </a:schemeClr>
                </a:solidFill>
                <a:latin typeface="Century Gothic" panose="020B0502020202020204" pitchFamily="34" charset="0"/>
              </a:rPr>
              <a:t>Add description of phase here.</a:t>
            </a:r>
          </a:p>
        </p:txBody>
      </p:sp>
      <p:sp>
        <p:nvSpPr>
          <p:cNvPr id="61" name="Rectangle 60">
            <a:extLst>
              <a:ext uri="{FF2B5EF4-FFF2-40B4-BE49-F238E27FC236}">
                <a16:creationId xmlns:a16="http://schemas.microsoft.com/office/drawing/2014/main" id="{368D1F7B-071A-A832-D73C-57711D6575F9}"/>
              </a:ext>
            </a:extLst>
          </p:cNvPr>
          <p:cNvSpPr/>
          <p:nvPr/>
        </p:nvSpPr>
        <p:spPr>
          <a:xfrm rot="13500000">
            <a:off x="6758518" y="1959867"/>
            <a:ext cx="357809" cy="2158334"/>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8E2C7A98-061E-D388-5234-0C189E180761}"/>
              </a:ext>
            </a:extLst>
          </p:cNvPr>
          <p:cNvSpPr/>
          <p:nvPr/>
        </p:nvSpPr>
        <p:spPr>
          <a:xfrm rot="18900000">
            <a:off x="5334554" y="1731076"/>
            <a:ext cx="357809" cy="2158334"/>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a:extLst>
              <a:ext uri="{FF2B5EF4-FFF2-40B4-BE49-F238E27FC236}">
                <a16:creationId xmlns:a16="http://schemas.microsoft.com/office/drawing/2014/main" id="{74ACB78A-102C-6CBB-FAC8-A90FD0C5A371}"/>
              </a:ext>
            </a:extLst>
          </p:cNvPr>
          <p:cNvSpPr/>
          <p:nvPr/>
        </p:nvSpPr>
        <p:spPr>
          <a:xfrm rot="2711319">
            <a:off x="5755619" y="3294247"/>
            <a:ext cx="696802" cy="696802"/>
          </a:xfrm>
          <a:prstGeom prst="roundRect">
            <a:avLst>
              <a:gd name="adj" fmla="val 4279"/>
            </a:avLst>
          </a:prstGeom>
          <a:solidFill>
            <a:srgbClr val="636DCA"/>
          </a:solidFill>
          <a:ln w="1016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1" name="Rounded Rectangle 40">
            <a:extLst>
              <a:ext uri="{FF2B5EF4-FFF2-40B4-BE49-F238E27FC236}">
                <a16:creationId xmlns:a16="http://schemas.microsoft.com/office/drawing/2014/main" id="{1D5EF719-02CE-E67F-80F5-5072FE4824B9}"/>
              </a:ext>
            </a:extLst>
          </p:cNvPr>
          <p:cNvSpPr/>
          <p:nvPr/>
        </p:nvSpPr>
        <p:spPr>
          <a:xfrm rot="2711319">
            <a:off x="4441507" y="1973732"/>
            <a:ext cx="696802" cy="696802"/>
          </a:xfrm>
          <a:prstGeom prst="roundRect">
            <a:avLst>
              <a:gd name="adj" fmla="val 4279"/>
            </a:avLst>
          </a:prstGeom>
          <a:solidFill>
            <a:srgbClr val="65B9A4"/>
          </a:solidFill>
          <a:ln w="1016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3" name="Rectangle 62">
            <a:extLst>
              <a:ext uri="{FF2B5EF4-FFF2-40B4-BE49-F238E27FC236}">
                <a16:creationId xmlns:a16="http://schemas.microsoft.com/office/drawing/2014/main" id="{F78635A0-F909-EE8F-B66B-E92579DB1926}"/>
              </a:ext>
            </a:extLst>
          </p:cNvPr>
          <p:cNvSpPr/>
          <p:nvPr/>
        </p:nvSpPr>
        <p:spPr>
          <a:xfrm rot="13500000">
            <a:off x="9394621" y="1959866"/>
            <a:ext cx="357809" cy="2158334"/>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88210B12-EA14-3F6B-0F75-3A94F8358C09}"/>
              </a:ext>
            </a:extLst>
          </p:cNvPr>
          <p:cNvSpPr/>
          <p:nvPr/>
        </p:nvSpPr>
        <p:spPr>
          <a:xfrm rot="18900000">
            <a:off x="7970657" y="1731075"/>
            <a:ext cx="357809" cy="2158334"/>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ounded Rectangle 46">
            <a:extLst>
              <a:ext uri="{FF2B5EF4-FFF2-40B4-BE49-F238E27FC236}">
                <a16:creationId xmlns:a16="http://schemas.microsoft.com/office/drawing/2014/main" id="{8AF0A36F-9822-E3B9-FC30-05F7C0DE06E1}"/>
              </a:ext>
            </a:extLst>
          </p:cNvPr>
          <p:cNvSpPr/>
          <p:nvPr/>
        </p:nvSpPr>
        <p:spPr>
          <a:xfrm rot="2711319">
            <a:off x="8391220" y="3294247"/>
            <a:ext cx="696802" cy="696802"/>
          </a:xfrm>
          <a:prstGeom prst="roundRect">
            <a:avLst>
              <a:gd name="adj" fmla="val 4279"/>
            </a:avLst>
          </a:prstGeom>
          <a:solidFill>
            <a:srgbClr val="65B9A4"/>
          </a:solidFill>
          <a:ln w="1016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9" name="Rounded Rectangle 48">
            <a:extLst>
              <a:ext uri="{FF2B5EF4-FFF2-40B4-BE49-F238E27FC236}">
                <a16:creationId xmlns:a16="http://schemas.microsoft.com/office/drawing/2014/main" id="{65C9A833-68DF-575F-2302-DA3C2C6BB6B8}"/>
              </a:ext>
            </a:extLst>
          </p:cNvPr>
          <p:cNvSpPr/>
          <p:nvPr/>
        </p:nvSpPr>
        <p:spPr>
          <a:xfrm rot="2711319">
            <a:off x="9703310" y="1973732"/>
            <a:ext cx="696802" cy="696802"/>
          </a:xfrm>
          <a:prstGeom prst="roundRect">
            <a:avLst>
              <a:gd name="adj" fmla="val 4279"/>
            </a:avLst>
          </a:prstGeom>
          <a:solidFill>
            <a:srgbClr val="636DCA"/>
          </a:solidFill>
          <a:ln w="1016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Rounded Rectangle 44">
            <a:extLst>
              <a:ext uri="{FF2B5EF4-FFF2-40B4-BE49-F238E27FC236}">
                <a16:creationId xmlns:a16="http://schemas.microsoft.com/office/drawing/2014/main" id="{5AB617CC-3C24-D86E-A3E4-9F893417813C}"/>
              </a:ext>
            </a:extLst>
          </p:cNvPr>
          <p:cNvSpPr/>
          <p:nvPr/>
        </p:nvSpPr>
        <p:spPr>
          <a:xfrm rot="2711319">
            <a:off x="7069734" y="1973732"/>
            <a:ext cx="696802" cy="696802"/>
          </a:xfrm>
          <a:prstGeom prst="roundRect">
            <a:avLst>
              <a:gd name="adj" fmla="val 4279"/>
            </a:avLst>
          </a:prstGeom>
          <a:solidFill>
            <a:srgbClr val="F2A809"/>
          </a:solidFill>
          <a:ln w="1016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5" name="TextBox 64">
            <a:extLst>
              <a:ext uri="{FF2B5EF4-FFF2-40B4-BE49-F238E27FC236}">
                <a16:creationId xmlns:a16="http://schemas.microsoft.com/office/drawing/2014/main" id="{A5702DE4-BD45-CD97-3580-B544EA8FCA50}"/>
              </a:ext>
            </a:extLst>
          </p:cNvPr>
          <p:cNvSpPr txBox="1"/>
          <p:nvPr/>
        </p:nvSpPr>
        <p:spPr>
          <a:xfrm>
            <a:off x="6274472" y="857013"/>
            <a:ext cx="2287325" cy="769441"/>
          </a:xfrm>
          <a:prstGeom prst="rect">
            <a:avLst/>
          </a:prstGeom>
          <a:noFill/>
        </p:spPr>
        <p:txBody>
          <a:bodyPr wrap="square" rtlCol="0">
            <a:spAutoFit/>
          </a:bodyPr>
          <a:lstStyle/>
          <a:p>
            <a:pPr algn="ctr"/>
            <a:r>
              <a:rPr lang="en-US" sz="2800" i="1" dirty="0">
                <a:solidFill>
                  <a:srgbClr val="F2A809"/>
                </a:solidFill>
                <a:latin typeface="Century Gothic" panose="020B0502020202020204" pitchFamily="34" charset="0"/>
              </a:rPr>
              <a:t>05</a:t>
            </a:r>
            <a:r>
              <a:rPr lang="en-US" sz="1600" dirty="0">
                <a:solidFill>
                  <a:schemeClr val="tx1">
                    <a:lumMod val="65000"/>
                    <a:lumOff val="35000"/>
                  </a:schemeClr>
                </a:solidFill>
                <a:latin typeface="Century Gothic" panose="020B0502020202020204" pitchFamily="34" charset="0"/>
              </a:rPr>
              <a:t> </a:t>
            </a:r>
            <a:r>
              <a:rPr lang="en-US" sz="1600" b="1" dirty="0">
                <a:solidFill>
                  <a:schemeClr val="tx1">
                    <a:lumMod val="65000"/>
                    <a:lumOff val="35000"/>
                  </a:schemeClr>
                </a:solidFill>
                <a:latin typeface="Century Gothic" panose="020B0502020202020204" pitchFamily="34" charset="0"/>
              </a:rPr>
              <a:t>Phase Name</a:t>
            </a:r>
          </a:p>
          <a:p>
            <a:pPr algn="ctr">
              <a:spcBef>
                <a:spcPts val="600"/>
              </a:spcBef>
            </a:pPr>
            <a:r>
              <a:rPr lang="en-US" sz="1100" dirty="0">
                <a:solidFill>
                  <a:schemeClr val="tx1">
                    <a:lumMod val="65000"/>
                    <a:lumOff val="35000"/>
                  </a:schemeClr>
                </a:solidFill>
                <a:latin typeface="Century Gothic" panose="020B0502020202020204" pitchFamily="34" charset="0"/>
              </a:rPr>
              <a:t>Add description of phase here.</a:t>
            </a:r>
          </a:p>
        </p:txBody>
      </p:sp>
      <p:sp>
        <p:nvSpPr>
          <p:cNvPr id="66" name="TextBox 65">
            <a:extLst>
              <a:ext uri="{FF2B5EF4-FFF2-40B4-BE49-F238E27FC236}">
                <a16:creationId xmlns:a16="http://schemas.microsoft.com/office/drawing/2014/main" id="{C61A8A92-3392-2BCA-3B83-1C518EA4058A}"/>
              </a:ext>
            </a:extLst>
          </p:cNvPr>
          <p:cNvSpPr txBox="1"/>
          <p:nvPr/>
        </p:nvSpPr>
        <p:spPr>
          <a:xfrm>
            <a:off x="8902699" y="857013"/>
            <a:ext cx="2287325" cy="769441"/>
          </a:xfrm>
          <a:prstGeom prst="rect">
            <a:avLst/>
          </a:prstGeom>
          <a:noFill/>
        </p:spPr>
        <p:txBody>
          <a:bodyPr wrap="square" rtlCol="0">
            <a:spAutoFit/>
          </a:bodyPr>
          <a:lstStyle/>
          <a:p>
            <a:pPr algn="ctr"/>
            <a:r>
              <a:rPr lang="en-US" sz="2800" i="1" dirty="0">
                <a:solidFill>
                  <a:srgbClr val="636DCA"/>
                </a:solidFill>
                <a:latin typeface="Century Gothic" panose="020B0502020202020204" pitchFamily="34" charset="0"/>
              </a:rPr>
              <a:t>07</a:t>
            </a:r>
            <a:r>
              <a:rPr lang="en-US" sz="1600" dirty="0">
                <a:solidFill>
                  <a:schemeClr val="tx1">
                    <a:lumMod val="65000"/>
                    <a:lumOff val="35000"/>
                  </a:schemeClr>
                </a:solidFill>
                <a:latin typeface="Century Gothic" panose="020B0502020202020204" pitchFamily="34" charset="0"/>
              </a:rPr>
              <a:t> </a:t>
            </a:r>
            <a:r>
              <a:rPr lang="en-US" sz="1600" b="1" dirty="0">
                <a:solidFill>
                  <a:schemeClr val="tx1">
                    <a:lumMod val="65000"/>
                    <a:lumOff val="35000"/>
                  </a:schemeClr>
                </a:solidFill>
                <a:latin typeface="Century Gothic" panose="020B0502020202020204" pitchFamily="34" charset="0"/>
              </a:rPr>
              <a:t>Phase Name</a:t>
            </a:r>
          </a:p>
          <a:p>
            <a:pPr algn="ctr">
              <a:spcBef>
                <a:spcPts val="600"/>
              </a:spcBef>
            </a:pPr>
            <a:r>
              <a:rPr lang="en-US" sz="1100" dirty="0">
                <a:solidFill>
                  <a:schemeClr val="tx1">
                    <a:lumMod val="65000"/>
                    <a:lumOff val="35000"/>
                  </a:schemeClr>
                </a:solidFill>
                <a:latin typeface="Century Gothic" panose="020B0502020202020204" pitchFamily="34" charset="0"/>
              </a:rPr>
              <a:t>Add description of phase here.</a:t>
            </a:r>
          </a:p>
        </p:txBody>
      </p:sp>
      <p:sp>
        <p:nvSpPr>
          <p:cNvPr id="67" name="TextBox 66">
            <a:extLst>
              <a:ext uri="{FF2B5EF4-FFF2-40B4-BE49-F238E27FC236}">
                <a16:creationId xmlns:a16="http://schemas.microsoft.com/office/drawing/2014/main" id="{012B1AEB-8B9C-F662-B939-57C4F3428F91}"/>
              </a:ext>
            </a:extLst>
          </p:cNvPr>
          <p:cNvSpPr txBox="1"/>
          <p:nvPr/>
        </p:nvSpPr>
        <p:spPr>
          <a:xfrm>
            <a:off x="2320277" y="4185064"/>
            <a:ext cx="2287325" cy="769441"/>
          </a:xfrm>
          <a:prstGeom prst="rect">
            <a:avLst/>
          </a:prstGeom>
          <a:noFill/>
        </p:spPr>
        <p:txBody>
          <a:bodyPr wrap="square" rtlCol="0">
            <a:spAutoFit/>
          </a:bodyPr>
          <a:lstStyle/>
          <a:p>
            <a:pPr algn="ctr"/>
            <a:r>
              <a:rPr lang="en-US" sz="2800" i="1" dirty="0">
                <a:solidFill>
                  <a:srgbClr val="F2A809"/>
                </a:solidFill>
                <a:latin typeface="Century Gothic" panose="020B0502020202020204" pitchFamily="34" charset="0"/>
              </a:rPr>
              <a:t>02</a:t>
            </a:r>
            <a:r>
              <a:rPr lang="en-US" sz="1600" dirty="0">
                <a:solidFill>
                  <a:schemeClr val="tx1">
                    <a:lumMod val="65000"/>
                    <a:lumOff val="35000"/>
                  </a:schemeClr>
                </a:solidFill>
                <a:latin typeface="Century Gothic" panose="020B0502020202020204" pitchFamily="34" charset="0"/>
              </a:rPr>
              <a:t> </a:t>
            </a:r>
            <a:r>
              <a:rPr lang="en-US" sz="1600" b="1" dirty="0">
                <a:solidFill>
                  <a:schemeClr val="tx1">
                    <a:lumMod val="65000"/>
                    <a:lumOff val="35000"/>
                  </a:schemeClr>
                </a:solidFill>
                <a:latin typeface="Century Gothic" panose="020B0502020202020204" pitchFamily="34" charset="0"/>
              </a:rPr>
              <a:t>Phase Name</a:t>
            </a:r>
          </a:p>
          <a:p>
            <a:pPr algn="ctr">
              <a:spcBef>
                <a:spcPts val="600"/>
              </a:spcBef>
            </a:pPr>
            <a:r>
              <a:rPr lang="en-US" sz="1100" dirty="0">
                <a:solidFill>
                  <a:schemeClr val="tx1">
                    <a:lumMod val="65000"/>
                    <a:lumOff val="35000"/>
                  </a:schemeClr>
                </a:solidFill>
                <a:latin typeface="Century Gothic" panose="020B0502020202020204" pitchFamily="34" charset="0"/>
              </a:rPr>
              <a:t>Add description of phase here.</a:t>
            </a:r>
          </a:p>
        </p:txBody>
      </p:sp>
      <p:sp>
        <p:nvSpPr>
          <p:cNvPr id="68" name="TextBox 67">
            <a:extLst>
              <a:ext uri="{FF2B5EF4-FFF2-40B4-BE49-F238E27FC236}">
                <a16:creationId xmlns:a16="http://schemas.microsoft.com/office/drawing/2014/main" id="{1F2BCD46-26C2-C5DA-C6D3-CEA0A3863A71}"/>
              </a:ext>
            </a:extLst>
          </p:cNvPr>
          <p:cNvSpPr txBox="1"/>
          <p:nvPr/>
        </p:nvSpPr>
        <p:spPr>
          <a:xfrm>
            <a:off x="4977246" y="4185064"/>
            <a:ext cx="2287325" cy="769441"/>
          </a:xfrm>
          <a:prstGeom prst="rect">
            <a:avLst/>
          </a:prstGeom>
          <a:noFill/>
        </p:spPr>
        <p:txBody>
          <a:bodyPr wrap="square" rtlCol="0">
            <a:spAutoFit/>
          </a:bodyPr>
          <a:lstStyle/>
          <a:p>
            <a:pPr algn="ctr"/>
            <a:r>
              <a:rPr lang="en-US" sz="2800" i="1" dirty="0">
                <a:solidFill>
                  <a:srgbClr val="636DCA"/>
                </a:solidFill>
                <a:latin typeface="Century Gothic" panose="020B0502020202020204" pitchFamily="34" charset="0"/>
              </a:rPr>
              <a:t>04</a:t>
            </a:r>
            <a:r>
              <a:rPr lang="en-US" sz="1600" dirty="0">
                <a:solidFill>
                  <a:schemeClr val="tx1">
                    <a:lumMod val="65000"/>
                    <a:lumOff val="35000"/>
                  </a:schemeClr>
                </a:solidFill>
                <a:latin typeface="Century Gothic" panose="020B0502020202020204" pitchFamily="34" charset="0"/>
              </a:rPr>
              <a:t> </a:t>
            </a:r>
            <a:r>
              <a:rPr lang="en-US" sz="1600" b="1" dirty="0">
                <a:solidFill>
                  <a:schemeClr val="tx1">
                    <a:lumMod val="65000"/>
                    <a:lumOff val="35000"/>
                  </a:schemeClr>
                </a:solidFill>
                <a:latin typeface="Century Gothic" panose="020B0502020202020204" pitchFamily="34" charset="0"/>
              </a:rPr>
              <a:t>Phase Name</a:t>
            </a:r>
          </a:p>
          <a:p>
            <a:pPr algn="ctr">
              <a:spcBef>
                <a:spcPts val="600"/>
              </a:spcBef>
            </a:pPr>
            <a:r>
              <a:rPr lang="en-US" sz="1100" dirty="0">
                <a:solidFill>
                  <a:schemeClr val="tx1">
                    <a:lumMod val="65000"/>
                    <a:lumOff val="35000"/>
                  </a:schemeClr>
                </a:solidFill>
                <a:latin typeface="Century Gothic" panose="020B0502020202020204" pitchFamily="34" charset="0"/>
              </a:rPr>
              <a:t>Add description of phase here.</a:t>
            </a:r>
          </a:p>
        </p:txBody>
      </p:sp>
      <p:sp>
        <p:nvSpPr>
          <p:cNvPr id="69" name="TextBox 68">
            <a:extLst>
              <a:ext uri="{FF2B5EF4-FFF2-40B4-BE49-F238E27FC236}">
                <a16:creationId xmlns:a16="http://schemas.microsoft.com/office/drawing/2014/main" id="{723A90C6-728E-DCC4-DD08-11AF6A9D1BCA}"/>
              </a:ext>
            </a:extLst>
          </p:cNvPr>
          <p:cNvSpPr txBox="1"/>
          <p:nvPr/>
        </p:nvSpPr>
        <p:spPr>
          <a:xfrm>
            <a:off x="7608815" y="4185064"/>
            <a:ext cx="2287325" cy="769441"/>
          </a:xfrm>
          <a:prstGeom prst="rect">
            <a:avLst/>
          </a:prstGeom>
          <a:noFill/>
        </p:spPr>
        <p:txBody>
          <a:bodyPr wrap="square" rtlCol="0">
            <a:spAutoFit/>
          </a:bodyPr>
          <a:lstStyle/>
          <a:p>
            <a:pPr algn="ctr"/>
            <a:r>
              <a:rPr lang="en-US" sz="2800" i="1" dirty="0">
                <a:solidFill>
                  <a:srgbClr val="65B9A4"/>
                </a:solidFill>
                <a:latin typeface="Century Gothic" panose="020B0502020202020204" pitchFamily="34" charset="0"/>
              </a:rPr>
              <a:t>06</a:t>
            </a:r>
            <a:r>
              <a:rPr lang="en-US" sz="1600" dirty="0">
                <a:solidFill>
                  <a:schemeClr val="tx1">
                    <a:lumMod val="65000"/>
                    <a:lumOff val="35000"/>
                  </a:schemeClr>
                </a:solidFill>
                <a:latin typeface="Century Gothic" panose="020B0502020202020204" pitchFamily="34" charset="0"/>
              </a:rPr>
              <a:t> </a:t>
            </a:r>
            <a:r>
              <a:rPr lang="en-US" sz="1600" b="1" dirty="0">
                <a:solidFill>
                  <a:schemeClr val="tx1">
                    <a:lumMod val="65000"/>
                    <a:lumOff val="35000"/>
                  </a:schemeClr>
                </a:solidFill>
                <a:latin typeface="Century Gothic" panose="020B0502020202020204" pitchFamily="34" charset="0"/>
              </a:rPr>
              <a:t>Phase Name</a:t>
            </a:r>
          </a:p>
          <a:p>
            <a:pPr algn="ctr">
              <a:spcBef>
                <a:spcPts val="600"/>
              </a:spcBef>
            </a:pPr>
            <a:r>
              <a:rPr lang="en-US" sz="1100" dirty="0">
                <a:solidFill>
                  <a:schemeClr val="tx1">
                    <a:lumMod val="65000"/>
                    <a:lumOff val="35000"/>
                  </a:schemeClr>
                </a:solidFill>
                <a:latin typeface="Century Gothic" panose="020B0502020202020204" pitchFamily="34" charset="0"/>
              </a:rPr>
              <a:t>Add description of phase here.</a:t>
            </a:r>
          </a:p>
        </p:txBody>
      </p:sp>
      <p:cxnSp>
        <p:nvCxnSpPr>
          <p:cNvPr id="71" name="Straight Connector 70">
            <a:extLst>
              <a:ext uri="{FF2B5EF4-FFF2-40B4-BE49-F238E27FC236}">
                <a16:creationId xmlns:a16="http://schemas.microsoft.com/office/drawing/2014/main" id="{96A04A46-B75F-1494-613C-F60CBBCC2B7C}"/>
              </a:ext>
            </a:extLst>
          </p:cNvPr>
          <p:cNvCxnSpPr>
            <a:cxnSpLocks/>
          </p:cNvCxnSpPr>
          <p:nvPr/>
        </p:nvCxnSpPr>
        <p:spPr>
          <a:xfrm>
            <a:off x="2560779" y="2518828"/>
            <a:ext cx="740810" cy="740810"/>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E2A85755-C4A7-0A3E-7732-FC17942B29C0}"/>
              </a:ext>
            </a:extLst>
          </p:cNvPr>
          <p:cNvCxnSpPr>
            <a:cxnSpLocks/>
          </p:cNvCxnSpPr>
          <p:nvPr/>
        </p:nvCxnSpPr>
        <p:spPr>
          <a:xfrm>
            <a:off x="5218088" y="2516529"/>
            <a:ext cx="740810" cy="740810"/>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448E8755-05CC-445B-4261-90E3C086308C}"/>
              </a:ext>
            </a:extLst>
          </p:cNvPr>
          <p:cNvCxnSpPr>
            <a:cxnSpLocks/>
          </p:cNvCxnSpPr>
          <p:nvPr/>
        </p:nvCxnSpPr>
        <p:spPr>
          <a:xfrm>
            <a:off x="7843153" y="2516528"/>
            <a:ext cx="740810" cy="740810"/>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EE168EB8-6EFA-2FF6-2DBE-E7723A0A7ADA}"/>
              </a:ext>
            </a:extLst>
          </p:cNvPr>
          <p:cNvCxnSpPr>
            <a:cxnSpLocks/>
          </p:cNvCxnSpPr>
          <p:nvPr/>
        </p:nvCxnSpPr>
        <p:spPr>
          <a:xfrm flipH="1">
            <a:off x="3857142" y="2729825"/>
            <a:ext cx="740810" cy="740810"/>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AD0BBE6B-652D-B49F-617E-A43EB9A798AD}"/>
              </a:ext>
            </a:extLst>
          </p:cNvPr>
          <p:cNvCxnSpPr>
            <a:cxnSpLocks/>
          </p:cNvCxnSpPr>
          <p:nvPr/>
        </p:nvCxnSpPr>
        <p:spPr>
          <a:xfrm flipH="1">
            <a:off x="6491983" y="2729825"/>
            <a:ext cx="740810" cy="740810"/>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4B6FB1FC-417D-BFEF-FCCA-EC0AF47189AF}"/>
              </a:ext>
            </a:extLst>
          </p:cNvPr>
          <p:cNvCxnSpPr>
            <a:cxnSpLocks/>
          </p:cNvCxnSpPr>
          <p:nvPr/>
        </p:nvCxnSpPr>
        <p:spPr>
          <a:xfrm flipH="1">
            <a:off x="9117524" y="2729825"/>
            <a:ext cx="740810" cy="740810"/>
          </a:xfrm>
          <a:prstGeom prst="line">
            <a:avLst/>
          </a:prstGeom>
          <a:ln w="25400">
            <a:solidFill>
              <a:schemeClr val="bg1"/>
            </a:solidFill>
            <a:prstDash val="dash"/>
          </a:ln>
        </p:spPr>
        <p:style>
          <a:lnRef idx="1">
            <a:schemeClr val="accent1"/>
          </a:lnRef>
          <a:fillRef idx="0">
            <a:schemeClr val="accent1"/>
          </a:fillRef>
          <a:effectRef idx="0">
            <a:schemeClr val="accent1"/>
          </a:effectRef>
          <a:fontRef idx="minor">
            <a:schemeClr val="tx1"/>
          </a:fontRef>
        </p:style>
      </p:cxnSp>
      <p:pic>
        <p:nvPicPr>
          <p:cNvPr id="50" name="Graphic 49">
            <a:extLst>
              <a:ext uri="{FF2B5EF4-FFF2-40B4-BE49-F238E27FC236}">
                <a16:creationId xmlns:a16="http://schemas.microsoft.com/office/drawing/2014/main" id="{7E0CCE63-F76E-2934-8E19-417B64E72D2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205538" y="2097756"/>
            <a:ext cx="403277" cy="403277"/>
          </a:xfrm>
          <a:prstGeom prst="rect">
            <a:avLst/>
          </a:prstGeom>
        </p:spPr>
      </p:pic>
      <p:pic>
        <p:nvPicPr>
          <p:cNvPr id="22" name="Graphic 21">
            <a:extLst>
              <a:ext uri="{FF2B5EF4-FFF2-40B4-BE49-F238E27FC236}">
                <a16:creationId xmlns:a16="http://schemas.microsoft.com/office/drawing/2014/main" id="{8B13EFA0-6CA0-247B-DCC5-AB5D201DE1A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890376" y="3408310"/>
            <a:ext cx="415788" cy="415788"/>
          </a:xfrm>
          <a:prstGeom prst="rect">
            <a:avLst/>
          </a:prstGeom>
        </p:spPr>
      </p:pic>
      <p:pic>
        <p:nvPicPr>
          <p:cNvPr id="23" name="Graphic 22">
            <a:extLst>
              <a:ext uri="{FF2B5EF4-FFF2-40B4-BE49-F238E27FC236}">
                <a16:creationId xmlns:a16="http://schemas.microsoft.com/office/drawing/2014/main" id="{9684CBDA-9697-FBA6-C534-8B5777D7A415}"/>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8544655" y="3442744"/>
            <a:ext cx="365760" cy="365760"/>
          </a:xfrm>
          <a:prstGeom prst="rect">
            <a:avLst/>
          </a:prstGeom>
        </p:spPr>
      </p:pic>
      <p:pic>
        <p:nvPicPr>
          <p:cNvPr id="27" name="Graphic 26">
            <a:extLst>
              <a:ext uri="{FF2B5EF4-FFF2-40B4-BE49-F238E27FC236}">
                <a16:creationId xmlns:a16="http://schemas.microsoft.com/office/drawing/2014/main" id="{586E26E3-55F2-B281-6717-7BB122493DCD}"/>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9848805" y="2111684"/>
            <a:ext cx="404843" cy="404843"/>
          </a:xfrm>
          <a:prstGeom prst="rect">
            <a:avLst/>
          </a:prstGeom>
        </p:spPr>
      </p:pic>
      <p:pic>
        <p:nvPicPr>
          <p:cNvPr id="36" name="Graphic 35">
            <a:extLst>
              <a:ext uri="{FF2B5EF4-FFF2-40B4-BE49-F238E27FC236}">
                <a16:creationId xmlns:a16="http://schemas.microsoft.com/office/drawing/2014/main" id="{593AC21F-F1EE-17BE-9DD1-E8366F95046F}"/>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4585957" y="2113250"/>
            <a:ext cx="403277" cy="403277"/>
          </a:xfrm>
          <a:prstGeom prst="rect">
            <a:avLst/>
          </a:prstGeom>
        </p:spPr>
      </p:pic>
      <p:sp>
        <p:nvSpPr>
          <p:cNvPr id="80" name="Rectangle 79">
            <a:extLst>
              <a:ext uri="{FF2B5EF4-FFF2-40B4-BE49-F238E27FC236}">
                <a16:creationId xmlns:a16="http://schemas.microsoft.com/office/drawing/2014/main" id="{AF851AD0-B38B-4ED1-48D8-594AA35018EF}"/>
              </a:ext>
            </a:extLst>
          </p:cNvPr>
          <p:cNvSpPr/>
          <p:nvPr/>
        </p:nvSpPr>
        <p:spPr>
          <a:xfrm>
            <a:off x="0" y="5775157"/>
            <a:ext cx="12192000" cy="1082843"/>
          </a:xfrm>
          <a:prstGeom prst="rect">
            <a:avLst/>
          </a:prstGeom>
          <a:solidFill>
            <a:srgbClr val="636DC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6402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794505813"/>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21858</TotalTime>
  <Words>171</Words>
  <Application>Microsoft Office PowerPoint</Application>
  <PresentationFormat>Widescreen</PresentationFormat>
  <Paragraphs>27</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Kayla Franssen</cp:lastModifiedBy>
  <cp:revision>171</cp:revision>
  <dcterms:created xsi:type="dcterms:W3CDTF">2022-05-22T18:55:25Z</dcterms:created>
  <dcterms:modified xsi:type="dcterms:W3CDTF">2024-11-13T05:05:19Z</dcterms:modified>
</cp:coreProperties>
</file>