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9"/>
  </p:notesMasterIdLst>
  <p:sldIdLst>
    <p:sldId id="353" r:id="rId2"/>
    <p:sldId id="368" r:id="rId3"/>
    <p:sldId id="370" r:id="rId4"/>
    <p:sldId id="372" r:id="rId5"/>
    <p:sldId id="373" r:id="rId6"/>
    <p:sldId id="371" r:id="rId7"/>
    <p:sldId id="29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9E"/>
    <a:srgbClr val="E7FAFF"/>
    <a:srgbClr val="DEF1F7"/>
    <a:srgbClr val="F0FFFF"/>
    <a:srgbClr val="ECF9FF"/>
    <a:srgbClr val="CAEDFB"/>
    <a:srgbClr val="C9DAB2"/>
    <a:srgbClr val="168B99"/>
    <a:srgbClr val="001033"/>
    <a:srgbClr val="43A5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2" autoAdjust="0"/>
    <p:restoredTop sz="96058"/>
  </p:normalViewPr>
  <p:slideViewPr>
    <p:cSldViewPr snapToGrid="0" snapToObjects="1">
      <p:cViewPr varScale="1">
        <p:scale>
          <a:sx n="81" d="100"/>
          <a:sy n="81" d="100"/>
        </p:scale>
        <p:origin x="1674" y="6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10/24/2024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1</a:t>
            </a:fld>
            <a:endParaRPr lang="en-US" dirty="0"/>
          </a:p>
        </p:txBody>
      </p:sp>
    </p:spTree>
    <p:extLst>
      <p:ext uri="{BB962C8B-B14F-4D97-AF65-F5344CB8AC3E}">
        <p14:creationId xmlns:p14="http://schemas.microsoft.com/office/powerpoint/2010/main" val="329885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4214424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3457900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3329916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3914860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2139578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10/24/2024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s://www.smartsheet.com/try-it?trp=12225&amp;utm_source=template-powerpoint&amp;utm_medium=content&amp;utm_campaign=Agile+Transformation+Roadmap+Template-powerpoint-12225&amp;lpa=Agile+Transformation+Roadmap+Template+powerpoint+12225" TargetMode="Externa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bstract green shape flowing">
            <a:extLst>
              <a:ext uri="{FF2B5EF4-FFF2-40B4-BE49-F238E27FC236}">
                <a16:creationId xmlns:a16="http://schemas.microsoft.com/office/drawing/2014/main" id="{5BBB0C9F-CD61-3A3D-676C-22F3FFDEC3F0}"/>
              </a:ext>
            </a:extLst>
          </p:cNvPr>
          <p:cNvPicPr>
            <a:picLocks noChangeAspect="1"/>
          </p:cNvPicPr>
          <p:nvPr/>
        </p:nvPicPr>
        <p:blipFill>
          <a:blip r:embed="rId3">
            <a:alphaModFix amt="50000"/>
            <a:duotone>
              <a:schemeClr val="accent4">
                <a:shade val="45000"/>
                <a:satMod val="135000"/>
              </a:schemeClr>
              <a:prstClr val="white"/>
            </a:duotone>
            <a:extLst>
              <a:ext uri="{BEBA8EAE-BF5A-486C-A8C5-ECC9F3942E4B}">
                <a14:imgProps xmlns:a14="http://schemas.microsoft.com/office/drawing/2010/main">
                  <a14:imgLayer r:embed="rId4">
                    <a14:imgEffect>
                      <a14:colorTemperature colorTemp="2411"/>
                    </a14:imgEffect>
                    <a14:imgEffect>
                      <a14:saturation sat="400000"/>
                    </a14:imgEffect>
                    <a14:imgEffect>
                      <a14:brightnessContrast bright="-11000" contrast="39000"/>
                    </a14:imgEffect>
                  </a14:imgLayer>
                </a14:imgProps>
              </a:ext>
            </a:extLst>
          </a:blip>
          <a:stretch>
            <a:fillRect/>
          </a:stretch>
        </p:blipFill>
        <p:spPr>
          <a:xfrm flipH="1">
            <a:off x="0" y="0"/>
            <a:ext cx="12192000" cy="6864345"/>
          </a:xfrm>
          <a:prstGeom prst="rect">
            <a:avLst/>
          </a:prstGeom>
        </p:spPr>
      </p:pic>
      <p:sp>
        <p:nvSpPr>
          <p:cNvPr id="4" name="TextBox 3">
            <a:extLst>
              <a:ext uri="{FF2B5EF4-FFF2-40B4-BE49-F238E27FC236}">
                <a16:creationId xmlns:a16="http://schemas.microsoft.com/office/drawing/2014/main" id="{3893F1B0-D8E0-1318-EACD-C96140D00B6F}"/>
              </a:ext>
            </a:extLst>
          </p:cNvPr>
          <p:cNvSpPr txBox="1"/>
          <p:nvPr/>
        </p:nvSpPr>
        <p:spPr>
          <a:xfrm>
            <a:off x="249647" y="236233"/>
            <a:ext cx="4911900" cy="2800767"/>
          </a:xfrm>
          <a:prstGeom prst="rect">
            <a:avLst/>
          </a:prstGeom>
          <a:noFill/>
          <a:effectLst/>
        </p:spPr>
        <p:txBody>
          <a:bodyPr wrap="square" rtlCol="0">
            <a:spAutoFit/>
          </a:bodyPr>
          <a:lstStyle/>
          <a:p>
            <a:r>
              <a:rPr lang="en-US" sz="4400" b="1" dirty="0">
                <a:solidFill>
                  <a:srgbClr val="001033"/>
                </a:solidFill>
                <a:latin typeface="Century Gothic" panose="020B0502020202020204" pitchFamily="34" charset="0"/>
              </a:rPr>
              <a:t>Agile Transformation Roadmap Template</a:t>
            </a:r>
            <a:endParaRPr lang="en-US" sz="4400" dirty="0">
              <a:solidFill>
                <a:srgbClr val="001033"/>
              </a:solidFill>
              <a:latin typeface="Century Gothic" panose="020B0502020202020204" pitchFamily="34" charset="0"/>
            </a:endParaRPr>
          </a:p>
        </p:txBody>
      </p:sp>
      <p:pic>
        <p:nvPicPr>
          <p:cNvPr id="33" name="Picture 32">
            <a:hlinkClick r:id="rId5"/>
            <a:extLst>
              <a:ext uri="{FF2B5EF4-FFF2-40B4-BE49-F238E27FC236}">
                <a16:creationId xmlns:a16="http://schemas.microsoft.com/office/drawing/2014/main" id="{4A18805D-093D-9D7D-D8FB-8A0263548A91}"/>
              </a:ext>
            </a:extLst>
          </p:cNvPr>
          <p:cNvPicPr>
            <a:picLocks noChangeAspect="1"/>
          </p:cNvPicPr>
          <p:nvPr/>
        </p:nvPicPr>
        <p:blipFill>
          <a:blip r:embed="rId6"/>
          <a:srcRect/>
          <a:stretch/>
        </p:blipFill>
        <p:spPr>
          <a:xfrm>
            <a:off x="6564844" y="272203"/>
            <a:ext cx="5377509" cy="1069560"/>
          </a:xfrm>
          <a:prstGeom prst="rect">
            <a:avLst/>
          </a:prstGeom>
        </p:spPr>
      </p:pic>
      <p:pic>
        <p:nvPicPr>
          <p:cNvPr id="9" name="Picture 8">
            <a:extLst>
              <a:ext uri="{FF2B5EF4-FFF2-40B4-BE49-F238E27FC236}">
                <a16:creationId xmlns:a16="http://schemas.microsoft.com/office/drawing/2014/main" id="{EAD237A4-71D0-500C-3A6B-931633BA265E}"/>
              </a:ext>
            </a:extLst>
          </p:cNvPr>
          <p:cNvPicPr>
            <a:picLocks noChangeAspect="1"/>
          </p:cNvPicPr>
          <p:nvPr/>
        </p:nvPicPr>
        <p:blipFill>
          <a:blip r:embed="rId7"/>
          <a:srcRect t="63" b="63"/>
          <a:stretch/>
        </p:blipFill>
        <p:spPr>
          <a:xfrm>
            <a:off x="3601205" y="1895574"/>
            <a:ext cx="7772400" cy="4383928"/>
          </a:xfrm>
          <a:prstGeom prst="rect">
            <a:avLst/>
          </a:prstGeom>
          <a:effectLst>
            <a:outerShdw blurRad="111671" dist="38100" dir="2700000" algn="tl" rotWithShape="0">
              <a:schemeClr val="accent4">
                <a:lumMod val="50000"/>
                <a:alpha val="40000"/>
              </a:schemeClr>
            </a:outerShdw>
            <a:reflection blurRad="6350" stA="52000" endA="300" endPos="35000" dir="5400000" sy="-100000" algn="bl" rotWithShape="0"/>
          </a:effectLst>
        </p:spPr>
      </p:pic>
    </p:spTree>
    <p:extLst>
      <p:ext uri="{BB962C8B-B14F-4D97-AF65-F5344CB8AC3E}">
        <p14:creationId xmlns:p14="http://schemas.microsoft.com/office/powerpoint/2010/main" val="337973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bstract green shape flowing">
            <a:extLst>
              <a:ext uri="{FF2B5EF4-FFF2-40B4-BE49-F238E27FC236}">
                <a16:creationId xmlns:a16="http://schemas.microsoft.com/office/drawing/2014/main" id="{8B0521AA-02E4-2BC4-FC0F-9782C3BA8A15}"/>
              </a:ext>
            </a:extLst>
          </p:cNvPr>
          <p:cNvPicPr>
            <a:picLocks noChangeAspect="1"/>
          </p:cNvPicPr>
          <p:nvPr/>
        </p:nvPicPr>
        <p:blipFill>
          <a:blip r:embed="rId3">
            <a:duotone>
              <a:schemeClr val="accent4">
                <a:shade val="45000"/>
                <a:satMod val="135000"/>
              </a:schemeClr>
              <a:prstClr val="white"/>
            </a:duotone>
            <a:alphaModFix/>
            <a:extLst>
              <a:ext uri="{BEBA8EAE-BF5A-486C-A8C5-ECC9F3942E4B}">
                <a14:imgProps xmlns:a14="http://schemas.microsoft.com/office/drawing/2010/main">
                  <a14:imgLayer r:embed="rId4">
                    <a14:imgEffect>
                      <a14:colorTemperature colorTemp="2411"/>
                    </a14:imgEffect>
                    <a14:imgEffect>
                      <a14:saturation sat="400000"/>
                    </a14:imgEffect>
                    <a14:imgEffect>
                      <a14:brightnessContrast bright="-11000" contrast="39000"/>
                    </a14:imgEffect>
                  </a14:imgLayer>
                </a14:imgProps>
              </a:ext>
            </a:extLst>
          </a:blip>
          <a:stretch>
            <a:fillRect/>
          </a:stretch>
        </p:blipFill>
        <p:spPr>
          <a:xfrm flipH="1">
            <a:off x="0" y="0"/>
            <a:ext cx="12192000" cy="6864345"/>
          </a:xfrm>
          <a:prstGeom prst="rect">
            <a:avLst/>
          </a:prstGeom>
        </p:spPr>
      </p:pic>
      <p:sp>
        <p:nvSpPr>
          <p:cNvPr id="3" name="Text Box 1">
            <a:extLst>
              <a:ext uri="{FF2B5EF4-FFF2-40B4-BE49-F238E27FC236}">
                <a16:creationId xmlns:a16="http://schemas.microsoft.com/office/drawing/2014/main" id="{7450C8B5-ED9E-B868-95A7-E1A25DC2F7BD}"/>
              </a:ext>
            </a:extLst>
          </p:cNvPr>
          <p:cNvSpPr txBox="1"/>
          <p:nvPr/>
        </p:nvSpPr>
        <p:spPr>
          <a:xfrm flipH="1">
            <a:off x="278206" y="137160"/>
            <a:ext cx="8432555" cy="6583680"/>
          </a:xfrm>
          <a:prstGeom prst="rect">
            <a:avLst/>
          </a:prstGeom>
          <a:gradFill flip="none" rotWithShape="1">
            <a:gsLst>
              <a:gs pos="0">
                <a:schemeClr val="bg1">
                  <a:alpha val="21085"/>
                </a:schemeClr>
              </a:gs>
              <a:gs pos="50000">
                <a:schemeClr val="bg1">
                  <a:alpha val="76000"/>
                </a:schemeClr>
              </a:gs>
            </a:gsLst>
            <a:lin ang="0" scaled="1"/>
            <a:tileRect/>
          </a:gra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000">
                <a:effectLst/>
                <a:latin typeface="Century Gothic" panose="020B0502020202020204" pitchFamily="34" charset="0"/>
                <a:ea typeface="Calibri" panose="020F0502020204030204" pitchFamily="34" charset="0"/>
                <a:cs typeface="Times New Roman" panose="02020603050405020304" pitchFamily="18" charset="0"/>
              </a:rPr>
              <a:t> </a:t>
            </a:r>
          </a:p>
        </p:txBody>
      </p:sp>
      <p:sp>
        <p:nvSpPr>
          <p:cNvPr id="2" name="Text Box 1">
            <a:extLst>
              <a:ext uri="{FF2B5EF4-FFF2-40B4-BE49-F238E27FC236}">
                <a16:creationId xmlns:a16="http://schemas.microsoft.com/office/drawing/2014/main" id="{12C9F897-DE05-D5F4-2BCA-8101C2DFDE4D}"/>
              </a:ext>
            </a:extLst>
          </p:cNvPr>
          <p:cNvSpPr txBox="1"/>
          <p:nvPr/>
        </p:nvSpPr>
        <p:spPr>
          <a:xfrm>
            <a:off x="405072" y="187960"/>
            <a:ext cx="4932242" cy="65163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200000"/>
              </a:lnSpc>
              <a:spcBef>
                <a:spcPts val="0"/>
              </a:spcBef>
              <a:spcAft>
                <a:spcPts val="0"/>
              </a:spcAft>
            </a:pPr>
            <a:r>
              <a:rPr lang="en-US" sz="2800" dirty="0">
                <a:solidFill>
                  <a:srgbClr val="0B769F"/>
                </a:solidFill>
                <a:effectLst/>
                <a:latin typeface="Century Gothic" panose="020B0502020202020204" pitchFamily="34" charset="0"/>
                <a:ea typeface="Calibri" panose="020F0502020204030204" pitchFamily="34" charset="0"/>
                <a:cs typeface="Times New Roman" panose="02020603050405020304" pitchFamily="18" charset="0"/>
              </a:rPr>
              <a:t>TO USE THIS TEMPLATE: </a:t>
            </a:r>
          </a:p>
          <a:p>
            <a:pPr marL="342900" marR="0" indent="-342900">
              <a:lnSpc>
                <a:spcPct val="115000"/>
              </a:lnSpc>
              <a:spcBef>
                <a:spcPts val="600"/>
              </a:spcBef>
              <a:spcAft>
                <a:spcPts val="1200"/>
              </a:spcAft>
              <a:buFont typeface="+mj-lt"/>
              <a:buAutoNum type="arabicPeriod"/>
            </a:pPr>
            <a:r>
              <a:rPr lang="en-US" sz="2000" dirty="0">
                <a:solidFill>
                  <a:srgbClr val="074F6A"/>
                </a:solidFill>
                <a:effectLst/>
                <a:latin typeface="Century Gothic" panose="020B0502020202020204" pitchFamily="34" charset="0"/>
                <a:ea typeface="Calibri" panose="020F0502020204030204" pitchFamily="34" charset="0"/>
                <a:cs typeface="Times New Roman" panose="02020603050405020304" pitchFamily="18" charset="0"/>
              </a:rPr>
              <a:t>Adjust number of Sprints to meet your plan.  </a:t>
            </a:r>
          </a:p>
          <a:p>
            <a:pPr marL="342900" marR="0" indent="-342900">
              <a:lnSpc>
                <a:spcPct val="115000"/>
              </a:lnSpc>
              <a:spcBef>
                <a:spcPts val="600"/>
              </a:spcBef>
              <a:spcAft>
                <a:spcPts val="1200"/>
              </a:spcAft>
              <a:buFont typeface="+mj-lt"/>
              <a:buAutoNum type="arabicPeriod"/>
            </a:pPr>
            <a:r>
              <a:rPr lang="en-US" sz="2000" dirty="0">
                <a:solidFill>
                  <a:srgbClr val="074F6A"/>
                </a:solidFill>
                <a:effectLst/>
                <a:latin typeface="Century Gothic" panose="020B0502020202020204" pitchFamily="34" charset="0"/>
                <a:ea typeface="Calibri" panose="020F0502020204030204" pitchFamily="34" charset="0"/>
                <a:cs typeface="Times New Roman" panose="02020603050405020304" pitchFamily="18" charset="0"/>
              </a:rPr>
              <a:t>Enter Sprint Start Dates. </a:t>
            </a:r>
          </a:p>
          <a:p>
            <a:pPr marL="342900" marR="0" indent="-342900">
              <a:lnSpc>
                <a:spcPct val="115000"/>
              </a:lnSpc>
              <a:spcBef>
                <a:spcPts val="600"/>
              </a:spcBef>
              <a:spcAft>
                <a:spcPts val="1200"/>
              </a:spcAft>
              <a:buFont typeface="+mj-lt"/>
              <a:buAutoNum type="arabicPeriod"/>
            </a:pPr>
            <a:r>
              <a:rPr lang="en-US" sz="2000" dirty="0">
                <a:solidFill>
                  <a:srgbClr val="074F6A"/>
                </a:solidFill>
                <a:effectLst/>
                <a:latin typeface="Century Gothic" panose="020B0502020202020204" pitchFamily="34" charset="0"/>
                <a:ea typeface="Calibri" panose="020F0502020204030204" pitchFamily="34" charset="0"/>
                <a:cs typeface="Times New Roman" panose="02020603050405020304" pitchFamily="18" charset="0"/>
              </a:rPr>
              <a:t>Apply Streams to the Stream Key.</a:t>
            </a:r>
          </a:p>
          <a:p>
            <a:pPr marL="342900" marR="0" indent="-342900">
              <a:lnSpc>
                <a:spcPct val="115000"/>
              </a:lnSpc>
              <a:spcBef>
                <a:spcPts val="600"/>
              </a:spcBef>
              <a:spcAft>
                <a:spcPts val="1200"/>
              </a:spcAft>
              <a:buFont typeface="+mj-lt"/>
              <a:buAutoNum type="arabicPeriod"/>
            </a:pPr>
            <a:r>
              <a:rPr lang="en-US" sz="2000" dirty="0">
                <a:solidFill>
                  <a:srgbClr val="074F6A"/>
                </a:solidFill>
                <a:effectLst/>
                <a:latin typeface="Century Gothic" panose="020B0502020202020204" pitchFamily="34" charset="0"/>
                <a:ea typeface="Calibri" panose="020F0502020204030204" pitchFamily="34" charset="0"/>
                <a:cs typeface="Times New Roman" panose="02020603050405020304" pitchFamily="18" charset="0"/>
              </a:rPr>
              <a:t>Duplicate the initial slide with Dates and Teams to represent each Phase / Category.</a:t>
            </a:r>
          </a:p>
          <a:p>
            <a:pPr marL="342900" marR="0" indent="-342900">
              <a:lnSpc>
                <a:spcPct val="115000"/>
              </a:lnSpc>
              <a:spcBef>
                <a:spcPts val="600"/>
              </a:spcBef>
              <a:spcAft>
                <a:spcPts val="1200"/>
              </a:spcAft>
              <a:buFont typeface="+mj-lt"/>
              <a:buAutoNum type="arabicPeriod"/>
            </a:pPr>
            <a:r>
              <a:rPr lang="en-US" sz="2000" dirty="0">
                <a:solidFill>
                  <a:srgbClr val="074F6A"/>
                </a:solidFill>
                <a:effectLst/>
                <a:latin typeface="Century Gothic" panose="020B0502020202020204" pitchFamily="34" charset="0"/>
                <a:ea typeface="Calibri" panose="020F0502020204030204" pitchFamily="34" charset="0"/>
                <a:cs typeface="Times New Roman" panose="02020603050405020304" pitchFamily="18" charset="0"/>
              </a:rPr>
              <a:t>Enter Tasks and Milestones.</a:t>
            </a:r>
          </a:p>
          <a:p>
            <a:pPr marL="0" marR="0">
              <a:lnSpc>
                <a:spcPct val="107000"/>
              </a:lnSpc>
              <a:spcBef>
                <a:spcPts val="0"/>
              </a:spcBef>
              <a:spcAft>
                <a:spcPts val="800"/>
              </a:spcAft>
            </a:pPr>
            <a:endParaRPr lang="en-US" sz="105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8" name="Text Box 1">
            <a:extLst>
              <a:ext uri="{FF2B5EF4-FFF2-40B4-BE49-F238E27FC236}">
                <a16:creationId xmlns:a16="http://schemas.microsoft.com/office/drawing/2014/main" id="{11A5EE5B-D2DB-B6B5-E7BE-F74926830CA9}"/>
              </a:ext>
            </a:extLst>
          </p:cNvPr>
          <p:cNvSpPr txBox="1"/>
          <p:nvPr/>
        </p:nvSpPr>
        <p:spPr>
          <a:xfrm>
            <a:off x="242012" y="137160"/>
            <a:ext cx="36195" cy="6583680"/>
          </a:xfrm>
          <a:prstGeom prst="rect">
            <a:avLst/>
          </a:prstGeom>
          <a:solidFill>
            <a:schemeClr val="accent4"/>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000">
                <a:effectLst/>
                <a:latin typeface="Century Gothic" panose="020B0502020202020204" pitchFamily="34" charset="0"/>
                <a:ea typeface="Calibri" panose="020F0502020204030204" pitchFamily="34" charset="0"/>
                <a:cs typeface="Times New Roman" panose="02020603050405020304" pitchFamily="18" charset="0"/>
              </a:rPr>
              <a:t> </a:t>
            </a:r>
          </a:p>
        </p:txBody>
      </p:sp>
      <p:pic>
        <p:nvPicPr>
          <p:cNvPr id="4" name="Picture 3">
            <a:extLst>
              <a:ext uri="{FF2B5EF4-FFF2-40B4-BE49-F238E27FC236}">
                <a16:creationId xmlns:a16="http://schemas.microsoft.com/office/drawing/2014/main" id="{FC1F38CA-06A3-87BA-8A9E-692F145A023E}"/>
              </a:ext>
            </a:extLst>
          </p:cNvPr>
          <p:cNvPicPr>
            <a:picLocks noChangeAspect="1"/>
          </p:cNvPicPr>
          <p:nvPr/>
        </p:nvPicPr>
        <p:blipFill>
          <a:blip r:embed="rId5"/>
          <a:srcRect t="63" b="63"/>
          <a:stretch/>
        </p:blipFill>
        <p:spPr>
          <a:xfrm>
            <a:off x="5464178" y="2641674"/>
            <a:ext cx="6449615" cy="3637827"/>
          </a:xfrm>
          <a:prstGeom prst="rect">
            <a:avLst/>
          </a:prstGeom>
          <a:effectLst>
            <a:outerShdw blurRad="111671" dist="38100" dir="2700000" algn="tl" rotWithShape="0">
              <a:schemeClr val="accent4">
                <a:lumMod val="50000"/>
                <a:alpha val="40000"/>
              </a:schemeClr>
            </a:outerShdw>
            <a:reflection blurRad="6350" stA="52000" endA="300" endPos="35000" dir="5400000" sy="-100000" algn="bl" rotWithShape="0"/>
          </a:effectLst>
        </p:spPr>
      </p:pic>
    </p:spTree>
    <p:extLst>
      <p:ext uri="{BB962C8B-B14F-4D97-AF65-F5344CB8AC3E}">
        <p14:creationId xmlns:p14="http://schemas.microsoft.com/office/powerpoint/2010/main" val="4166521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bstract green shape flowing">
            <a:extLst>
              <a:ext uri="{FF2B5EF4-FFF2-40B4-BE49-F238E27FC236}">
                <a16:creationId xmlns:a16="http://schemas.microsoft.com/office/drawing/2014/main" id="{5BBB0C9F-CD61-3A3D-676C-22F3FFDEC3F0}"/>
              </a:ext>
            </a:extLst>
          </p:cNvPr>
          <p:cNvPicPr>
            <a:picLocks noChangeAspect="1"/>
          </p:cNvPicPr>
          <p:nvPr/>
        </p:nvPicPr>
        <p:blipFill>
          <a:blip r:embed="rId3">
            <a:duotone>
              <a:schemeClr val="accent4">
                <a:shade val="45000"/>
                <a:satMod val="135000"/>
              </a:schemeClr>
              <a:prstClr val="white"/>
            </a:duotone>
            <a:alphaModFix amt="34000"/>
            <a:extLst>
              <a:ext uri="{BEBA8EAE-BF5A-486C-A8C5-ECC9F3942E4B}">
                <a14:imgProps xmlns:a14="http://schemas.microsoft.com/office/drawing/2010/main">
                  <a14:imgLayer r:embed="rId4">
                    <a14:imgEffect>
                      <a14:colorTemperature colorTemp="2411"/>
                    </a14:imgEffect>
                    <a14:imgEffect>
                      <a14:saturation sat="400000"/>
                    </a14:imgEffect>
                    <a14:imgEffect>
                      <a14:brightnessContrast bright="-11000" contrast="39000"/>
                    </a14:imgEffect>
                  </a14:imgLayer>
                </a14:imgProps>
              </a:ext>
            </a:extLst>
          </a:blip>
          <a:stretch>
            <a:fillRect/>
          </a:stretch>
        </p:blipFill>
        <p:spPr>
          <a:xfrm flipH="1">
            <a:off x="0" y="0"/>
            <a:ext cx="12192000" cy="6864345"/>
          </a:xfrm>
          <a:prstGeom prst="rect">
            <a:avLst/>
          </a:prstGeom>
        </p:spPr>
      </p:pic>
      <p:graphicFrame>
        <p:nvGraphicFramePr>
          <p:cNvPr id="3" name="Table 2">
            <a:extLst>
              <a:ext uri="{FF2B5EF4-FFF2-40B4-BE49-F238E27FC236}">
                <a16:creationId xmlns:a16="http://schemas.microsoft.com/office/drawing/2014/main" id="{44B2BCBA-DC7C-B069-DFEF-C775A36BB3A3}"/>
              </a:ext>
            </a:extLst>
          </p:cNvPr>
          <p:cNvGraphicFramePr>
            <a:graphicFrameLocks noGrp="1"/>
          </p:cNvGraphicFramePr>
          <p:nvPr>
            <p:extLst>
              <p:ext uri="{D42A27DB-BD31-4B8C-83A1-F6EECF244321}">
                <p14:modId xmlns:p14="http://schemas.microsoft.com/office/powerpoint/2010/main" val="852080099"/>
              </p:ext>
            </p:extLst>
          </p:nvPr>
        </p:nvGraphicFramePr>
        <p:xfrm>
          <a:off x="221971" y="692419"/>
          <a:ext cx="11701088" cy="5875450"/>
        </p:xfrm>
        <a:graphic>
          <a:graphicData uri="http://schemas.openxmlformats.org/drawingml/2006/table">
            <a:tbl>
              <a:tblPr>
                <a:tableStyleId>{5C22544A-7EE6-4342-B048-85BDC9FD1C3A}</a:tableStyleId>
              </a:tblPr>
              <a:tblGrid>
                <a:gridCol w="486241">
                  <a:extLst>
                    <a:ext uri="{9D8B030D-6E8A-4147-A177-3AD203B41FA5}">
                      <a16:colId xmlns:a16="http://schemas.microsoft.com/office/drawing/2014/main" val="655174008"/>
                    </a:ext>
                  </a:extLst>
                </a:gridCol>
                <a:gridCol w="2129991">
                  <a:extLst>
                    <a:ext uri="{9D8B030D-6E8A-4147-A177-3AD203B41FA5}">
                      <a16:colId xmlns:a16="http://schemas.microsoft.com/office/drawing/2014/main" val="379967210"/>
                    </a:ext>
                  </a:extLst>
                </a:gridCol>
                <a:gridCol w="1135607">
                  <a:extLst>
                    <a:ext uri="{9D8B030D-6E8A-4147-A177-3AD203B41FA5}">
                      <a16:colId xmlns:a16="http://schemas.microsoft.com/office/drawing/2014/main" val="3975312296"/>
                    </a:ext>
                  </a:extLst>
                </a:gridCol>
                <a:gridCol w="1135607">
                  <a:extLst>
                    <a:ext uri="{9D8B030D-6E8A-4147-A177-3AD203B41FA5}">
                      <a16:colId xmlns:a16="http://schemas.microsoft.com/office/drawing/2014/main" val="3915670230"/>
                    </a:ext>
                  </a:extLst>
                </a:gridCol>
                <a:gridCol w="1135607">
                  <a:extLst>
                    <a:ext uri="{9D8B030D-6E8A-4147-A177-3AD203B41FA5}">
                      <a16:colId xmlns:a16="http://schemas.microsoft.com/office/drawing/2014/main" val="4225603956"/>
                    </a:ext>
                  </a:extLst>
                </a:gridCol>
                <a:gridCol w="1135607">
                  <a:extLst>
                    <a:ext uri="{9D8B030D-6E8A-4147-A177-3AD203B41FA5}">
                      <a16:colId xmlns:a16="http://schemas.microsoft.com/office/drawing/2014/main" val="1517423547"/>
                    </a:ext>
                  </a:extLst>
                </a:gridCol>
                <a:gridCol w="1135607">
                  <a:extLst>
                    <a:ext uri="{9D8B030D-6E8A-4147-A177-3AD203B41FA5}">
                      <a16:colId xmlns:a16="http://schemas.microsoft.com/office/drawing/2014/main" val="2226319780"/>
                    </a:ext>
                  </a:extLst>
                </a:gridCol>
                <a:gridCol w="1135607">
                  <a:extLst>
                    <a:ext uri="{9D8B030D-6E8A-4147-A177-3AD203B41FA5}">
                      <a16:colId xmlns:a16="http://schemas.microsoft.com/office/drawing/2014/main" val="1099638921"/>
                    </a:ext>
                  </a:extLst>
                </a:gridCol>
                <a:gridCol w="1135607">
                  <a:extLst>
                    <a:ext uri="{9D8B030D-6E8A-4147-A177-3AD203B41FA5}">
                      <a16:colId xmlns:a16="http://schemas.microsoft.com/office/drawing/2014/main" val="2273876770"/>
                    </a:ext>
                  </a:extLst>
                </a:gridCol>
                <a:gridCol w="1135607">
                  <a:extLst>
                    <a:ext uri="{9D8B030D-6E8A-4147-A177-3AD203B41FA5}">
                      <a16:colId xmlns:a16="http://schemas.microsoft.com/office/drawing/2014/main" val="547077787"/>
                    </a:ext>
                  </a:extLst>
                </a:gridCol>
              </a:tblGrid>
              <a:tr h="625742">
                <a:tc>
                  <a:txBody>
                    <a:bodyPr/>
                    <a:lstStyle/>
                    <a:p>
                      <a:pPr algn="l" fontAlgn="b"/>
                      <a:endParaRPr lang="en-US" sz="700" b="0" i="0" u="none" strike="noStrike" dirty="0">
                        <a:solidFill>
                          <a:srgbClr val="000000"/>
                        </a:solidFill>
                        <a:effectLst/>
                        <a:latin typeface="Century Gothic" panose="020B0502020202020204" pitchFamily="34" charset="0"/>
                      </a:endParaRPr>
                    </a:p>
                  </a:txBody>
                  <a:tcPr marL="6817" marR="6817" marT="6817" marB="0" anchor="b">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700" b="0" i="0" u="none" strike="noStrike" dirty="0">
                        <a:solidFill>
                          <a:srgbClr val="000000"/>
                        </a:solidFill>
                        <a:effectLst/>
                        <a:latin typeface="Century Gothic" panose="020B0502020202020204" pitchFamily="34" charset="0"/>
                      </a:endParaRPr>
                    </a:p>
                  </a:txBody>
                  <a:tcPr marL="6817" marR="6817" marT="6817" marB="0" anchor="b">
                    <a:lnL w="12700" cmpd="sng">
                      <a:noFill/>
                    </a:lnL>
                    <a:lnR w="6350"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300" b="0" i="0" u="none" strike="noStrike" dirty="0">
                          <a:solidFill>
                            <a:schemeClr val="accent4">
                              <a:lumMod val="50000"/>
                            </a:schemeClr>
                          </a:solidFill>
                          <a:effectLst/>
                          <a:latin typeface="Century Gothic" panose="020B0502020202020204" pitchFamily="34" charset="0"/>
                        </a:rPr>
                        <a:t>Initial </a:t>
                      </a:r>
                    </a:p>
                    <a:p>
                      <a:pPr algn="l" fontAlgn="ctr"/>
                      <a:r>
                        <a:rPr lang="en-US" sz="1300" b="0" i="0" u="none" strike="noStrike" dirty="0">
                          <a:solidFill>
                            <a:schemeClr val="accent4">
                              <a:lumMod val="50000"/>
                            </a:schemeClr>
                          </a:solidFill>
                          <a:effectLst/>
                          <a:latin typeface="Century Gothic" panose="020B0502020202020204" pitchFamily="34" charset="0"/>
                        </a:rPr>
                        <a:t>Planning</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300" b="0" i="0" u="none" strike="noStrike" dirty="0">
                          <a:solidFill>
                            <a:schemeClr val="accent4">
                              <a:lumMod val="50000"/>
                            </a:schemeClr>
                          </a:solidFill>
                          <a:effectLst/>
                          <a:latin typeface="Century Gothic" panose="020B0502020202020204" pitchFamily="34" charset="0"/>
                        </a:rPr>
                        <a:t>Agile </a:t>
                      </a:r>
                    </a:p>
                    <a:p>
                      <a:pPr algn="l" fontAlgn="ctr"/>
                      <a:r>
                        <a:rPr lang="en-US" sz="1300" b="0" i="0" u="none" strike="noStrike" dirty="0">
                          <a:solidFill>
                            <a:schemeClr val="accent4">
                              <a:lumMod val="50000"/>
                            </a:schemeClr>
                          </a:solidFill>
                          <a:effectLst/>
                          <a:latin typeface="Century Gothic" panose="020B0502020202020204" pitchFamily="34" charset="0"/>
                        </a:rPr>
                        <a:t>Training </a:t>
                      </a:r>
                    </a:p>
                    <a:p>
                      <a:pPr algn="l" fontAlgn="ctr"/>
                      <a:r>
                        <a:rPr lang="en-US" sz="1300" b="0" i="0" u="none" strike="noStrike" dirty="0">
                          <a:solidFill>
                            <a:schemeClr val="accent4">
                              <a:lumMod val="50000"/>
                            </a:schemeClr>
                          </a:solidFill>
                          <a:effectLst/>
                          <a:latin typeface="Century Gothic" panose="020B0502020202020204" pitchFamily="34" charset="0"/>
                        </a:rPr>
                        <a:t>&amp; Education</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300" b="0" i="0" u="none" strike="noStrike" dirty="0">
                          <a:solidFill>
                            <a:schemeClr val="accent4">
                              <a:lumMod val="50000"/>
                            </a:schemeClr>
                          </a:solidFill>
                          <a:effectLst/>
                          <a:latin typeface="Century Gothic" panose="020B0502020202020204" pitchFamily="34" charset="0"/>
                        </a:rPr>
                        <a:t>Pilot </a:t>
                      </a:r>
                      <a:br>
                        <a:rPr lang="en-US" sz="1300" b="0" i="0" u="none" strike="noStrike" dirty="0">
                          <a:solidFill>
                            <a:schemeClr val="accent4">
                              <a:lumMod val="50000"/>
                            </a:schemeClr>
                          </a:solidFill>
                          <a:effectLst/>
                          <a:latin typeface="Century Gothic" panose="020B0502020202020204" pitchFamily="34" charset="0"/>
                        </a:rPr>
                      </a:br>
                      <a:r>
                        <a:rPr lang="en-US" sz="1300" b="0" i="0" u="none" strike="noStrike" dirty="0">
                          <a:solidFill>
                            <a:schemeClr val="accent4">
                              <a:lumMod val="50000"/>
                            </a:schemeClr>
                          </a:solidFill>
                          <a:effectLst/>
                          <a:latin typeface="Century Gothic" panose="020B0502020202020204" pitchFamily="34" charset="0"/>
                        </a:rPr>
                        <a:t>Project</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300" b="0" i="0" u="none" strike="noStrike" dirty="0">
                          <a:solidFill>
                            <a:schemeClr val="accent4">
                              <a:lumMod val="50000"/>
                            </a:schemeClr>
                          </a:solidFill>
                          <a:effectLst/>
                          <a:latin typeface="Century Gothic" panose="020B0502020202020204" pitchFamily="34" charset="0"/>
                        </a:rPr>
                        <a:t>Process </a:t>
                      </a:r>
                    </a:p>
                    <a:p>
                      <a:pPr algn="l" fontAlgn="ctr"/>
                      <a:r>
                        <a:rPr lang="en-US" sz="1300" b="0" i="0" u="none" strike="noStrike" dirty="0">
                          <a:solidFill>
                            <a:schemeClr val="accent4">
                              <a:lumMod val="50000"/>
                            </a:schemeClr>
                          </a:solidFill>
                          <a:effectLst/>
                          <a:latin typeface="Century Gothic" panose="020B0502020202020204" pitchFamily="34" charset="0"/>
                        </a:rPr>
                        <a:t>Setup </a:t>
                      </a:r>
                    </a:p>
                    <a:p>
                      <a:pPr algn="l" fontAlgn="ctr"/>
                      <a:r>
                        <a:rPr lang="en-US" sz="1300" b="0" i="0" u="none" strike="noStrike" dirty="0">
                          <a:solidFill>
                            <a:schemeClr val="accent4">
                              <a:lumMod val="50000"/>
                            </a:schemeClr>
                          </a:solidFill>
                          <a:effectLst/>
                          <a:latin typeface="Century Gothic" panose="020B0502020202020204" pitchFamily="34" charset="0"/>
                        </a:rPr>
                        <a:t>&amp; Tooling</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300" b="0" i="0" u="none" strike="noStrike" dirty="0">
                          <a:solidFill>
                            <a:schemeClr val="accent4">
                              <a:lumMod val="50000"/>
                            </a:schemeClr>
                          </a:solidFill>
                          <a:effectLst/>
                          <a:latin typeface="Century Gothic" panose="020B0502020202020204" pitchFamily="34" charset="0"/>
                        </a:rPr>
                        <a:t>Sprint Execution</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300" b="0" i="0" u="none" strike="noStrike" dirty="0">
                          <a:solidFill>
                            <a:schemeClr val="accent4">
                              <a:lumMod val="50000"/>
                            </a:schemeClr>
                          </a:solidFill>
                          <a:effectLst/>
                          <a:latin typeface="Century Gothic" panose="020B0502020202020204" pitchFamily="34" charset="0"/>
                        </a:rPr>
                        <a:t>Scaling </a:t>
                      </a:r>
                    </a:p>
                    <a:p>
                      <a:pPr algn="l" fontAlgn="ctr"/>
                      <a:r>
                        <a:rPr lang="en-US" sz="1300" b="0" i="0" u="none" strike="noStrike" dirty="0">
                          <a:solidFill>
                            <a:schemeClr val="accent4">
                              <a:lumMod val="50000"/>
                            </a:schemeClr>
                          </a:solidFill>
                          <a:effectLst/>
                          <a:latin typeface="Century Gothic" panose="020B0502020202020204" pitchFamily="34" charset="0"/>
                        </a:rPr>
                        <a:t>Agile</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300" b="0" i="0" u="none" strike="noStrike" dirty="0">
                          <a:solidFill>
                            <a:schemeClr val="accent4">
                              <a:lumMod val="50000"/>
                            </a:schemeClr>
                          </a:solidFill>
                          <a:effectLst/>
                          <a:latin typeface="Century Gothic" panose="020B0502020202020204" pitchFamily="34" charset="0"/>
                        </a:rPr>
                        <a:t>Continuous Improvement</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300" b="0" i="0" u="none" strike="noStrike" dirty="0">
                          <a:solidFill>
                            <a:schemeClr val="accent4">
                              <a:lumMod val="50000"/>
                            </a:schemeClr>
                          </a:solidFill>
                          <a:effectLst/>
                          <a:latin typeface="Century Gothic" panose="020B0502020202020204" pitchFamily="34" charset="0"/>
                        </a:rPr>
                        <a:t>Sprint 7</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3001700"/>
                  </a:ext>
                </a:extLst>
              </a:tr>
              <a:tr h="308758">
                <a:tc>
                  <a:txBody>
                    <a:bodyPr/>
                    <a:lstStyle/>
                    <a:p>
                      <a:pPr algn="l" fontAlgn="b"/>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b">
                    <a:lnL w="12700" cmpd="sng">
                      <a:noFill/>
                    </a:lnL>
                    <a:lnR w="12700" cmpd="sng">
                      <a:noFill/>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b">
                    <a:lnL w="12700" cmpd="sng">
                      <a:noFill/>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400" b="0" i="0" u="none" strike="noStrike">
                          <a:solidFill>
                            <a:srgbClr val="0F9ED5"/>
                          </a:solidFill>
                          <a:effectLst/>
                          <a:latin typeface="Century Gothic" panose="020B0502020202020204" pitchFamily="34" charset="0"/>
                        </a:rPr>
                        <a:t>1-Jun</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400" b="0" i="0" u="none" strike="noStrike">
                          <a:solidFill>
                            <a:srgbClr val="0F9ED5"/>
                          </a:solidFill>
                          <a:effectLst/>
                          <a:latin typeface="Century Gothic" panose="020B0502020202020204" pitchFamily="34" charset="0"/>
                        </a:rPr>
                        <a:t>15-Jun</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400" b="0" i="0" u="none" strike="noStrike">
                          <a:solidFill>
                            <a:srgbClr val="0F9ED5"/>
                          </a:solidFill>
                          <a:effectLst/>
                          <a:latin typeface="Century Gothic" panose="020B0502020202020204" pitchFamily="34" charset="0"/>
                        </a:rPr>
                        <a:t>29-Jun</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400" b="0" i="0" u="none" strike="noStrike">
                          <a:solidFill>
                            <a:srgbClr val="0F9ED5"/>
                          </a:solidFill>
                          <a:effectLst/>
                          <a:latin typeface="Century Gothic" panose="020B0502020202020204" pitchFamily="34" charset="0"/>
                        </a:rPr>
                        <a:t>13-Jul</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400" b="0" i="0" u="none" strike="noStrike">
                          <a:solidFill>
                            <a:srgbClr val="0F9ED5"/>
                          </a:solidFill>
                          <a:effectLst/>
                          <a:latin typeface="Century Gothic" panose="020B0502020202020204" pitchFamily="34" charset="0"/>
                        </a:rPr>
                        <a:t>27-Jul</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400" b="0" i="0" u="none" strike="noStrike">
                          <a:solidFill>
                            <a:srgbClr val="0F9ED5"/>
                          </a:solidFill>
                          <a:effectLst/>
                          <a:latin typeface="Century Gothic" panose="020B0502020202020204" pitchFamily="34" charset="0"/>
                        </a:rPr>
                        <a:t>10-Aug</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400" b="0" i="0" u="none" strike="noStrike">
                          <a:solidFill>
                            <a:srgbClr val="0F9ED5"/>
                          </a:solidFill>
                          <a:effectLst/>
                          <a:latin typeface="Century Gothic" panose="020B0502020202020204" pitchFamily="34" charset="0"/>
                        </a:rPr>
                        <a:t>24-Aug</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400" b="0" i="0" u="none" strike="noStrike" dirty="0">
                          <a:solidFill>
                            <a:srgbClr val="0F9ED5"/>
                          </a:solidFill>
                          <a:effectLst/>
                          <a:latin typeface="Century Gothic" panose="020B0502020202020204" pitchFamily="34" charset="0"/>
                        </a:rPr>
                        <a:t>7-Sep</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3289089"/>
                  </a:ext>
                </a:extLst>
              </a:tr>
              <a:tr h="494095">
                <a:tc rowSpan="5">
                  <a:txBody>
                    <a:bodyPr/>
                    <a:lstStyle/>
                    <a:p>
                      <a:pPr algn="ctr" fontAlgn="ctr"/>
                      <a:r>
                        <a:rPr lang="en-US" sz="1400" b="0" i="0" u="none" strike="noStrike" dirty="0">
                          <a:solidFill>
                            <a:schemeClr val="bg1"/>
                          </a:solidFill>
                          <a:effectLst/>
                          <a:latin typeface="Century Gothic" panose="020B0502020202020204" pitchFamily="34" charset="0"/>
                        </a:rPr>
                        <a:t>Executive Leadership</a:t>
                      </a:r>
                    </a:p>
                  </a:txBody>
                  <a:tcPr marL="6817" marR="6817" marT="6817" marB="0" vert="vert270" anchor="ctr">
                    <a:lnL w="635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pPr algn="l" fontAlgn="ctr"/>
                      <a:r>
                        <a:rPr lang="en-US" sz="1200" b="0" i="0" u="none" strike="noStrike">
                          <a:solidFill>
                            <a:srgbClr val="000000"/>
                          </a:solidFill>
                          <a:effectLst/>
                          <a:latin typeface="Century Gothic" panose="020B0502020202020204" pitchFamily="34" charset="0"/>
                        </a:rPr>
                        <a:t>Define Success Metrics </a:t>
                      </a:r>
                    </a:p>
                  </a:txBody>
                  <a:tcPr marL="85725" marR="9525" marT="9525"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0FFFF"/>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extLst>
                  <a:ext uri="{0D108BD9-81ED-4DB2-BD59-A6C34878D82A}">
                    <a16:rowId xmlns:a16="http://schemas.microsoft.com/office/drawing/2014/main" val="4263598771"/>
                  </a:ext>
                </a:extLst>
              </a:tr>
              <a:tr h="494095">
                <a:tc vMerge="1">
                  <a:txBody>
                    <a:bodyPr/>
                    <a:lstStyle/>
                    <a:p>
                      <a:endParaRPr lang="en-US"/>
                    </a:p>
                  </a:txBody>
                  <a:tcPr/>
                </a:tc>
                <a:tc>
                  <a:txBody>
                    <a:bodyPr/>
                    <a:lstStyle/>
                    <a:p>
                      <a:pPr algn="l" fontAlgn="ctr"/>
                      <a:r>
                        <a:rPr lang="en-US" sz="1200" b="0" i="0" u="none" strike="noStrike">
                          <a:solidFill>
                            <a:srgbClr val="000000"/>
                          </a:solidFill>
                          <a:effectLst/>
                          <a:latin typeface="Century Gothic" panose="020B0502020202020204" pitchFamily="34" charset="0"/>
                        </a:rPr>
                        <a:t>Develop Communication Plan </a:t>
                      </a:r>
                    </a:p>
                  </a:txBody>
                  <a:tcPr marL="85725" marR="9525" marT="9525"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0FFFF"/>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extLst>
                  <a:ext uri="{0D108BD9-81ED-4DB2-BD59-A6C34878D82A}">
                    <a16:rowId xmlns:a16="http://schemas.microsoft.com/office/drawing/2014/main" val="331965667"/>
                  </a:ext>
                </a:extLst>
              </a:tr>
              <a:tr h="494095">
                <a:tc vMerge="1">
                  <a:txBody>
                    <a:bodyPr/>
                    <a:lstStyle/>
                    <a:p>
                      <a:endParaRPr lang="en-US"/>
                    </a:p>
                  </a:txBody>
                  <a:tcPr/>
                </a:tc>
                <a:tc>
                  <a:txBody>
                    <a:bodyPr/>
                    <a:lstStyle/>
                    <a:p>
                      <a:pPr algn="l" fontAlgn="ctr"/>
                      <a:r>
                        <a:rPr lang="en-US" sz="1200" b="0" i="0" u="none" strike="noStrike">
                          <a:solidFill>
                            <a:srgbClr val="000000"/>
                          </a:solidFill>
                          <a:effectLst/>
                          <a:latin typeface="Century Gothic" panose="020B0502020202020204" pitchFamily="34" charset="0"/>
                        </a:rPr>
                        <a:t>Conduct Stakeholder Alignment Meetings </a:t>
                      </a:r>
                    </a:p>
                  </a:txBody>
                  <a:tcPr marL="85725" marR="9525" marT="9525"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0FFFF"/>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extLst>
                  <a:ext uri="{0D108BD9-81ED-4DB2-BD59-A6C34878D82A}">
                    <a16:rowId xmlns:a16="http://schemas.microsoft.com/office/drawing/2014/main" val="3961957916"/>
                  </a:ext>
                </a:extLst>
              </a:tr>
              <a:tr h="494095">
                <a:tc vMerge="1">
                  <a:txBody>
                    <a:bodyPr/>
                    <a:lstStyle/>
                    <a:p>
                      <a:endParaRPr lang="en-US"/>
                    </a:p>
                  </a:txBody>
                  <a:tcPr>
                    <a:lnT w="28575" cap="flat" cmpd="sng" algn="ctr">
                      <a:solidFill>
                        <a:schemeClr val="bg1">
                          <a:lumMod val="75000"/>
                        </a:schemeClr>
                      </a:solidFill>
                      <a:prstDash val="solid"/>
                      <a:round/>
                      <a:headEnd type="none" w="med" len="med"/>
                      <a:tailEnd type="none" w="med" len="med"/>
                    </a:lnT>
                  </a:tcPr>
                </a:tc>
                <a:tc>
                  <a:txBody>
                    <a:bodyPr/>
                    <a:lstStyle/>
                    <a:p>
                      <a:pPr algn="l" fontAlgn="ctr"/>
                      <a:r>
                        <a:rPr lang="en-US" sz="1200" b="0" i="0" u="none" strike="noStrike">
                          <a:solidFill>
                            <a:srgbClr val="000000"/>
                          </a:solidFill>
                          <a:effectLst/>
                          <a:latin typeface="Century Gothic" panose="020B0502020202020204" pitchFamily="34" charset="0"/>
                        </a:rPr>
                        <a:t>Integrate Agile into HR Processes</a:t>
                      </a:r>
                    </a:p>
                  </a:txBody>
                  <a:tcPr marL="85725" marR="9525" marT="9525"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0FFFF"/>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extLst>
                  <a:ext uri="{0D108BD9-81ED-4DB2-BD59-A6C34878D82A}">
                    <a16:rowId xmlns:a16="http://schemas.microsoft.com/office/drawing/2014/main" val="1937175176"/>
                  </a:ext>
                </a:extLst>
              </a:tr>
              <a:tr h="494095">
                <a:tc vMerge="1">
                  <a:txBody>
                    <a:bodyPr/>
                    <a:lstStyle/>
                    <a:p>
                      <a:endParaRPr lang="en-US"/>
                    </a:p>
                  </a:txBody>
                  <a:tcPr/>
                </a:tc>
                <a:tc>
                  <a:txBody>
                    <a:bodyPr/>
                    <a:lstStyle/>
                    <a:p>
                      <a:pPr algn="l" fontAlgn="ctr"/>
                      <a:r>
                        <a:rPr lang="en-US" sz="1200" b="0" i="0" u="none" strike="noStrike">
                          <a:solidFill>
                            <a:srgbClr val="000000"/>
                          </a:solidFill>
                          <a:effectLst/>
                          <a:latin typeface="Century Gothic" panose="020B0502020202020204" pitchFamily="34" charset="0"/>
                        </a:rPr>
                        <a:t>Conduct Stakeholder Alignment Meetings </a:t>
                      </a:r>
                    </a:p>
                  </a:txBody>
                  <a:tcPr marL="85725" marR="9525" marT="9525"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0FFFF"/>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extLst>
                  <a:ext uri="{0D108BD9-81ED-4DB2-BD59-A6C34878D82A}">
                    <a16:rowId xmlns:a16="http://schemas.microsoft.com/office/drawing/2014/main" val="2564402746"/>
                  </a:ext>
                </a:extLst>
              </a:tr>
              <a:tr h="494095">
                <a:tc rowSpan="5">
                  <a:txBody>
                    <a:bodyPr/>
                    <a:lstStyle/>
                    <a:p>
                      <a:pPr algn="ctr" fontAlgn="ctr"/>
                      <a:r>
                        <a:rPr lang="en-US" sz="1400" b="0" i="0" u="none" strike="noStrike" dirty="0">
                          <a:solidFill>
                            <a:schemeClr val="bg1"/>
                          </a:solidFill>
                          <a:effectLst/>
                          <a:latin typeface="Century Gothic" panose="020B0502020202020204" pitchFamily="34" charset="0"/>
                        </a:rPr>
                        <a:t>Agile Transformation Team </a:t>
                      </a:r>
                    </a:p>
                  </a:txBody>
                  <a:tcPr marL="6817" marR="6817" marT="6817" marB="0" vert="vert270" anchor="ctr">
                    <a:lnL w="635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pPr algn="l" fontAlgn="ctr"/>
                      <a:r>
                        <a:rPr lang="en-US" sz="1200" b="0" i="0" u="none" strike="noStrike" dirty="0">
                          <a:solidFill>
                            <a:srgbClr val="000000"/>
                          </a:solidFill>
                          <a:effectLst/>
                          <a:latin typeface="Century Gothic" panose="020B0502020202020204" pitchFamily="34" charset="0"/>
                        </a:rPr>
                        <a:t>Create Long-Term Agile Roadmap</a:t>
                      </a:r>
                    </a:p>
                  </a:txBody>
                  <a:tcPr marL="85725" marR="9525" marT="9525"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0FFFF"/>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extLst>
                  <a:ext uri="{0D108BD9-81ED-4DB2-BD59-A6C34878D82A}">
                    <a16:rowId xmlns:a16="http://schemas.microsoft.com/office/drawing/2014/main" val="534162884"/>
                  </a:ext>
                </a:extLst>
              </a:tr>
              <a:tr h="494095">
                <a:tc vMerge="1">
                  <a:txBody>
                    <a:bodyPr/>
                    <a:lstStyle/>
                    <a:p>
                      <a:endParaRPr lang="en-US"/>
                    </a:p>
                  </a:txBody>
                  <a:tcPr/>
                </a:tc>
                <a:tc>
                  <a:txBody>
                    <a:bodyPr/>
                    <a:lstStyle/>
                    <a:p>
                      <a:pPr algn="l" fontAlgn="ctr"/>
                      <a:endParaRPr lang="en-US" sz="11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0FFFF"/>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extLst>
                  <a:ext uri="{0D108BD9-81ED-4DB2-BD59-A6C34878D82A}">
                    <a16:rowId xmlns:a16="http://schemas.microsoft.com/office/drawing/2014/main" val="1261387048"/>
                  </a:ext>
                </a:extLst>
              </a:tr>
              <a:tr h="494095">
                <a:tc vMerge="1">
                  <a:txBody>
                    <a:bodyPr/>
                    <a:lstStyle/>
                    <a:p>
                      <a:endParaRPr lang="en-US"/>
                    </a:p>
                  </a:txBody>
                  <a:tcPr/>
                </a:tc>
                <a:tc>
                  <a:txBody>
                    <a:bodyPr/>
                    <a:lstStyle/>
                    <a:p>
                      <a:pPr algn="l" fontAlgn="ctr"/>
                      <a:endParaRPr lang="en-US" sz="11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0FFFF"/>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extLst>
                  <a:ext uri="{0D108BD9-81ED-4DB2-BD59-A6C34878D82A}">
                    <a16:rowId xmlns:a16="http://schemas.microsoft.com/office/drawing/2014/main" val="486859347"/>
                  </a:ext>
                </a:extLst>
              </a:tr>
              <a:tr h="494095">
                <a:tc vMerge="1">
                  <a:txBody>
                    <a:bodyPr/>
                    <a:lstStyle/>
                    <a:p>
                      <a:endParaRPr lang="en-US"/>
                    </a:p>
                  </a:txBody>
                  <a:tcPr>
                    <a:lnT w="28575" cap="flat" cmpd="sng" algn="ctr">
                      <a:solidFill>
                        <a:schemeClr val="bg1">
                          <a:lumMod val="75000"/>
                        </a:schemeClr>
                      </a:solidFill>
                      <a:prstDash val="solid"/>
                      <a:round/>
                      <a:headEnd type="none" w="med" len="med"/>
                      <a:tailEnd type="none" w="med" len="med"/>
                    </a:lnT>
                  </a:tcPr>
                </a:tc>
                <a:tc>
                  <a:txBody>
                    <a:bodyPr/>
                    <a:lstStyle/>
                    <a:p>
                      <a:pPr algn="l" fontAlgn="ctr"/>
                      <a:endParaRPr lang="en-US" sz="11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0FFFF"/>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extLst>
                  <a:ext uri="{0D108BD9-81ED-4DB2-BD59-A6C34878D82A}">
                    <a16:rowId xmlns:a16="http://schemas.microsoft.com/office/drawing/2014/main" val="828522510"/>
                  </a:ext>
                </a:extLst>
              </a:tr>
              <a:tr h="494095">
                <a:tc vMerge="1">
                  <a:txBody>
                    <a:bodyPr/>
                    <a:lstStyle/>
                    <a:p>
                      <a:endParaRPr lang="en-US"/>
                    </a:p>
                  </a:txBody>
                  <a:tcPr/>
                </a:tc>
                <a:tc>
                  <a:txBody>
                    <a:bodyPr/>
                    <a:lstStyle/>
                    <a:p>
                      <a:pPr algn="l" fontAlgn="ctr"/>
                      <a:endParaRPr lang="en-US" sz="11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0FFFF"/>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extLst>
                  <a:ext uri="{0D108BD9-81ED-4DB2-BD59-A6C34878D82A}">
                    <a16:rowId xmlns:a16="http://schemas.microsoft.com/office/drawing/2014/main" val="3211534890"/>
                  </a:ext>
                </a:extLst>
              </a:tr>
            </a:tbl>
          </a:graphicData>
        </a:graphic>
      </p:graphicFrame>
      <p:grpSp>
        <p:nvGrpSpPr>
          <p:cNvPr id="4" name="Group 3">
            <a:extLst>
              <a:ext uri="{FF2B5EF4-FFF2-40B4-BE49-F238E27FC236}">
                <a16:creationId xmlns:a16="http://schemas.microsoft.com/office/drawing/2014/main" id="{E9FE7AC2-DAB2-AC0B-592C-4461BA8332FD}"/>
              </a:ext>
            </a:extLst>
          </p:cNvPr>
          <p:cNvGrpSpPr/>
          <p:nvPr/>
        </p:nvGrpSpPr>
        <p:grpSpPr>
          <a:xfrm>
            <a:off x="8405029" y="774165"/>
            <a:ext cx="1760982" cy="5943600"/>
            <a:chOff x="10201566" y="8234750"/>
            <a:chExt cx="1760982" cy="9305535"/>
          </a:xfrm>
        </p:grpSpPr>
        <p:cxnSp>
          <p:nvCxnSpPr>
            <p:cNvPr id="7" name="Straight Connector 6">
              <a:extLst>
                <a:ext uri="{FF2B5EF4-FFF2-40B4-BE49-F238E27FC236}">
                  <a16:creationId xmlns:a16="http://schemas.microsoft.com/office/drawing/2014/main" id="{70A840BF-F581-B537-FE28-E0D43E36F64C}"/>
                </a:ext>
              </a:extLst>
            </p:cNvPr>
            <p:cNvCxnSpPr/>
            <p:nvPr/>
          </p:nvCxnSpPr>
          <p:spPr>
            <a:xfrm>
              <a:off x="10201566" y="8234750"/>
              <a:ext cx="0" cy="9305535"/>
            </a:xfrm>
            <a:prstGeom prst="line">
              <a:avLst/>
            </a:prstGeom>
            <a:ln w="34925" cap="rnd">
              <a:solidFill>
                <a:schemeClr val="accent4"/>
              </a:solidFill>
              <a:headEnd type="oval"/>
              <a:tailEnd type="oval"/>
            </a:ln>
            <a:effectLst>
              <a:outerShdw blurRad="40000" dist="20000" dir="5400000" rotWithShape="0">
                <a:schemeClr val="tx1">
                  <a:alpha val="38000"/>
                </a:schemeClr>
              </a:outerShdw>
            </a:effectLst>
          </p:spPr>
          <p:style>
            <a:lnRef idx="2">
              <a:schemeClr val="accent1"/>
            </a:lnRef>
            <a:fillRef idx="0">
              <a:schemeClr val="accent1"/>
            </a:fillRef>
            <a:effectRef idx="1">
              <a:schemeClr val="accent1"/>
            </a:effectRef>
            <a:fontRef idx="minor">
              <a:schemeClr val="tx1"/>
            </a:fontRef>
          </p:style>
        </p:cxnSp>
        <p:sp>
          <p:nvSpPr>
            <p:cNvPr id="8" name="Display 7">
              <a:extLst>
                <a:ext uri="{FF2B5EF4-FFF2-40B4-BE49-F238E27FC236}">
                  <a16:creationId xmlns:a16="http://schemas.microsoft.com/office/drawing/2014/main" id="{FE3BBFA8-4C63-E75D-43DA-E12A7EFF6C7E}"/>
                </a:ext>
              </a:extLst>
            </p:cNvPr>
            <p:cNvSpPr/>
            <p:nvPr/>
          </p:nvSpPr>
          <p:spPr>
            <a:xfrm>
              <a:off x="10214260" y="10740908"/>
              <a:ext cx="1748288" cy="979884"/>
            </a:xfrm>
            <a:prstGeom prst="flowChartDisplay">
              <a:avLst/>
            </a:prstGeom>
            <a:solidFill>
              <a:schemeClr val="bg1"/>
            </a:solidFill>
          </p:spPr>
          <p:style>
            <a:lnRef idx="0">
              <a:schemeClr val="dk1"/>
            </a:lnRef>
            <a:fillRef idx="3">
              <a:schemeClr val="dk1"/>
            </a:fillRef>
            <a:effectRef idx="3">
              <a:schemeClr val="dk1"/>
            </a:effectRef>
            <a:fontRef idx="minor">
              <a:schemeClr val="lt1"/>
            </a:fontRef>
          </p:style>
          <p:txBody>
            <a:bodyPr wrap="square" lIns="9144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tx1"/>
                  </a:solidFill>
                  <a:latin typeface="Century Gothic" panose="020B0502020202020204" pitchFamily="34" charset="0"/>
                </a:rPr>
                <a:t>MILESTONE</a:t>
              </a:r>
            </a:p>
            <a:p>
              <a:pPr algn="ctr"/>
              <a:r>
                <a:rPr lang="en-US" sz="1200" dirty="0">
                  <a:solidFill>
                    <a:schemeClr val="tx1"/>
                  </a:solidFill>
                  <a:latin typeface="Century Gothic" panose="020B0502020202020204" pitchFamily="34" charset="0"/>
                </a:rPr>
                <a:t>00/00/00</a:t>
              </a:r>
              <a:endParaRPr lang="en-US" sz="1200" dirty="0">
                <a:solidFill>
                  <a:schemeClr val="bg1"/>
                </a:solidFill>
                <a:latin typeface="Century Gothic" panose="020B0502020202020204" pitchFamily="34" charset="0"/>
              </a:endParaRPr>
            </a:p>
          </p:txBody>
        </p:sp>
      </p:grpSp>
      <p:grpSp>
        <p:nvGrpSpPr>
          <p:cNvPr id="9" name="Group 8">
            <a:extLst>
              <a:ext uri="{FF2B5EF4-FFF2-40B4-BE49-F238E27FC236}">
                <a16:creationId xmlns:a16="http://schemas.microsoft.com/office/drawing/2014/main" id="{9EE7ECCF-1339-6EC0-3275-D12D24F67E1F}"/>
              </a:ext>
            </a:extLst>
          </p:cNvPr>
          <p:cNvGrpSpPr/>
          <p:nvPr/>
        </p:nvGrpSpPr>
        <p:grpSpPr>
          <a:xfrm>
            <a:off x="1502706" y="233733"/>
            <a:ext cx="6582622" cy="320040"/>
            <a:chOff x="1289050" y="0"/>
            <a:chExt cx="6508539" cy="320040"/>
          </a:xfrm>
        </p:grpSpPr>
        <p:sp>
          <p:nvSpPr>
            <p:cNvPr id="10" name="Rounded Rectangle 9">
              <a:extLst>
                <a:ext uri="{FF2B5EF4-FFF2-40B4-BE49-F238E27FC236}">
                  <a16:creationId xmlns:a16="http://schemas.microsoft.com/office/drawing/2014/main" id="{D29BB45C-82BC-1F36-13AC-3750628FFB7A}"/>
                </a:ext>
              </a:extLst>
            </p:cNvPr>
            <p:cNvSpPr/>
            <p:nvPr/>
          </p:nvSpPr>
          <p:spPr>
            <a:xfrm>
              <a:off x="6424083" y="0"/>
              <a:ext cx="457200" cy="320040"/>
            </a:xfrm>
            <a:prstGeom prst="roundRect">
              <a:avLst/>
            </a:prstGeom>
            <a:solidFill>
              <a:srgbClr val="C4F8F3"/>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1" name="Rounded Rectangle 10">
              <a:extLst>
                <a:ext uri="{FF2B5EF4-FFF2-40B4-BE49-F238E27FC236}">
                  <a16:creationId xmlns:a16="http://schemas.microsoft.com/office/drawing/2014/main" id="{95453F98-0A41-0C58-AF88-22770323B198}"/>
                </a:ext>
              </a:extLst>
            </p:cNvPr>
            <p:cNvSpPr/>
            <p:nvPr/>
          </p:nvSpPr>
          <p:spPr>
            <a:xfrm>
              <a:off x="3003550" y="0"/>
              <a:ext cx="452966" cy="320040"/>
            </a:xfrm>
            <a:prstGeom prst="roundRect">
              <a:avLst/>
            </a:prstGeom>
            <a:solidFill>
              <a:schemeClr val="accent4">
                <a:lumMod val="60000"/>
                <a:lumOff val="40000"/>
              </a:schemeClr>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2" name="Rounded Rectangle 11">
              <a:extLst>
                <a:ext uri="{FF2B5EF4-FFF2-40B4-BE49-F238E27FC236}">
                  <a16:creationId xmlns:a16="http://schemas.microsoft.com/office/drawing/2014/main" id="{A6CCF734-8A26-E3C1-D860-53DC197EC931}"/>
                </a:ext>
              </a:extLst>
            </p:cNvPr>
            <p:cNvSpPr/>
            <p:nvPr/>
          </p:nvSpPr>
          <p:spPr>
            <a:xfrm>
              <a:off x="4713816" y="0"/>
              <a:ext cx="452967" cy="320040"/>
            </a:xfrm>
            <a:prstGeom prst="roundRect">
              <a:avLst/>
            </a:prstGeom>
            <a:solidFill>
              <a:srgbClr val="FFE69E"/>
            </a:solidFill>
            <a:ln w="6350">
              <a:solidFill>
                <a:schemeClr val="bg1">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en-US" sz="1100"/>
            </a:p>
          </p:txBody>
        </p:sp>
        <p:sp>
          <p:nvSpPr>
            <p:cNvPr id="13" name="Rounded Rectangle 12">
              <a:extLst>
                <a:ext uri="{FF2B5EF4-FFF2-40B4-BE49-F238E27FC236}">
                  <a16:creationId xmlns:a16="http://schemas.microsoft.com/office/drawing/2014/main" id="{26AF1C68-6A4E-B524-B09F-24C45AEAD8D7}"/>
                </a:ext>
              </a:extLst>
            </p:cNvPr>
            <p:cNvSpPr/>
            <p:nvPr/>
          </p:nvSpPr>
          <p:spPr>
            <a:xfrm>
              <a:off x="1289050" y="0"/>
              <a:ext cx="457200" cy="320040"/>
            </a:xfrm>
            <a:prstGeom prst="roundRect">
              <a:avLst/>
            </a:prstGeom>
            <a:solidFill>
              <a:schemeClr val="accent3">
                <a:lumMod val="40000"/>
                <a:lumOff val="60000"/>
              </a:schemeClr>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14" name="TextBox 1">
              <a:extLst>
                <a:ext uri="{FF2B5EF4-FFF2-40B4-BE49-F238E27FC236}">
                  <a16:creationId xmlns:a16="http://schemas.microsoft.com/office/drawing/2014/main" id="{E9BB2464-850A-A79A-7D2C-18A1C5560429}"/>
                </a:ext>
              </a:extLst>
            </p:cNvPr>
            <p:cNvSpPr txBox="1"/>
            <p:nvPr/>
          </p:nvSpPr>
          <p:spPr>
            <a:xfrm>
              <a:off x="1771650" y="25652"/>
              <a:ext cx="827406" cy="26520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STREAM 1</a:t>
              </a:r>
            </a:p>
          </p:txBody>
        </p:sp>
        <p:sp>
          <p:nvSpPr>
            <p:cNvPr id="15" name="TextBox 40">
              <a:extLst>
                <a:ext uri="{FF2B5EF4-FFF2-40B4-BE49-F238E27FC236}">
                  <a16:creationId xmlns:a16="http://schemas.microsoft.com/office/drawing/2014/main" id="{C0014B72-B46F-2BDF-24A1-25BACCD1402F}"/>
                </a:ext>
              </a:extLst>
            </p:cNvPr>
            <p:cNvSpPr txBox="1"/>
            <p:nvPr/>
          </p:nvSpPr>
          <p:spPr>
            <a:xfrm>
              <a:off x="6970183" y="25652"/>
              <a:ext cx="827406" cy="26520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STREAM 4</a:t>
              </a:r>
            </a:p>
          </p:txBody>
        </p:sp>
        <p:sp>
          <p:nvSpPr>
            <p:cNvPr id="16" name="TextBox 41">
              <a:extLst>
                <a:ext uri="{FF2B5EF4-FFF2-40B4-BE49-F238E27FC236}">
                  <a16:creationId xmlns:a16="http://schemas.microsoft.com/office/drawing/2014/main" id="{CF1A6342-7315-C3C5-AC5D-6E7818ED638D}"/>
                </a:ext>
              </a:extLst>
            </p:cNvPr>
            <p:cNvSpPr txBox="1"/>
            <p:nvPr/>
          </p:nvSpPr>
          <p:spPr>
            <a:xfrm>
              <a:off x="3503083" y="25652"/>
              <a:ext cx="827406" cy="26520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STREAM 2</a:t>
              </a:r>
            </a:p>
          </p:txBody>
        </p:sp>
        <p:sp>
          <p:nvSpPr>
            <p:cNvPr id="17" name="TextBox 43">
              <a:extLst>
                <a:ext uri="{FF2B5EF4-FFF2-40B4-BE49-F238E27FC236}">
                  <a16:creationId xmlns:a16="http://schemas.microsoft.com/office/drawing/2014/main" id="{71FDDD93-4A84-CDDF-98CA-65EEE223C639}"/>
                </a:ext>
              </a:extLst>
            </p:cNvPr>
            <p:cNvSpPr txBox="1"/>
            <p:nvPr/>
          </p:nvSpPr>
          <p:spPr>
            <a:xfrm>
              <a:off x="5234517" y="25652"/>
              <a:ext cx="827406" cy="26520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STREAM 3</a:t>
              </a:r>
            </a:p>
          </p:txBody>
        </p:sp>
      </p:grpSp>
      <p:sp>
        <p:nvSpPr>
          <p:cNvPr id="18" name="TextBox 45">
            <a:extLst>
              <a:ext uri="{FF2B5EF4-FFF2-40B4-BE49-F238E27FC236}">
                <a16:creationId xmlns:a16="http://schemas.microsoft.com/office/drawing/2014/main" id="{7AEEC30C-D3C2-043A-FDFA-AA357C66ABE7}"/>
              </a:ext>
            </a:extLst>
          </p:cNvPr>
          <p:cNvSpPr txBox="1"/>
          <p:nvPr/>
        </p:nvSpPr>
        <p:spPr>
          <a:xfrm>
            <a:off x="213656" y="250918"/>
            <a:ext cx="1211742" cy="312393"/>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r>
              <a:rPr lang="en-US" sz="1400" dirty="0">
                <a:solidFill>
                  <a:schemeClr val="tx1">
                    <a:lumMod val="65000"/>
                    <a:lumOff val="35000"/>
                  </a:schemeClr>
                </a:solidFill>
                <a:latin typeface="Century Gothic" panose="020B0502020202020204" pitchFamily="34" charset="0"/>
              </a:rPr>
              <a:t>STREAM KEY</a:t>
            </a:r>
          </a:p>
        </p:txBody>
      </p:sp>
      <p:sp>
        <p:nvSpPr>
          <p:cNvPr id="19" name="Shape 8">
            <a:extLst>
              <a:ext uri="{FF2B5EF4-FFF2-40B4-BE49-F238E27FC236}">
                <a16:creationId xmlns:a16="http://schemas.microsoft.com/office/drawing/2014/main" id="{A0013EDF-A98E-DA04-8CBF-02A0F8C18CE9}"/>
              </a:ext>
            </a:extLst>
          </p:cNvPr>
          <p:cNvSpPr/>
          <p:nvPr/>
        </p:nvSpPr>
        <p:spPr>
          <a:xfrm>
            <a:off x="2951447" y="1732943"/>
            <a:ext cx="1371600" cy="274320"/>
          </a:xfrm>
          <a:prstGeom prst="roundRect">
            <a:avLst>
              <a:gd name="adj" fmla="val 16667"/>
            </a:avLst>
          </a:prstGeom>
          <a:solidFill>
            <a:schemeClr val="accent3">
              <a:lumMod val="40000"/>
              <a:lumOff val="60000"/>
            </a:schemeClr>
          </a:solidFill>
          <a:ln w="6350" cap="flat" cmpd="sng">
            <a:solidFill>
              <a:schemeClr val="bg1">
                <a:lumMod val="75000"/>
              </a:schemeClr>
            </a:solidFill>
            <a:prstDash val="solid"/>
            <a:round/>
            <a:headEnd type="none" w="sm" len="sm"/>
            <a:tailEnd type="none" w="sm" len="sm"/>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
        <p:nvSpPr>
          <p:cNvPr id="20" name="Shape 12">
            <a:extLst>
              <a:ext uri="{FF2B5EF4-FFF2-40B4-BE49-F238E27FC236}">
                <a16:creationId xmlns:a16="http://schemas.microsoft.com/office/drawing/2014/main" id="{485D00AA-EF02-7D9A-97ED-A9900676A95D}"/>
              </a:ext>
            </a:extLst>
          </p:cNvPr>
          <p:cNvSpPr/>
          <p:nvPr/>
        </p:nvSpPr>
        <p:spPr>
          <a:xfrm>
            <a:off x="2951447" y="3213080"/>
            <a:ext cx="1371600" cy="274320"/>
          </a:xfrm>
          <a:prstGeom prst="roundRect">
            <a:avLst>
              <a:gd name="adj" fmla="val 16667"/>
            </a:avLst>
          </a:prstGeom>
          <a:solidFill>
            <a:srgbClr val="FFE69E"/>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tx1"/>
                </a:solidFill>
                <a:latin typeface="Century Gothic"/>
                <a:ea typeface="Century Gothic"/>
                <a:cs typeface="Century Gothic"/>
                <a:sym typeface="Century Gothic"/>
              </a:rPr>
              <a:t>TEXT</a:t>
            </a:r>
            <a:endParaRPr sz="1400" b="0">
              <a:solidFill>
                <a:schemeClr val="tx1"/>
              </a:solidFill>
            </a:endParaRPr>
          </a:p>
        </p:txBody>
      </p:sp>
      <p:sp>
        <p:nvSpPr>
          <p:cNvPr id="21" name="Shape 13">
            <a:extLst>
              <a:ext uri="{FF2B5EF4-FFF2-40B4-BE49-F238E27FC236}">
                <a16:creationId xmlns:a16="http://schemas.microsoft.com/office/drawing/2014/main" id="{A0C010D3-4C03-0651-C234-F3893B8B74F5}"/>
              </a:ext>
            </a:extLst>
          </p:cNvPr>
          <p:cNvSpPr/>
          <p:nvPr/>
        </p:nvSpPr>
        <p:spPr>
          <a:xfrm>
            <a:off x="2951447" y="2226322"/>
            <a:ext cx="1371600" cy="274320"/>
          </a:xfrm>
          <a:prstGeom prst="roundRect">
            <a:avLst>
              <a:gd name="adj" fmla="val 16667"/>
            </a:avLst>
          </a:prstGeom>
          <a:solidFill>
            <a:schemeClr val="accent4">
              <a:lumMod val="60000"/>
              <a:lumOff val="40000"/>
            </a:schemeClr>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
        <p:nvSpPr>
          <p:cNvPr id="22" name="Shape 20">
            <a:extLst>
              <a:ext uri="{FF2B5EF4-FFF2-40B4-BE49-F238E27FC236}">
                <a16:creationId xmlns:a16="http://schemas.microsoft.com/office/drawing/2014/main" id="{6757CD9C-3C5D-ABC3-A0B8-9F07E88F0A99}"/>
              </a:ext>
            </a:extLst>
          </p:cNvPr>
          <p:cNvSpPr/>
          <p:nvPr/>
        </p:nvSpPr>
        <p:spPr>
          <a:xfrm>
            <a:off x="2951447" y="2719701"/>
            <a:ext cx="1371600" cy="274320"/>
          </a:xfrm>
          <a:prstGeom prst="roundRect">
            <a:avLst>
              <a:gd name="adj" fmla="val 16667"/>
            </a:avLst>
          </a:prstGeom>
          <a:solidFill>
            <a:srgbClr val="C4F8F3"/>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
        <p:nvSpPr>
          <p:cNvPr id="23" name="Shape 8">
            <a:extLst>
              <a:ext uri="{FF2B5EF4-FFF2-40B4-BE49-F238E27FC236}">
                <a16:creationId xmlns:a16="http://schemas.microsoft.com/office/drawing/2014/main" id="{A776E876-EE27-32C9-642E-986FD33D349E}"/>
              </a:ext>
            </a:extLst>
          </p:cNvPr>
          <p:cNvSpPr/>
          <p:nvPr/>
        </p:nvSpPr>
        <p:spPr>
          <a:xfrm>
            <a:off x="2951447" y="3706459"/>
            <a:ext cx="1371600" cy="274320"/>
          </a:xfrm>
          <a:prstGeom prst="roundRect">
            <a:avLst>
              <a:gd name="adj" fmla="val 16667"/>
            </a:avLst>
          </a:prstGeom>
          <a:solidFill>
            <a:schemeClr val="accent3">
              <a:lumMod val="40000"/>
              <a:lumOff val="60000"/>
            </a:schemeClr>
          </a:solidFill>
          <a:ln w="6350" cap="flat" cmpd="sng">
            <a:solidFill>
              <a:schemeClr val="bg1">
                <a:lumMod val="75000"/>
              </a:schemeClr>
            </a:solidFill>
            <a:prstDash val="solid"/>
            <a:round/>
            <a:headEnd type="none" w="sm" len="sm"/>
            <a:tailEnd type="none" w="sm" len="sm"/>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
        <p:nvSpPr>
          <p:cNvPr id="24" name="Shape 12">
            <a:extLst>
              <a:ext uri="{FF2B5EF4-FFF2-40B4-BE49-F238E27FC236}">
                <a16:creationId xmlns:a16="http://schemas.microsoft.com/office/drawing/2014/main" id="{E30C9604-6F2E-A699-8A09-9FBCAE21302D}"/>
              </a:ext>
            </a:extLst>
          </p:cNvPr>
          <p:cNvSpPr/>
          <p:nvPr/>
        </p:nvSpPr>
        <p:spPr>
          <a:xfrm>
            <a:off x="2951447" y="5186596"/>
            <a:ext cx="1371600" cy="274320"/>
          </a:xfrm>
          <a:prstGeom prst="roundRect">
            <a:avLst>
              <a:gd name="adj" fmla="val 16667"/>
            </a:avLst>
          </a:prstGeom>
          <a:solidFill>
            <a:srgbClr val="FFE69E"/>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tx1"/>
                </a:solidFill>
                <a:latin typeface="Century Gothic"/>
                <a:ea typeface="Century Gothic"/>
                <a:cs typeface="Century Gothic"/>
                <a:sym typeface="Century Gothic"/>
              </a:rPr>
              <a:t>TEXT</a:t>
            </a:r>
            <a:endParaRPr sz="1400" b="0">
              <a:solidFill>
                <a:schemeClr val="tx1"/>
              </a:solidFill>
            </a:endParaRPr>
          </a:p>
        </p:txBody>
      </p:sp>
      <p:sp>
        <p:nvSpPr>
          <p:cNvPr id="25" name="Shape 13">
            <a:extLst>
              <a:ext uri="{FF2B5EF4-FFF2-40B4-BE49-F238E27FC236}">
                <a16:creationId xmlns:a16="http://schemas.microsoft.com/office/drawing/2014/main" id="{322C09B8-11FA-BA26-2DB9-9FD5F0CB9230}"/>
              </a:ext>
            </a:extLst>
          </p:cNvPr>
          <p:cNvSpPr/>
          <p:nvPr/>
        </p:nvSpPr>
        <p:spPr>
          <a:xfrm>
            <a:off x="2951447" y="4199838"/>
            <a:ext cx="1371600" cy="274320"/>
          </a:xfrm>
          <a:prstGeom prst="roundRect">
            <a:avLst>
              <a:gd name="adj" fmla="val 16667"/>
            </a:avLst>
          </a:prstGeom>
          <a:solidFill>
            <a:schemeClr val="accent4">
              <a:lumMod val="60000"/>
              <a:lumOff val="40000"/>
            </a:schemeClr>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
        <p:nvSpPr>
          <p:cNvPr id="26" name="Shape 20">
            <a:extLst>
              <a:ext uri="{FF2B5EF4-FFF2-40B4-BE49-F238E27FC236}">
                <a16:creationId xmlns:a16="http://schemas.microsoft.com/office/drawing/2014/main" id="{F5AC761F-57B7-DDE8-7CD7-78530C167121}"/>
              </a:ext>
            </a:extLst>
          </p:cNvPr>
          <p:cNvSpPr/>
          <p:nvPr/>
        </p:nvSpPr>
        <p:spPr>
          <a:xfrm>
            <a:off x="2951447" y="4693217"/>
            <a:ext cx="1371600" cy="274320"/>
          </a:xfrm>
          <a:prstGeom prst="roundRect">
            <a:avLst>
              <a:gd name="adj" fmla="val 16667"/>
            </a:avLst>
          </a:prstGeom>
          <a:solidFill>
            <a:srgbClr val="C4F8F3"/>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
        <p:nvSpPr>
          <p:cNvPr id="27" name="Shape 8">
            <a:extLst>
              <a:ext uri="{FF2B5EF4-FFF2-40B4-BE49-F238E27FC236}">
                <a16:creationId xmlns:a16="http://schemas.microsoft.com/office/drawing/2014/main" id="{A50B6A17-87C3-7106-E966-199CE4E79A35}"/>
              </a:ext>
            </a:extLst>
          </p:cNvPr>
          <p:cNvSpPr/>
          <p:nvPr/>
        </p:nvSpPr>
        <p:spPr>
          <a:xfrm>
            <a:off x="2951447" y="5679975"/>
            <a:ext cx="1371600" cy="274320"/>
          </a:xfrm>
          <a:prstGeom prst="roundRect">
            <a:avLst>
              <a:gd name="adj" fmla="val 16667"/>
            </a:avLst>
          </a:prstGeom>
          <a:solidFill>
            <a:schemeClr val="accent3">
              <a:lumMod val="40000"/>
              <a:lumOff val="60000"/>
            </a:schemeClr>
          </a:solidFill>
          <a:ln w="6350" cap="flat" cmpd="sng">
            <a:solidFill>
              <a:schemeClr val="bg1">
                <a:lumMod val="75000"/>
              </a:schemeClr>
            </a:solidFill>
            <a:prstDash val="solid"/>
            <a:round/>
            <a:headEnd type="none" w="sm" len="sm"/>
            <a:tailEnd type="none" w="sm" len="sm"/>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
        <p:nvSpPr>
          <p:cNvPr id="28" name="Shape 13">
            <a:extLst>
              <a:ext uri="{FF2B5EF4-FFF2-40B4-BE49-F238E27FC236}">
                <a16:creationId xmlns:a16="http://schemas.microsoft.com/office/drawing/2014/main" id="{4EDA0906-EB48-4309-7124-C45F1F0D6066}"/>
              </a:ext>
            </a:extLst>
          </p:cNvPr>
          <p:cNvSpPr/>
          <p:nvPr/>
        </p:nvSpPr>
        <p:spPr>
          <a:xfrm>
            <a:off x="2951447" y="6173355"/>
            <a:ext cx="1371600" cy="274320"/>
          </a:xfrm>
          <a:prstGeom prst="roundRect">
            <a:avLst>
              <a:gd name="adj" fmla="val 16667"/>
            </a:avLst>
          </a:prstGeom>
          <a:solidFill>
            <a:schemeClr val="accent4">
              <a:lumMod val="60000"/>
              <a:lumOff val="40000"/>
            </a:schemeClr>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Tree>
    <p:extLst>
      <p:ext uri="{BB962C8B-B14F-4D97-AF65-F5344CB8AC3E}">
        <p14:creationId xmlns:p14="http://schemas.microsoft.com/office/powerpoint/2010/main" val="1836223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bstract green shape flowing">
            <a:extLst>
              <a:ext uri="{FF2B5EF4-FFF2-40B4-BE49-F238E27FC236}">
                <a16:creationId xmlns:a16="http://schemas.microsoft.com/office/drawing/2014/main" id="{5BBB0C9F-CD61-3A3D-676C-22F3FFDEC3F0}"/>
              </a:ext>
            </a:extLst>
          </p:cNvPr>
          <p:cNvPicPr>
            <a:picLocks noChangeAspect="1"/>
          </p:cNvPicPr>
          <p:nvPr/>
        </p:nvPicPr>
        <p:blipFill>
          <a:blip r:embed="rId3">
            <a:duotone>
              <a:schemeClr val="accent4">
                <a:shade val="45000"/>
                <a:satMod val="135000"/>
              </a:schemeClr>
              <a:prstClr val="white"/>
            </a:duotone>
            <a:alphaModFix amt="34000"/>
            <a:extLst>
              <a:ext uri="{BEBA8EAE-BF5A-486C-A8C5-ECC9F3942E4B}">
                <a14:imgProps xmlns:a14="http://schemas.microsoft.com/office/drawing/2010/main">
                  <a14:imgLayer r:embed="rId4">
                    <a14:imgEffect>
                      <a14:colorTemperature colorTemp="2411"/>
                    </a14:imgEffect>
                    <a14:imgEffect>
                      <a14:saturation sat="400000"/>
                    </a14:imgEffect>
                    <a14:imgEffect>
                      <a14:brightnessContrast bright="-11000" contrast="39000"/>
                    </a14:imgEffect>
                  </a14:imgLayer>
                </a14:imgProps>
              </a:ext>
            </a:extLst>
          </a:blip>
          <a:stretch>
            <a:fillRect/>
          </a:stretch>
        </p:blipFill>
        <p:spPr>
          <a:xfrm flipH="1">
            <a:off x="0" y="0"/>
            <a:ext cx="12192000" cy="6864345"/>
          </a:xfrm>
          <a:prstGeom prst="rect">
            <a:avLst/>
          </a:prstGeom>
        </p:spPr>
      </p:pic>
      <p:graphicFrame>
        <p:nvGraphicFramePr>
          <p:cNvPr id="3" name="Table 2">
            <a:extLst>
              <a:ext uri="{FF2B5EF4-FFF2-40B4-BE49-F238E27FC236}">
                <a16:creationId xmlns:a16="http://schemas.microsoft.com/office/drawing/2014/main" id="{44B2BCBA-DC7C-B069-DFEF-C775A36BB3A3}"/>
              </a:ext>
            </a:extLst>
          </p:cNvPr>
          <p:cNvGraphicFramePr>
            <a:graphicFrameLocks noGrp="1"/>
          </p:cNvGraphicFramePr>
          <p:nvPr>
            <p:extLst>
              <p:ext uri="{D42A27DB-BD31-4B8C-83A1-F6EECF244321}">
                <p14:modId xmlns:p14="http://schemas.microsoft.com/office/powerpoint/2010/main" val="5085856"/>
              </p:ext>
            </p:extLst>
          </p:nvPr>
        </p:nvGraphicFramePr>
        <p:xfrm>
          <a:off x="221971" y="692419"/>
          <a:ext cx="11701088" cy="5875450"/>
        </p:xfrm>
        <a:graphic>
          <a:graphicData uri="http://schemas.openxmlformats.org/drawingml/2006/table">
            <a:tbl>
              <a:tblPr>
                <a:tableStyleId>{5C22544A-7EE6-4342-B048-85BDC9FD1C3A}</a:tableStyleId>
              </a:tblPr>
              <a:tblGrid>
                <a:gridCol w="486241">
                  <a:extLst>
                    <a:ext uri="{9D8B030D-6E8A-4147-A177-3AD203B41FA5}">
                      <a16:colId xmlns:a16="http://schemas.microsoft.com/office/drawing/2014/main" val="655174008"/>
                    </a:ext>
                  </a:extLst>
                </a:gridCol>
                <a:gridCol w="2129991">
                  <a:extLst>
                    <a:ext uri="{9D8B030D-6E8A-4147-A177-3AD203B41FA5}">
                      <a16:colId xmlns:a16="http://schemas.microsoft.com/office/drawing/2014/main" val="379967210"/>
                    </a:ext>
                  </a:extLst>
                </a:gridCol>
                <a:gridCol w="1135607">
                  <a:extLst>
                    <a:ext uri="{9D8B030D-6E8A-4147-A177-3AD203B41FA5}">
                      <a16:colId xmlns:a16="http://schemas.microsoft.com/office/drawing/2014/main" val="3975312296"/>
                    </a:ext>
                  </a:extLst>
                </a:gridCol>
                <a:gridCol w="1135607">
                  <a:extLst>
                    <a:ext uri="{9D8B030D-6E8A-4147-A177-3AD203B41FA5}">
                      <a16:colId xmlns:a16="http://schemas.microsoft.com/office/drawing/2014/main" val="3915670230"/>
                    </a:ext>
                  </a:extLst>
                </a:gridCol>
                <a:gridCol w="1135607">
                  <a:extLst>
                    <a:ext uri="{9D8B030D-6E8A-4147-A177-3AD203B41FA5}">
                      <a16:colId xmlns:a16="http://schemas.microsoft.com/office/drawing/2014/main" val="4225603956"/>
                    </a:ext>
                  </a:extLst>
                </a:gridCol>
                <a:gridCol w="1135607">
                  <a:extLst>
                    <a:ext uri="{9D8B030D-6E8A-4147-A177-3AD203B41FA5}">
                      <a16:colId xmlns:a16="http://schemas.microsoft.com/office/drawing/2014/main" val="1517423547"/>
                    </a:ext>
                  </a:extLst>
                </a:gridCol>
                <a:gridCol w="1135607">
                  <a:extLst>
                    <a:ext uri="{9D8B030D-6E8A-4147-A177-3AD203B41FA5}">
                      <a16:colId xmlns:a16="http://schemas.microsoft.com/office/drawing/2014/main" val="2226319780"/>
                    </a:ext>
                  </a:extLst>
                </a:gridCol>
                <a:gridCol w="1135607">
                  <a:extLst>
                    <a:ext uri="{9D8B030D-6E8A-4147-A177-3AD203B41FA5}">
                      <a16:colId xmlns:a16="http://schemas.microsoft.com/office/drawing/2014/main" val="1099638921"/>
                    </a:ext>
                  </a:extLst>
                </a:gridCol>
                <a:gridCol w="1135607">
                  <a:extLst>
                    <a:ext uri="{9D8B030D-6E8A-4147-A177-3AD203B41FA5}">
                      <a16:colId xmlns:a16="http://schemas.microsoft.com/office/drawing/2014/main" val="2273876770"/>
                    </a:ext>
                  </a:extLst>
                </a:gridCol>
                <a:gridCol w="1135607">
                  <a:extLst>
                    <a:ext uri="{9D8B030D-6E8A-4147-A177-3AD203B41FA5}">
                      <a16:colId xmlns:a16="http://schemas.microsoft.com/office/drawing/2014/main" val="547077787"/>
                    </a:ext>
                  </a:extLst>
                </a:gridCol>
              </a:tblGrid>
              <a:tr h="625742">
                <a:tc>
                  <a:txBody>
                    <a:bodyPr/>
                    <a:lstStyle/>
                    <a:p>
                      <a:pPr algn="l" fontAlgn="b"/>
                      <a:endParaRPr lang="en-US" sz="700" b="0" i="0" u="none" strike="noStrike" dirty="0">
                        <a:solidFill>
                          <a:srgbClr val="000000"/>
                        </a:solidFill>
                        <a:effectLst/>
                        <a:latin typeface="Century Gothic" panose="020B0502020202020204" pitchFamily="34" charset="0"/>
                      </a:endParaRPr>
                    </a:p>
                  </a:txBody>
                  <a:tcPr marL="6817" marR="6817" marT="6817" marB="0" anchor="b">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700" b="0" i="0" u="none" strike="noStrike" dirty="0">
                        <a:solidFill>
                          <a:srgbClr val="000000"/>
                        </a:solidFill>
                        <a:effectLst/>
                        <a:latin typeface="Century Gothic" panose="020B0502020202020204" pitchFamily="34" charset="0"/>
                      </a:endParaRPr>
                    </a:p>
                  </a:txBody>
                  <a:tcPr marL="6817" marR="6817" marT="6817" marB="0" anchor="b">
                    <a:lnL w="12700" cmpd="sng">
                      <a:noFill/>
                    </a:lnL>
                    <a:lnR w="6350"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300" b="0" i="0" u="none" strike="noStrike" dirty="0">
                          <a:solidFill>
                            <a:schemeClr val="accent4">
                              <a:lumMod val="50000"/>
                            </a:schemeClr>
                          </a:solidFill>
                          <a:effectLst/>
                          <a:latin typeface="Century Gothic" panose="020B0502020202020204" pitchFamily="34" charset="0"/>
                        </a:rPr>
                        <a:t>Initial </a:t>
                      </a:r>
                    </a:p>
                    <a:p>
                      <a:pPr algn="l" fontAlgn="ctr"/>
                      <a:r>
                        <a:rPr lang="en-US" sz="1300" b="0" i="0" u="none" strike="noStrike" dirty="0">
                          <a:solidFill>
                            <a:schemeClr val="accent4">
                              <a:lumMod val="50000"/>
                            </a:schemeClr>
                          </a:solidFill>
                          <a:effectLst/>
                          <a:latin typeface="Century Gothic" panose="020B0502020202020204" pitchFamily="34" charset="0"/>
                        </a:rPr>
                        <a:t>Planning</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300" b="0" i="0" u="none" strike="noStrike" dirty="0">
                          <a:solidFill>
                            <a:schemeClr val="accent4">
                              <a:lumMod val="50000"/>
                            </a:schemeClr>
                          </a:solidFill>
                          <a:effectLst/>
                          <a:latin typeface="Century Gothic" panose="020B0502020202020204" pitchFamily="34" charset="0"/>
                        </a:rPr>
                        <a:t>Agile </a:t>
                      </a:r>
                    </a:p>
                    <a:p>
                      <a:pPr algn="l" fontAlgn="ctr"/>
                      <a:r>
                        <a:rPr lang="en-US" sz="1300" b="0" i="0" u="none" strike="noStrike" dirty="0">
                          <a:solidFill>
                            <a:schemeClr val="accent4">
                              <a:lumMod val="50000"/>
                            </a:schemeClr>
                          </a:solidFill>
                          <a:effectLst/>
                          <a:latin typeface="Century Gothic" panose="020B0502020202020204" pitchFamily="34" charset="0"/>
                        </a:rPr>
                        <a:t>Training </a:t>
                      </a:r>
                    </a:p>
                    <a:p>
                      <a:pPr algn="l" fontAlgn="ctr"/>
                      <a:r>
                        <a:rPr lang="en-US" sz="1300" b="0" i="0" u="none" strike="noStrike" dirty="0">
                          <a:solidFill>
                            <a:schemeClr val="accent4">
                              <a:lumMod val="50000"/>
                            </a:schemeClr>
                          </a:solidFill>
                          <a:effectLst/>
                          <a:latin typeface="Century Gothic" panose="020B0502020202020204" pitchFamily="34" charset="0"/>
                        </a:rPr>
                        <a:t>&amp; Education</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300" b="0" i="0" u="none" strike="noStrike" dirty="0">
                          <a:solidFill>
                            <a:schemeClr val="accent4">
                              <a:lumMod val="50000"/>
                            </a:schemeClr>
                          </a:solidFill>
                          <a:effectLst/>
                          <a:latin typeface="Century Gothic" panose="020B0502020202020204" pitchFamily="34" charset="0"/>
                        </a:rPr>
                        <a:t>Pilot </a:t>
                      </a:r>
                      <a:br>
                        <a:rPr lang="en-US" sz="1300" b="0" i="0" u="none" strike="noStrike" dirty="0">
                          <a:solidFill>
                            <a:schemeClr val="accent4">
                              <a:lumMod val="50000"/>
                            </a:schemeClr>
                          </a:solidFill>
                          <a:effectLst/>
                          <a:latin typeface="Century Gothic" panose="020B0502020202020204" pitchFamily="34" charset="0"/>
                        </a:rPr>
                      </a:br>
                      <a:r>
                        <a:rPr lang="en-US" sz="1300" b="0" i="0" u="none" strike="noStrike" dirty="0">
                          <a:solidFill>
                            <a:schemeClr val="accent4">
                              <a:lumMod val="50000"/>
                            </a:schemeClr>
                          </a:solidFill>
                          <a:effectLst/>
                          <a:latin typeface="Century Gothic" panose="020B0502020202020204" pitchFamily="34" charset="0"/>
                        </a:rPr>
                        <a:t>Project</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300" b="0" i="0" u="none" strike="noStrike" dirty="0">
                          <a:solidFill>
                            <a:schemeClr val="accent4">
                              <a:lumMod val="50000"/>
                            </a:schemeClr>
                          </a:solidFill>
                          <a:effectLst/>
                          <a:latin typeface="Century Gothic" panose="020B0502020202020204" pitchFamily="34" charset="0"/>
                        </a:rPr>
                        <a:t>Process </a:t>
                      </a:r>
                    </a:p>
                    <a:p>
                      <a:pPr algn="l" fontAlgn="ctr"/>
                      <a:r>
                        <a:rPr lang="en-US" sz="1300" b="0" i="0" u="none" strike="noStrike" dirty="0">
                          <a:solidFill>
                            <a:schemeClr val="accent4">
                              <a:lumMod val="50000"/>
                            </a:schemeClr>
                          </a:solidFill>
                          <a:effectLst/>
                          <a:latin typeface="Century Gothic" panose="020B0502020202020204" pitchFamily="34" charset="0"/>
                        </a:rPr>
                        <a:t>Setup </a:t>
                      </a:r>
                    </a:p>
                    <a:p>
                      <a:pPr algn="l" fontAlgn="ctr"/>
                      <a:r>
                        <a:rPr lang="en-US" sz="1300" b="0" i="0" u="none" strike="noStrike" dirty="0">
                          <a:solidFill>
                            <a:schemeClr val="accent4">
                              <a:lumMod val="50000"/>
                            </a:schemeClr>
                          </a:solidFill>
                          <a:effectLst/>
                          <a:latin typeface="Century Gothic" panose="020B0502020202020204" pitchFamily="34" charset="0"/>
                        </a:rPr>
                        <a:t>&amp; Tooling</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300" b="0" i="0" u="none" strike="noStrike" dirty="0">
                          <a:solidFill>
                            <a:schemeClr val="accent4">
                              <a:lumMod val="50000"/>
                            </a:schemeClr>
                          </a:solidFill>
                          <a:effectLst/>
                          <a:latin typeface="Century Gothic" panose="020B0502020202020204" pitchFamily="34" charset="0"/>
                        </a:rPr>
                        <a:t>Sprint Execution</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300" b="0" i="0" u="none" strike="noStrike" dirty="0">
                          <a:solidFill>
                            <a:schemeClr val="accent4">
                              <a:lumMod val="50000"/>
                            </a:schemeClr>
                          </a:solidFill>
                          <a:effectLst/>
                          <a:latin typeface="Century Gothic" panose="020B0502020202020204" pitchFamily="34" charset="0"/>
                        </a:rPr>
                        <a:t>Scaling </a:t>
                      </a:r>
                    </a:p>
                    <a:p>
                      <a:pPr algn="l" fontAlgn="ctr"/>
                      <a:r>
                        <a:rPr lang="en-US" sz="1300" b="0" i="0" u="none" strike="noStrike" dirty="0">
                          <a:solidFill>
                            <a:schemeClr val="accent4">
                              <a:lumMod val="50000"/>
                            </a:schemeClr>
                          </a:solidFill>
                          <a:effectLst/>
                          <a:latin typeface="Century Gothic" panose="020B0502020202020204" pitchFamily="34" charset="0"/>
                        </a:rPr>
                        <a:t>Agile</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300" b="0" i="0" u="none" strike="noStrike" dirty="0">
                          <a:solidFill>
                            <a:schemeClr val="accent4">
                              <a:lumMod val="50000"/>
                            </a:schemeClr>
                          </a:solidFill>
                          <a:effectLst/>
                          <a:latin typeface="Century Gothic" panose="020B0502020202020204" pitchFamily="34" charset="0"/>
                        </a:rPr>
                        <a:t>Continuous Improvement</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300" b="0" i="0" u="none" strike="noStrike" dirty="0">
                          <a:solidFill>
                            <a:schemeClr val="accent4">
                              <a:lumMod val="50000"/>
                            </a:schemeClr>
                          </a:solidFill>
                          <a:effectLst/>
                          <a:latin typeface="Century Gothic" panose="020B0502020202020204" pitchFamily="34" charset="0"/>
                        </a:rPr>
                        <a:t>Sprint 7</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3001700"/>
                  </a:ext>
                </a:extLst>
              </a:tr>
              <a:tr h="308758">
                <a:tc>
                  <a:txBody>
                    <a:bodyPr/>
                    <a:lstStyle/>
                    <a:p>
                      <a:pPr algn="l" fontAlgn="b"/>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b">
                    <a:lnL w="12700" cmpd="sng">
                      <a:noFill/>
                    </a:lnL>
                    <a:lnR w="12700" cmpd="sng">
                      <a:noFill/>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b">
                    <a:lnL w="12700" cmpd="sng">
                      <a:noFill/>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400" b="0" i="0" u="none" strike="noStrike">
                          <a:solidFill>
                            <a:srgbClr val="0F9ED5"/>
                          </a:solidFill>
                          <a:effectLst/>
                          <a:latin typeface="Century Gothic" panose="020B0502020202020204" pitchFamily="34" charset="0"/>
                        </a:rPr>
                        <a:t>1-Jun</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400" b="0" i="0" u="none" strike="noStrike">
                          <a:solidFill>
                            <a:srgbClr val="0F9ED5"/>
                          </a:solidFill>
                          <a:effectLst/>
                          <a:latin typeface="Century Gothic" panose="020B0502020202020204" pitchFamily="34" charset="0"/>
                        </a:rPr>
                        <a:t>15-Jun</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400" b="0" i="0" u="none" strike="noStrike">
                          <a:solidFill>
                            <a:srgbClr val="0F9ED5"/>
                          </a:solidFill>
                          <a:effectLst/>
                          <a:latin typeface="Century Gothic" panose="020B0502020202020204" pitchFamily="34" charset="0"/>
                        </a:rPr>
                        <a:t>29-Jun</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400" b="0" i="0" u="none" strike="noStrike">
                          <a:solidFill>
                            <a:srgbClr val="0F9ED5"/>
                          </a:solidFill>
                          <a:effectLst/>
                          <a:latin typeface="Century Gothic" panose="020B0502020202020204" pitchFamily="34" charset="0"/>
                        </a:rPr>
                        <a:t>13-Jul</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400" b="0" i="0" u="none" strike="noStrike">
                          <a:solidFill>
                            <a:srgbClr val="0F9ED5"/>
                          </a:solidFill>
                          <a:effectLst/>
                          <a:latin typeface="Century Gothic" panose="020B0502020202020204" pitchFamily="34" charset="0"/>
                        </a:rPr>
                        <a:t>27-Jul</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400" b="0" i="0" u="none" strike="noStrike">
                          <a:solidFill>
                            <a:srgbClr val="0F9ED5"/>
                          </a:solidFill>
                          <a:effectLst/>
                          <a:latin typeface="Century Gothic" panose="020B0502020202020204" pitchFamily="34" charset="0"/>
                        </a:rPr>
                        <a:t>10-Aug</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400" b="0" i="0" u="none" strike="noStrike">
                          <a:solidFill>
                            <a:srgbClr val="0F9ED5"/>
                          </a:solidFill>
                          <a:effectLst/>
                          <a:latin typeface="Century Gothic" panose="020B0502020202020204" pitchFamily="34" charset="0"/>
                        </a:rPr>
                        <a:t>24-Aug</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400" b="0" i="0" u="none" strike="noStrike" dirty="0">
                          <a:solidFill>
                            <a:srgbClr val="0F9ED5"/>
                          </a:solidFill>
                          <a:effectLst/>
                          <a:latin typeface="Century Gothic" panose="020B0502020202020204" pitchFamily="34" charset="0"/>
                        </a:rPr>
                        <a:t>7-Sep</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3289089"/>
                  </a:ext>
                </a:extLst>
              </a:tr>
              <a:tr h="494095">
                <a:tc rowSpan="5">
                  <a:txBody>
                    <a:bodyPr/>
                    <a:lstStyle/>
                    <a:p>
                      <a:pPr algn="ctr" fontAlgn="ctr"/>
                      <a:r>
                        <a:rPr lang="en-US" sz="1400" b="0" i="0" u="none" strike="noStrike" dirty="0">
                          <a:solidFill>
                            <a:schemeClr val="bg1"/>
                          </a:solidFill>
                          <a:effectLst/>
                          <a:latin typeface="Century Gothic" panose="020B0502020202020204" pitchFamily="34" charset="0"/>
                        </a:rPr>
                        <a:t>Product Mgmt. Team </a:t>
                      </a:r>
                    </a:p>
                  </a:txBody>
                  <a:tcPr marL="6817" marR="6817" marT="6817" marB="0" vert="vert270" anchor="ctr">
                    <a:lnL w="635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pPr algn="l" fontAlgn="ctr"/>
                      <a:r>
                        <a:rPr lang="en-US" sz="1200" b="0" i="0" u="none" strike="noStrike" dirty="0">
                          <a:solidFill>
                            <a:srgbClr val="000000"/>
                          </a:solidFill>
                          <a:effectLst/>
                          <a:latin typeface="Century Gothic" panose="020B0502020202020204" pitchFamily="34" charset="0"/>
                        </a:rPr>
                        <a:t>Create Agile training materials</a:t>
                      </a:r>
                    </a:p>
                  </a:txBody>
                  <a:tcPr marL="85725" marR="9525" marT="9525"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0FFFF"/>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extLst>
                  <a:ext uri="{0D108BD9-81ED-4DB2-BD59-A6C34878D82A}">
                    <a16:rowId xmlns:a16="http://schemas.microsoft.com/office/drawing/2014/main" val="4263598771"/>
                  </a:ext>
                </a:extLst>
              </a:tr>
              <a:tr h="494095">
                <a:tc vMerge="1">
                  <a:txBody>
                    <a:bodyPr/>
                    <a:lstStyle/>
                    <a:p>
                      <a:endParaRPr lang="en-US"/>
                    </a:p>
                  </a:txBody>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0FFFF"/>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extLst>
                  <a:ext uri="{0D108BD9-81ED-4DB2-BD59-A6C34878D82A}">
                    <a16:rowId xmlns:a16="http://schemas.microsoft.com/office/drawing/2014/main" val="331965667"/>
                  </a:ext>
                </a:extLst>
              </a:tr>
              <a:tr h="494095">
                <a:tc vMerge="1">
                  <a:txBody>
                    <a:bodyPr/>
                    <a:lstStyle/>
                    <a:p>
                      <a:endParaRPr lang="en-US"/>
                    </a:p>
                  </a:txBody>
                  <a:tcPr/>
                </a:tc>
                <a:tc>
                  <a:txBody>
                    <a:bodyPr/>
                    <a:lstStyle/>
                    <a:p>
                      <a:pPr algn="l" fontAlgn="ctr"/>
                      <a:endParaRPr lang="en-US" sz="12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0FFFF"/>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extLst>
                  <a:ext uri="{0D108BD9-81ED-4DB2-BD59-A6C34878D82A}">
                    <a16:rowId xmlns:a16="http://schemas.microsoft.com/office/drawing/2014/main" val="3961957916"/>
                  </a:ext>
                </a:extLst>
              </a:tr>
              <a:tr h="494095">
                <a:tc vMerge="1">
                  <a:txBody>
                    <a:bodyPr/>
                    <a:lstStyle/>
                    <a:p>
                      <a:endParaRPr lang="en-US"/>
                    </a:p>
                  </a:txBody>
                  <a:tcPr>
                    <a:lnT w="28575" cap="flat" cmpd="sng" algn="ctr">
                      <a:solidFill>
                        <a:schemeClr val="bg1">
                          <a:lumMod val="75000"/>
                        </a:schemeClr>
                      </a:solidFill>
                      <a:prstDash val="solid"/>
                      <a:round/>
                      <a:headEnd type="none" w="med" len="med"/>
                      <a:tailEnd type="none" w="med" len="med"/>
                    </a:lnT>
                  </a:tcPr>
                </a:tc>
                <a:tc>
                  <a:txBody>
                    <a:bodyPr/>
                    <a:lstStyle/>
                    <a:p>
                      <a:pPr algn="l" fontAlgn="ctr"/>
                      <a:endParaRPr lang="en-US" sz="12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0FFFF"/>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extLst>
                  <a:ext uri="{0D108BD9-81ED-4DB2-BD59-A6C34878D82A}">
                    <a16:rowId xmlns:a16="http://schemas.microsoft.com/office/drawing/2014/main" val="1937175176"/>
                  </a:ext>
                </a:extLst>
              </a:tr>
              <a:tr h="494095">
                <a:tc vMerge="1">
                  <a:txBody>
                    <a:bodyPr/>
                    <a:lstStyle/>
                    <a:p>
                      <a:endParaRPr lang="en-US"/>
                    </a:p>
                  </a:txBody>
                  <a:tcPr/>
                </a:tc>
                <a:tc>
                  <a:txBody>
                    <a:bodyPr/>
                    <a:lstStyle/>
                    <a:p>
                      <a:pPr algn="l" fontAlgn="ctr"/>
                      <a:endParaRPr lang="en-US" sz="12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0FFFF"/>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extLst>
                  <a:ext uri="{0D108BD9-81ED-4DB2-BD59-A6C34878D82A}">
                    <a16:rowId xmlns:a16="http://schemas.microsoft.com/office/drawing/2014/main" val="2564402746"/>
                  </a:ext>
                </a:extLst>
              </a:tr>
              <a:tr h="494095">
                <a:tc rowSpan="5">
                  <a:txBody>
                    <a:bodyPr/>
                    <a:lstStyle/>
                    <a:p>
                      <a:pPr algn="ctr" fontAlgn="ctr"/>
                      <a:r>
                        <a:rPr lang="en-US" sz="1400" b="0" i="0" u="none" strike="noStrike" dirty="0">
                          <a:solidFill>
                            <a:schemeClr val="bg1"/>
                          </a:solidFill>
                          <a:effectLst/>
                          <a:latin typeface="Century Gothic" panose="020B0502020202020204" pitchFamily="34" charset="0"/>
                        </a:rPr>
                        <a:t>Development Team </a:t>
                      </a:r>
                    </a:p>
                  </a:txBody>
                  <a:tcPr marL="6817" marR="6817" marT="6817" marB="0" vert="vert270" anchor="ctr">
                    <a:lnL w="635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pPr algn="l" fontAlgn="ctr"/>
                      <a:r>
                        <a:rPr lang="en-US" sz="1200" b="0" i="0" u="none" strike="noStrike" dirty="0">
                          <a:solidFill>
                            <a:srgbClr val="000000"/>
                          </a:solidFill>
                          <a:effectLst/>
                          <a:latin typeface="Century Gothic" panose="020B0502020202020204" pitchFamily="34" charset="0"/>
                        </a:rPr>
                        <a:t>Complete Sprint 1 </a:t>
                      </a:r>
                    </a:p>
                    <a:p>
                      <a:pPr algn="l" fontAlgn="ctr"/>
                      <a:r>
                        <a:rPr lang="en-US" sz="1200" b="0" i="0" u="none" strike="noStrike" dirty="0">
                          <a:solidFill>
                            <a:srgbClr val="000000"/>
                          </a:solidFill>
                          <a:effectLst/>
                          <a:latin typeface="Century Gothic" panose="020B0502020202020204" pitchFamily="34" charset="0"/>
                        </a:rPr>
                        <a:t>planning</a:t>
                      </a:r>
                    </a:p>
                  </a:txBody>
                  <a:tcPr marL="85725" marR="9525" marT="9525"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0FFFF"/>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extLst>
                  <a:ext uri="{0D108BD9-81ED-4DB2-BD59-A6C34878D82A}">
                    <a16:rowId xmlns:a16="http://schemas.microsoft.com/office/drawing/2014/main" val="534162884"/>
                  </a:ext>
                </a:extLst>
              </a:tr>
              <a:tr h="494095">
                <a:tc vMerge="1">
                  <a:txBody>
                    <a:bodyPr/>
                    <a:lstStyle/>
                    <a:p>
                      <a:endParaRPr lang="en-US"/>
                    </a:p>
                  </a:txBody>
                  <a:tcPr/>
                </a:tc>
                <a:tc>
                  <a:txBody>
                    <a:bodyPr/>
                    <a:lstStyle/>
                    <a:p>
                      <a:pPr algn="l" fontAlgn="ctr"/>
                      <a:endParaRPr lang="en-US" sz="11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0FFFF"/>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extLst>
                  <a:ext uri="{0D108BD9-81ED-4DB2-BD59-A6C34878D82A}">
                    <a16:rowId xmlns:a16="http://schemas.microsoft.com/office/drawing/2014/main" val="1261387048"/>
                  </a:ext>
                </a:extLst>
              </a:tr>
              <a:tr h="494095">
                <a:tc vMerge="1">
                  <a:txBody>
                    <a:bodyPr/>
                    <a:lstStyle/>
                    <a:p>
                      <a:endParaRPr lang="en-US"/>
                    </a:p>
                  </a:txBody>
                  <a:tcPr/>
                </a:tc>
                <a:tc>
                  <a:txBody>
                    <a:bodyPr/>
                    <a:lstStyle/>
                    <a:p>
                      <a:pPr algn="l" fontAlgn="ctr"/>
                      <a:endParaRPr lang="en-US" sz="11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0FFFF"/>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extLst>
                  <a:ext uri="{0D108BD9-81ED-4DB2-BD59-A6C34878D82A}">
                    <a16:rowId xmlns:a16="http://schemas.microsoft.com/office/drawing/2014/main" val="486859347"/>
                  </a:ext>
                </a:extLst>
              </a:tr>
              <a:tr h="494095">
                <a:tc vMerge="1">
                  <a:txBody>
                    <a:bodyPr/>
                    <a:lstStyle/>
                    <a:p>
                      <a:endParaRPr lang="en-US"/>
                    </a:p>
                  </a:txBody>
                  <a:tcPr>
                    <a:lnT w="28575" cap="flat" cmpd="sng" algn="ctr">
                      <a:solidFill>
                        <a:schemeClr val="bg1">
                          <a:lumMod val="75000"/>
                        </a:schemeClr>
                      </a:solidFill>
                      <a:prstDash val="solid"/>
                      <a:round/>
                      <a:headEnd type="none" w="med" len="med"/>
                      <a:tailEnd type="none" w="med" len="med"/>
                    </a:lnT>
                  </a:tcPr>
                </a:tc>
                <a:tc>
                  <a:txBody>
                    <a:bodyPr/>
                    <a:lstStyle/>
                    <a:p>
                      <a:pPr algn="l" fontAlgn="ctr"/>
                      <a:endParaRPr lang="en-US" sz="11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0FFFF"/>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extLst>
                  <a:ext uri="{0D108BD9-81ED-4DB2-BD59-A6C34878D82A}">
                    <a16:rowId xmlns:a16="http://schemas.microsoft.com/office/drawing/2014/main" val="828522510"/>
                  </a:ext>
                </a:extLst>
              </a:tr>
              <a:tr h="494095">
                <a:tc vMerge="1">
                  <a:txBody>
                    <a:bodyPr/>
                    <a:lstStyle/>
                    <a:p>
                      <a:endParaRPr lang="en-US"/>
                    </a:p>
                  </a:txBody>
                  <a:tcPr/>
                </a:tc>
                <a:tc>
                  <a:txBody>
                    <a:bodyPr/>
                    <a:lstStyle/>
                    <a:p>
                      <a:pPr algn="l" fontAlgn="ctr"/>
                      <a:endParaRPr lang="en-US" sz="11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0FFFF"/>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extLst>
                  <a:ext uri="{0D108BD9-81ED-4DB2-BD59-A6C34878D82A}">
                    <a16:rowId xmlns:a16="http://schemas.microsoft.com/office/drawing/2014/main" val="3211534890"/>
                  </a:ext>
                </a:extLst>
              </a:tr>
            </a:tbl>
          </a:graphicData>
        </a:graphic>
      </p:graphicFrame>
      <p:grpSp>
        <p:nvGrpSpPr>
          <p:cNvPr id="4" name="Group 3">
            <a:extLst>
              <a:ext uri="{FF2B5EF4-FFF2-40B4-BE49-F238E27FC236}">
                <a16:creationId xmlns:a16="http://schemas.microsoft.com/office/drawing/2014/main" id="{E9FE7AC2-DAB2-AC0B-592C-4461BA8332FD}"/>
              </a:ext>
            </a:extLst>
          </p:cNvPr>
          <p:cNvGrpSpPr/>
          <p:nvPr/>
        </p:nvGrpSpPr>
        <p:grpSpPr>
          <a:xfrm>
            <a:off x="8405029" y="774165"/>
            <a:ext cx="1760982" cy="5943600"/>
            <a:chOff x="10201566" y="8234750"/>
            <a:chExt cx="1760982" cy="9305535"/>
          </a:xfrm>
        </p:grpSpPr>
        <p:cxnSp>
          <p:nvCxnSpPr>
            <p:cNvPr id="7" name="Straight Connector 6">
              <a:extLst>
                <a:ext uri="{FF2B5EF4-FFF2-40B4-BE49-F238E27FC236}">
                  <a16:creationId xmlns:a16="http://schemas.microsoft.com/office/drawing/2014/main" id="{70A840BF-F581-B537-FE28-E0D43E36F64C}"/>
                </a:ext>
              </a:extLst>
            </p:cNvPr>
            <p:cNvCxnSpPr/>
            <p:nvPr/>
          </p:nvCxnSpPr>
          <p:spPr>
            <a:xfrm>
              <a:off x="10201566" y="8234750"/>
              <a:ext cx="0" cy="9305535"/>
            </a:xfrm>
            <a:prstGeom prst="line">
              <a:avLst/>
            </a:prstGeom>
            <a:ln w="34925" cap="rnd">
              <a:solidFill>
                <a:schemeClr val="accent4"/>
              </a:solidFill>
              <a:headEnd type="oval"/>
              <a:tailEnd type="oval"/>
            </a:ln>
            <a:effectLst>
              <a:outerShdw blurRad="40000" dist="20000" dir="5400000" rotWithShape="0">
                <a:schemeClr val="tx1">
                  <a:alpha val="38000"/>
                </a:schemeClr>
              </a:outerShdw>
            </a:effectLst>
          </p:spPr>
          <p:style>
            <a:lnRef idx="2">
              <a:schemeClr val="accent1"/>
            </a:lnRef>
            <a:fillRef idx="0">
              <a:schemeClr val="accent1"/>
            </a:fillRef>
            <a:effectRef idx="1">
              <a:schemeClr val="accent1"/>
            </a:effectRef>
            <a:fontRef idx="minor">
              <a:schemeClr val="tx1"/>
            </a:fontRef>
          </p:style>
        </p:cxnSp>
        <p:sp>
          <p:nvSpPr>
            <p:cNvPr id="8" name="Display 7">
              <a:extLst>
                <a:ext uri="{FF2B5EF4-FFF2-40B4-BE49-F238E27FC236}">
                  <a16:creationId xmlns:a16="http://schemas.microsoft.com/office/drawing/2014/main" id="{FE3BBFA8-4C63-E75D-43DA-E12A7EFF6C7E}"/>
                </a:ext>
              </a:extLst>
            </p:cNvPr>
            <p:cNvSpPr/>
            <p:nvPr/>
          </p:nvSpPr>
          <p:spPr>
            <a:xfrm>
              <a:off x="10214260" y="10740908"/>
              <a:ext cx="1748288" cy="979884"/>
            </a:xfrm>
            <a:prstGeom prst="flowChartDisplay">
              <a:avLst/>
            </a:prstGeom>
            <a:solidFill>
              <a:schemeClr val="bg1"/>
            </a:solidFill>
          </p:spPr>
          <p:style>
            <a:lnRef idx="0">
              <a:schemeClr val="dk1"/>
            </a:lnRef>
            <a:fillRef idx="3">
              <a:schemeClr val="dk1"/>
            </a:fillRef>
            <a:effectRef idx="3">
              <a:schemeClr val="dk1"/>
            </a:effectRef>
            <a:fontRef idx="minor">
              <a:schemeClr val="lt1"/>
            </a:fontRef>
          </p:style>
          <p:txBody>
            <a:bodyPr wrap="square" lIns="9144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tx1"/>
                  </a:solidFill>
                  <a:latin typeface="Century Gothic" panose="020B0502020202020204" pitchFamily="34" charset="0"/>
                </a:rPr>
                <a:t>MILESTONE</a:t>
              </a:r>
            </a:p>
            <a:p>
              <a:pPr algn="ctr"/>
              <a:r>
                <a:rPr lang="en-US" sz="1200" dirty="0">
                  <a:solidFill>
                    <a:schemeClr val="tx1"/>
                  </a:solidFill>
                  <a:latin typeface="Century Gothic" panose="020B0502020202020204" pitchFamily="34" charset="0"/>
                </a:rPr>
                <a:t>00/00/00</a:t>
              </a:r>
              <a:endParaRPr lang="en-US" sz="1200" dirty="0">
                <a:solidFill>
                  <a:schemeClr val="bg1"/>
                </a:solidFill>
                <a:latin typeface="Century Gothic" panose="020B0502020202020204" pitchFamily="34" charset="0"/>
              </a:endParaRPr>
            </a:p>
          </p:txBody>
        </p:sp>
      </p:grpSp>
      <p:grpSp>
        <p:nvGrpSpPr>
          <p:cNvPr id="9" name="Group 8">
            <a:extLst>
              <a:ext uri="{FF2B5EF4-FFF2-40B4-BE49-F238E27FC236}">
                <a16:creationId xmlns:a16="http://schemas.microsoft.com/office/drawing/2014/main" id="{9EE7ECCF-1339-6EC0-3275-D12D24F67E1F}"/>
              </a:ext>
            </a:extLst>
          </p:cNvPr>
          <p:cNvGrpSpPr/>
          <p:nvPr/>
        </p:nvGrpSpPr>
        <p:grpSpPr>
          <a:xfrm>
            <a:off x="1502706" y="233733"/>
            <a:ext cx="6582622" cy="320040"/>
            <a:chOff x="1289050" y="0"/>
            <a:chExt cx="6508539" cy="320040"/>
          </a:xfrm>
        </p:grpSpPr>
        <p:sp>
          <p:nvSpPr>
            <p:cNvPr id="10" name="Rounded Rectangle 9">
              <a:extLst>
                <a:ext uri="{FF2B5EF4-FFF2-40B4-BE49-F238E27FC236}">
                  <a16:creationId xmlns:a16="http://schemas.microsoft.com/office/drawing/2014/main" id="{D29BB45C-82BC-1F36-13AC-3750628FFB7A}"/>
                </a:ext>
              </a:extLst>
            </p:cNvPr>
            <p:cNvSpPr/>
            <p:nvPr/>
          </p:nvSpPr>
          <p:spPr>
            <a:xfrm>
              <a:off x="6424083" y="0"/>
              <a:ext cx="457200" cy="320040"/>
            </a:xfrm>
            <a:prstGeom prst="roundRect">
              <a:avLst/>
            </a:prstGeom>
            <a:solidFill>
              <a:srgbClr val="C4F8F3"/>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1" name="Rounded Rectangle 10">
              <a:extLst>
                <a:ext uri="{FF2B5EF4-FFF2-40B4-BE49-F238E27FC236}">
                  <a16:creationId xmlns:a16="http://schemas.microsoft.com/office/drawing/2014/main" id="{95453F98-0A41-0C58-AF88-22770323B198}"/>
                </a:ext>
              </a:extLst>
            </p:cNvPr>
            <p:cNvSpPr/>
            <p:nvPr/>
          </p:nvSpPr>
          <p:spPr>
            <a:xfrm>
              <a:off x="3003550" y="0"/>
              <a:ext cx="452966" cy="320040"/>
            </a:xfrm>
            <a:prstGeom prst="roundRect">
              <a:avLst/>
            </a:prstGeom>
            <a:solidFill>
              <a:schemeClr val="accent4">
                <a:lumMod val="60000"/>
                <a:lumOff val="40000"/>
              </a:schemeClr>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2" name="Rounded Rectangle 11">
              <a:extLst>
                <a:ext uri="{FF2B5EF4-FFF2-40B4-BE49-F238E27FC236}">
                  <a16:creationId xmlns:a16="http://schemas.microsoft.com/office/drawing/2014/main" id="{A6CCF734-8A26-E3C1-D860-53DC197EC931}"/>
                </a:ext>
              </a:extLst>
            </p:cNvPr>
            <p:cNvSpPr/>
            <p:nvPr/>
          </p:nvSpPr>
          <p:spPr>
            <a:xfrm>
              <a:off x="4713816" y="0"/>
              <a:ext cx="452967" cy="320040"/>
            </a:xfrm>
            <a:prstGeom prst="roundRect">
              <a:avLst/>
            </a:prstGeom>
            <a:solidFill>
              <a:srgbClr val="FFE69E"/>
            </a:solidFill>
            <a:ln w="6350">
              <a:solidFill>
                <a:schemeClr val="bg1">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en-US" sz="1100"/>
            </a:p>
          </p:txBody>
        </p:sp>
        <p:sp>
          <p:nvSpPr>
            <p:cNvPr id="13" name="Rounded Rectangle 12">
              <a:extLst>
                <a:ext uri="{FF2B5EF4-FFF2-40B4-BE49-F238E27FC236}">
                  <a16:creationId xmlns:a16="http://schemas.microsoft.com/office/drawing/2014/main" id="{26AF1C68-6A4E-B524-B09F-24C45AEAD8D7}"/>
                </a:ext>
              </a:extLst>
            </p:cNvPr>
            <p:cNvSpPr/>
            <p:nvPr/>
          </p:nvSpPr>
          <p:spPr>
            <a:xfrm>
              <a:off x="1289050" y="0"/>
              <a:ext cx="457200" cy="320040"/>
            </a:xfrm>
            <a:prstGeom prst="roundRect">
              <a:avLst/>
            </a:prstGeom>
            <a:solidFill>
              <a:schemeClr val="accent3">
                <a:lumMod val="40000"/>
                <a:lumOff val="60000"/>
              </a:schemeClr>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14" name="TextBox 1">
              <a:extLst>
                <a:ext uri="{FF2B5EF4-FFF2-40B4-BE49-F238E27FC236}">
                  <a16:creationId xmlns:a16="http://schemas.microsoft.com/office/drawing/2014/main" id="{E9BB2464-850A-A79A-7D2C-18A1C5560429}"/>
                </a:ext>
              </a:extLst>
            </p:cNvPr>
            <p:cNvSpPr txBox="1"/>
            <p:nvPr/>
          </p:nvSpPr>
          <p:spPr>
            <a:xfrm>
              <a:off x="1771650" y="25652"/>
              <a:ext cx="827406" cy="26520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STREAM 1</a:t>
              </a:r>
            </a:p>
          </p:txBody>
        </p:sp>
        <p:sp>
          <p:nvSpPr>
            <p:cNvPr id="15" name="TextBox 40">
              <a:extLst>
                <a:ext uri="{FF2B5EF4-FFF2-40B4-BE49-F238E27FC236}">
                  <a16:creationId xmlns:a16="http://schemas.microsoft.com/office/drawing/2014/main" id="{C0014B72-B46F-2BDF-24A1-25BACCD1402F}"/>
                </a:ext>
              </a:extLst>
            </p:cNvPr>
            <p:cNvSpPr txBox="1"/>
            <p:nvPr/>
          </p:nvSpPr>
          <p:spPr>
            <a:xfrm>
              <a:off x="6970183" y="25652"/>
              <a:ext cx="827406" cy="26520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STREAM 4</a:t>
              </a:r>
            </a:p>
          </p:txBody>
        </p:sp>
        <p:sp>
          <p:nvSpPr>
            <p:cNvPr id="16" name="TextBox 41">
              <a:extLst>
                <a:ext uri="{FF2B5EF4-FFF2-40B4-BE49-F238E27FC236}">
                  <a16:creationId xmlns:a16="http://schemas.microsoft.com/office/drawing/2014/main" id="{CF1A6342-7315-C3C5-AC5D-6E7818ED638D}"/>
                </a:ext>
              </a:extLst>
            </p:cNvPr>
            <p:cNvSpPr txBox="1"/>
            <p:nvPr/>
          </p:nvSpPr>
          <p:spPr>
            <a:xfrm>
              <a:off x="3503083" y="25652"/>
              <a:ext cx="827406" cy="26520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STREAM 2</a:t>
              </a:r>
            </a:p>
          </p:txBody>
        </p:sp>
        <p:sp>
          <p:nvSpPr>
            <p:cNvPr id="17" name="TextBox 43">
              <a:extLst>
                <a:ext uri="{FF2B5EF4-FFF2-40B4-BE49-F238E27FC236}">
                  <a16:creationId xmlns:a16="http://schemas.microsoft.com/office/drawing/2014/main" id="{71FDDD93-4A84-CDDF-98CA-65EEE223C639}"/>
                </a:ext>
              </a:extLst>
            </p:cNvPr>
            <p:cNvSpPr txBox="1"/>
            <p:nvPr/>
          </p:nvSpPr>
          <p:spPr>
            <a:xfrm>
              <a:off x="5234517" y="25652"/>
              <a:ext cx="827406" cy="26520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STREAM 3</a:t>
              </a:r>
            </a:p>
          </p:txBody>
        </p:sp>
      </p:grpSp>
      <p:sp>
        <p:nvSpPr>
          <p:cNvPr id="18" name="TextBox 45">
            <a:extLst>
              <a:ext uri="{FF2B5EF4-FFF2-40B4-BE49-F238E27FC236}">
                <a16:creationId xmlns:a16="http://schemas.microsoft.com/office/drawing/2014/main" id="{7AEEC30C-D3C2-043A-FDFA-AA357C66ABE7}"/>
              </a:ext>
            </a:extLst>
          </p:cNvPr>
          <p:cNvSpPr txBox="1"/>
          <p:nvPr/>
        </p:nvSpPr>
        <p:spPr>
          <a:xfrm>
            <a:off x="213656" y="250918"/>
            <a:ext cx="1211742" cy="312393"/>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r>
              <a:rPr lang="en-US" sz="1400" dirty="0">
                <a:solidFill>
                  <a:schemeClr val="tx1">
                    <a:lumMod val="65000"/>
                    <a:lumOff val="35000"/>
                  </a:schemeClr>
                </a:solidFill>
                <a:latin typeface="Century Gothic" panose="020B0502020202020204" pitchFamily="34" charset="0"/>
              </a:rPr>
              <a:t>STREAM KEY</a:t>
            </a:r>
          </a:p>
        </p:txBody>
      </p:sp>
      <p:sp>
        <p:nvSpPr>
          <p:cNvPr id="19" name="Shape 8">
            <a:extLst>
              <a:ext uri="{FF2B5EF4-FFF2-40B4-BE49-F238E27FC236}">
                <a16:creationId xmlns:a16="http://schemas.microsoft.com/office/drawing/2014/main" id="{A0013EDF-A98E-DA04-8CBF-02A0F8C18CE9}"/>
              </a:ext>
            </a:extLst>
          </p:cNvPr>
          <p:cNvSpPr/>
          <p:nvPr/>
        </p:nvSpPr>
        <p:spPr>
          <a:xfrm>
            <a:off x="2951447" y="1732943"/>
            <a:ext cx="1371600" cy="274320"/>
          </a:xfrm>
          <a:prstGeom prst="roundRect">
            <a:avLst>
              <a:gd name="adj" fmla="val 16667"/>
            </a:avLst>
          </a:prstGeom>
          <a:solidFill>
            <a:schemeClr val="accent3">
              <a:lumMod val="40000"/>
              <a:lumOff val="60000"/>
            </a:schemeClr>
          </a:solidFill>
          <a:ln w="6350" cap="flat" cmpd="sng">
            <a:solidFill>
              <a:schemeClr val="bg1">
                <a:lumMod val="75000"/>
              </a:schemeClr>
            </a:solidFill>
            <a:prstDash val="solid"/>
            <a:round/>
            <a:headEnd type="none" w="sm" len="sm"/>
            <a:tailEnd type="none" w="sm" len="sm"/>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
        <p:nvSpPr>
          <p:cNvPr id="20" name="Shape 12">
            <a:extLst>
              <a:ext uri="{FF2B5EF4-FFF2-40B4-BE49-F238E27FC236}">
                <a16:creationId xmlns:a16="http://schemas.microsoft.com/office/drawing/2014/main" id="{485D00AA-EF02-7D9A-97ED-A9900676A95D}"/>
              </a:ext>
            </a:extLst>
          </p:cNvPr>
          <p:cNvSpPr/>
          <p:nvPr/>
        </p:nvSpPr>
        <p:spPr>
          <a:xfrm>
            <a:off x="2951447" y="3213080"/>
            <a:ext cx="1371600" cy="274320"/>
          </a:xfrm>
          <a:prstGeom prst="roundRect">
            <a:avLst>
              <a:gd name="adj" fmla="val 16667"/>
            </a:avLst>
          </a:prstGeom>
          <a:solidFill>
            <a:srgbClr val="FFE69E"/>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tx1"/>
                </a:solidFill>
                <a:latin typeface="Century Gothic"/>
                <a:ea typeface="Century Gothic"/>
                <a:cs typeface="Century Gothic"/>
                <a:sym typeface="Century Gothic"/>
              </a:rPr>
              <a:t>TEXT</a:t>
            </a:r>
            <a:endParaRPr sz="1400" b="0">
              <a:solidFill>
                <a:schemeClr val="tx1"/>
              </a:solidFill>
            </a:endParaRPr>
          </a:p>
        </p:txBody>
      </p:sp>
      <p:sp>
        <p:nvSpPr>
          <p:cNvPr id="21" name="Shape 13">
            <a:extLst>
              <a:ext uri="{FF2B5EF4-FFF2-40B4-BE49-F238E27FC236}">
                <a16:creationId xmlns:a16="http://schemas.microsoft.com/office/drawing/2014/main" id="{A0C010D3-4C03-0651-C234-F3893B8B74F5}"/>
              </a:ext>
            </a:extLst>
          </p:cNvPr>
          <p:cNvSpPr/>
          <p:nvPr/>
        </p:nvSpPr>
        <p:spPr>
          <a:xfrm>
            <a:off x="2951447" y="2226322"/>
            <a:ext cx="1371600" cy="274320"/>
          </a:xfrm>
          <a:prstGeom prst="roundRect">
            <a:avLst>
              <a:gd name="adj" fmla="val 16667"/>
            </a:avLst>
          </a:prstGeom>
          <a:solidFill>
            <a:schemeClr val="accent4">
              <a:lumMod val="60000"/>
              <a:lumOff val="40000"/>
            </a:schemeClr>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
        <p:nvSpPr>
          <p:cNvPr id="22" name="Shape 20">
            <a:extLst>
              <a:ext uri="{FF2B5EF4-FFF2-40B4-BE49-F238E27FC236}">
                <a16:creationId xmlns:a16="http://schemas.microsoft.com/office/drawing/2014/main" id="{6757CD9C-3C5D-ABC3-A0B8-9F07E88F0A99}"/>
              </a:ext>
            </a:extLst>
          </p:cNvPr>
          <p:cNvSpPr/>
          <p:nvPr/>
        </p:nvSpPr>
        <p:spPr>
          <a:xfrm>
            <a:off x="2951447" y="2719701"/>
            <a:ext cx="1371600" cy="274320"/>
          </a:xfrm>
          <a:prstGeom prst="roundRect">
            <a:avLst>
              <a:gd name="adj" fmla="val 16667"/>
            </a:avLst>
          </a:prstGeom>
          <a:solidFill>
            <a:srgbClr val="C4F8F3"/>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
        <p:nvSpPr>
          <p:cNvPr id="23" name="Shape 8">
            <a:extLst>
              <a:ext uri="{FF2B5EF4-FFF2-40B4-BE49-F238E27FC236}">
                <a16:creationId xmlns:a16="http://schemas.microsoft.com/office/drawing/2014/main" id="{A776E876-EE27-32C9-642E-986FD33D349E}"/>
              </a:ext>
            </a:extLst>
          </p:cNvPr>
          <p:cNvSpPr/>
          <p:nvPr/>
        </p:nvSpPr>
        <p:spPr>
          <a:xfrm>
            <a:off x="2951447" y="3706459"/>
            <a:ext cx="1371600" cy="274320"/>
          </a:xfrm>
          <a:prstGeom prst="roundRect">
            <a:avLst>
              <a:gd name="adj" fmla="val 16667"/>
            </a:avLst>
          </a:prstGeom>
          <a:solidFill>
            <a:schemeClr val="accent3">
              <a:lumMod val="40000"/>
              <a:lumOff val="60000"/>
            </a:schemeClr>
          </a:solidFill>
          <a:ln w="6350" cap="flat" cmpd="sng">
            <a:solidFill>
              <a:schemeClr val="bg1">
                <a:lumMod val="75000"/>
              </a:schemeClr>
            </a:solidFill>
            <a:prstDash val="solid"/>
            <a:round/>
            <a:headEnd type="none" w="sm" len="sm"/>
            <a:tailEnd type="none" w="sm" len="sm"/>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
        <p:nvSpPr>
          <p:cNvPr id="24" name="Shape 12">
            <a:extLst>
              <a:ext uri="{FF2B5EF4-FFF2-40B4-BE49-F238E27FC236}">
                <a16:creationId xmlns:a16="http://schemas.microsoft.com/office/drawing/2014/main" id="{E30C9604-6F2E-A699-8A09-9FBCAE21302D}"/>
              </a:ext>
            </a:extLst>
          </p:cNvPr>
          <p:cNvSpPr/>
          <p:nvPr/>
        </p:nvSpPr>
        <p:spPr>
          <a:xfrm>
            <a:off x="2951447" y="5186596"/>
            <a:ext cx="1371600" cy="274320"/>
          </a:xfrm>
          <a:prstGeom prst="roundRect">
            <a:avLst>
              <a:gd name="adj" fmla="val 16667"/>
            </a:avLst>
          </a:prstGeom>
          <a:solidFill>
            <a:srgbClr val="FFE69E"/>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tx1"/>
                </a:solidFill>
                <a:latin typeface="Century Gothic"/>
                <a:ea typeface="Century Gothic"/>
                <a:cs typeface="Century Gothic"/>
                <a:sym typeface="Century Gothic"/>
              </a:rPr>
              <a:t>TEXT</a:t>
            </a:r>
            <a:endParaRPr sz="1400" b="0">
              <a:solidFill>
                <a:schemeClr val="tx1"/>
              </a:solidFill>
            </a:endParaRPr>
          </a:p>
        </p:txBody>
      </p:sp>
      <p:sp>
        <p:nvSpPr>
          <p:cNvPr id="25" name="Shape 13">
            <a:extLst>
              <a:ext uri="{FF2B5EF4-FFF2-40B4-BE49-F238E27FC236}">
                <a16:creationId xmlns:a16="http://schemas.microsoft.com/office/drawing/2014/main" id="{322C09B8-11FA-BA26-2DB9-9FD5F0CB9230}"/>
              </a:ext>
            </a:extLst>
          </p:cNvPr>
          <p:cNvSpPr/>
          <p:nvPr/>
        </p:nvSpPr>
        <p:spPr>
          <a:xfrm>
            <a:off x="2951447" y="4199838"/>
            <a:ext cx="1371600" cy="274320"/>
          </a:xfrm>
          <a:prstGeom prst="roundRect">
            <a:avLst>
              <a:gd name="adj" fmla="val 16667"/>
            </a:avLst>
          </a:prstGeom>
          <a:solidFill>
            <a:schemeClr val="accent4">
              <a:lumMod val="60000"/>
              <a:lumOff val="40000"/>
            </a:schemeClr>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
        <p:nvSpPr>
          <p:cNvPr id="26" name="Shape 20">
            <a:extLst>
              <a:ext uri="{FF2B5EF4-FFF2-40B4-BE49-F238E27FC236}">
                <a16:creationId xmlns:a16="http://schemas.microsoft.com/office/drawing/2014/main" id="{F5AC761F-57B7-DDE8-7CD7-78530C167121}"/>
              </a:ext>
            </a:extLst>
          </p:cNvPr>
          <p:cNvSpPr/>
          <p:nvPr/>
        </p:nvSpPr>
        <p:spPr>
          <a:xfrm>
            <a:off x="2951447" y="4693217"/>
            <a:ext cx="1371600" cy="274320"/>
          </a:xfrm>
          <a:prstGeom prst="roundRect">
            <a:avLst>
              <a:gd name="adj" fmla="val 16667"/>
            </a:avLst>
          </a:prstGeom>
          <a:solidFill>
            <a:srgbClr val="C4F8F3"/>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
        <p:nvSpPr>
          <p:cNvPr id="27" name="Shape 8">
            <a:extLst>
              <a:ext uri="{FF2B5EF4-FFF2-40B4-BE49-F238E27FC236}">
                <a16:creationId xmlns:a16="http://schemas.microsoft.com/office/drawing/2014/main" id="{A50B6A17-87C3-7106-E966-199CE4E79A35}"/>
              </a:ext>
            </a:extLst>
          </p:cNvPr>
          <p:cNvSpPr/>
          <p:nvPr/>
        </p:nvSpPr>
        <p:spPr>
          <a:xfrm>
            <a:off x="2951447" y="5679975"/>
            <a:ext cx="1371600" cy="274320"/>
          </a:xfrm>
          <a:prstGeom prst="roundRect">
            <a:avLst>
              <a:gd name="adj" fmla="val 16667"/>
            </a:avLst>
          </a:prstGeom>
          <a:solidFill>
            <a:schemeClr val="accent3">
              <a:lumMod val="40000"/>
              <a:lumOff val="60000"/>
            </a:schemeClr>
          </a:solidFill>
          <a:ln w="6350" cap="flat" cmpd="sng">
            <a:solidFill>
              <a:schemeClr val="bg1">
                <a:lumMod val="75000"/>
              </a:schemeClr>
            </a:solidFill>
            <a:prstDash val="solid"/>
            <a:round/>
            <a:headEnd type="none" w="sm" len="sm"/>
            <a:tailEnd type="none" w="sm" len="sm"/>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
        <p:nvSpPr>
          <p:cNvPr id="28" name="Shape 13">
            <a:extLst>
              <a:ext uri="{FF2B5EF4-FFF2-40B4-BE49-F238E27FC236}">
                <a16:creationId xmlns:a16="http://schemas.microsoft.com/office/drawing/2014/main" id="{4EDA0906-EB48-4309-7124-C45F1F0D6066}"/>
              </a:ext>
            </a:extLst>
          </p:cNvPr>
          <p:cNvSpPr/>
          <p:nvPr/>
        </p:nvSpPr>
        <p:spPr>
          <a:xfrm>
            <a:off x="2951447" y="6173355"/>
            <a:ext cx="1371600" cy="274320"/>
          </a:xfrm>
          <a:prstGeom prst="roundRect">
            <a:avLst>
              <a:gd name="adj" fmla="val 16667"/>
            </a:avLst>
          </a:prstGeom>
          <a:solidFill>
            <a:schemeClr val="accent4">
              <a:lumMod val="60000"/>
              <a:lumOff val="40000"/>
            </a:schemeClr>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Tree>
    <p:extLst>
      <p:ext uri="{BB962C8B-B14F-4D97-AF65-F5344CB8AC3E}">
        <p14:creationId xmlns:p14="http://schemas.microsoft.com/office/powerpoint/2010/main" val="3858011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bstract green shape flowing">
            <a:extLst>
              <a:ext uri="{FF2B5EF4-FFF2-40B4-BE49-F238E27FC236}">
                <a16:creationId xmlns:a16="http://schemas.microsoft.com/office/drawing/2014/main" id="{5BBB0C9F-CD61-3A3D-676C-22F3FFDEC3F0}"/>
              </a:ext>
            </a:extLst>
          </p:cNvPr>
          <p:cNvPicPr>
            <a:picLocks noChangeAspect="1"/>
          </p:cNvPicPr>
          <p:nvPr/>
        </p:nvPicPr>
        <p:blipFill>
          <a:blip r:embed="rId3">
            <a:duotone>
              <a:schemeClr val="accent4">
                <a:shade val="45000"/>
                <a:satMod val="135000"/>
              </a:schemeClr>
              <a:prstClr val="white"/>
            </a:duotone>
            <a:alphaModFix amt="34000"/>
            <a:extLst>
              <a:ext uri="{BEBA8EAE-BF5A-486C-A8C5-ECC9F3942E4B}">
                <a14:imgProps xmlns:a14="http://schemas.microsoft.com/office/drawing/2010/main">
                  <a14:imgLayer r:embed="rId4">
                    <a14:imgEffect>
                      <a14:colorTemperature colorTemp="2411"/>
                    </a14:imgEffect>
                    <a14:imgEffect>
                      <a14:saturation sat="400000"/>
                    </a14:imgEffect>
                    <a14:imgEffect>
                      <a14:brightnessContrast bright="-11000" contrast="39000"/>
                    </a14:imgEffect>
                  </a14:imgLayer>
                </a14:imgProps>
              </a:ext>
            </a:extLst>
          </a:blip>
          <a:stretch>
            <a:fillRect/>
          </a:stretch>
        </p:blipFill>
        <p:spPr>
          <a:xfrm flipH="1">
            <a:off x="0" y="0"/>
            <a:ext cx="12192000" cy="6864345"/>
          </a:xfrm>
          <a:prstGeom prst="rect">
            <a:avLst/>
          </a:prstGeom>
        </p:spPr>
      </p:pic>
      <p:graphicFrame>
        <p:nvGraphicFramePr>
          <p:cNvPr id="3" name="Table 2">
            <a:extLst>
              <a:ext uri="{FF2B5EF4-FFF2-40B4-BE49-F238E27FC236}">
                <a16:creationId xmlns:a16="http://schemas.microsoft.com/office/drawing/2014/main" id="{44B2BCBA-DC7C-B069-DFEF-C775A36BB3A3}"/>
              </a:ext>
            </a:extLst>
          </p:cNvPr>
          <p:cNvGraphicFramePr>
            <a:graphicFrameLocks noGrp="1"/>
          </p:cNvGraphicFramePr>
          <p:nvPr>
            <p:extLst>
              <p:ext uri="{D42A27DB-BD31-4B8C-83A1-F6EECF244321}">
                <p14:modId xmlns:p14="http://schemas.microsoft.com/office/powerpoint/2010/main" val="4247574960"/>
              </p:ext>
            </p:extLst>
          </p:nvPr>
        </p:nvGraphicFramePr>
        <p:xfrm>
          <a:off x="221971" y="692419"/>
          <a:ext cx="11701088" cy="5875450"/>
        </p:xfrm>
        <a:graphic>
          <a:graphicData uri="http://schemas.openxmlformats.org/drawingml/2006/table">
            <a:tbl>
              <a:tblPr>
                <a:tableStyleId>{5C22544A-7EE6-4342-B048-85BDC9FD1C3A}</a:tableStyleId>
              </a:tblPr>
              <a:tblGrid>
                <a:gridCol w="486241">
                  <a:extLst>
                    <a:ext uri="{9D8B030D-6E8A-4147-A177-3AD203B41FA5}">
                      <a16:colId xmlns:a16="http://schemas.microsoft.com/office/drawing/2014/main" val="655174008"/>
                    </a:ext>
                  </a:extLst>
                </a:gridCol>
                <a:gridCol w="2129991">
                  <a:extLst>
                    <a:ext uri="{9D8B030D-6E8A-4147-A177-3AD203B41FA5}">
                      <a16:colId xmlns:a16="http://schemas.microsoft.com/office/drawing/2014/main" val="379967210"/>
                    </a:ext>
                  </a:extLst>
                </a:gridCol>
                <a:gridCol w="1135607">
                  <a:extLst>
                    <a:ext uri="{9D8B030D-6E8A-4147-A177-3AD203B41FA5}">
                      <a16:colId xmlns:a16="http://schemas.microsoft.com/office/drawing/2014/main" val="3975312296"/>
                    </a:ext>
                  </a:extLst>
                </a:gridCol>
                <a:gridCol w="1135607">
                  <a:extLst>
                    <a:ext uri="{9D8B030D-6E8A-4147-A177-3AD203B41FA5}">
                      <a16:colId xmlns:a16="http://schemas.microsoft.com/office/drawing/2014/main" val="3915670230"/>
                    </a:ext>
                  </a:extLst>
                </a:gridCol>
                <a:gridCol w="1135607">
                  <a:extLst>
                    <a:ext uri="{9D8B030D-6E8A-4147-A177-3AD203B41FA5}">
                      <a16:colId xmlns:a16="http://schemas.microsoft.com/office/drawing/2014/main" val="4225603956"/>
                    </a:ext>
                  </a:extLst>
                </a:gridCol>
                <a:gridCol w="1135607">
                  <a:extLst>
                    <a:ext uri="{9D8B030D-6E8A-4147-A177-3AD203B41FA5}">
                      <a16:colId xmlns:a16="http://schemas.microsoft.com/office/drawing/2014/main" val="1517423547"/>
                    </a:ext>
                  </a:extLst>
                </a:gridCol>
                <a:gridCol w="1135607">
                  <a:extLst>
                    <a:ext uri="{9D8B030D-6E8A-4147-A177-3AD203B41FA5}">
                      <a16:colId xmlns:a16="http://schemas.microsoft.com/office/drawing/2014/main" val="2226319780"/>
                    </a:ext>
                  </a:extLst>
                </a:gridCol>
                <a:gridCol w="1135607">
                  <a:extLst>
                    <a:ext uri="{9D8B030D-6E8A-4147-A177-3AD203B41FA5}">
                      <a16:colId xmlns:a16="http://schemas.microsoft.com/office/drawing/2014/main" val="1099638921"/>
                    </a:ext>
                  </a:extLst>
                </a:gridCol>
                <a:gridCol w="1135607">
                  <a:extLst>
                    <a:ext uri="{9D8B030D-6E8A-4147-A177-3AD203B41FA5}">
                      <a16:colId xmlns:a16="http://schemas.microsoft.com/office/drawing/2014/main" val="2273876770"/>
                    </a:ext>
                  </a:extLst>
                </a:gridCol>
                <a:gridCol w="1135607">
                  <a:extLst>
                    <a:ext uri="{9D8B030D-6E8A-4147-A177-3AD203B41FA5}">
                      <a16:colId xmlns:a16="http://schemas.microsoft.com/office/drawing/2014/main" val="547077787"/>
                    </a:ext>
                  </a:extLst>
                </a:gridCol>
              </a:tblGrid>
              <a:tr h="625742">
                <a:tc>
                  <a:txBody>
                    <a:bodyPr/>
                    <a:lstStyle/>
                    <a:p>
                      <a:pPr algn="l" fontAlgn="b"/>
                      <a:endParaRPr lang="en-US" sz="700" b="0" i="0" u="none" strike="noStrike" dirty="0">
                        <a:solidFill>
                          <a:srgbClr val="000000"/>
                        </a:solidFill>
                        <a:effectLst/>
                        <a:latin typeface="Century Gothic" panose="020B0502020202020204" pitchFamily="34" charset="0"/>
                      </a:endParaRPr>
                    </a:p>
                  </a:txBody>
                  <a:tcPr marL="6817" marR="6817" marT="6817" marB="0" anchor="b">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700" b="0" i="0" u="none" strike="noStrike" dirty="0">
                        <a:solidFill>
                          <a:srgbClr val="000000"/>
                        </a:solidFill>
                        <a:effectLst/>
                        <a:latin typeface="Century Gothic" panose="020B0502020202020204" pitchFamily="34" charset="0"/>
                      </a:endParaRPr>
                    </a:p>
                  </a:txBody>
                  <a:tcPr marL="6817" marR="6817" marT="6817" marB="0" anchor="b">
                    <a:lnL w="12700" cmpd="sng">
                      <a:noFill/>
                    </a:lnL>
                    <a:lnR w="6350"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300" b="0" i="0" u="none" strike="noStrike" dirty="0">
                          <a:solidFill>
                            <a:schemeClr val="accent4">
                              <a:lumMod val="50000"/>
                            </a:schemeClr>
                          </a:solidFill>
                          <a:effectLst/>
                          <a:latin typeface="Century Gothic" panose="020B0502020202020204" pitchFamily="34" charset="0"/>
                        </a:rPr>
                        <a:t>Initial </a:t>
                      </a:r>
                    </a:p>
                    <a:p>
                      <a:pPr algn="l" fontAlgn="ctr"/>
                      <a:r>
                        <a:rPr lang="en-US" sz="1300" b="0" i="0" u="none" strike="noStrike" dirty="0">
                          <a:solidFill>
                            <a:schemeClr val="accent4">
                              <a:lumMod val="50000"/>
                            </a:schemeClr>
                          </a:solidFill>
                          <a:effectLst/>
                          <a:latin typeface="Century Gothic" panose="020B0502020202020204" pitchFamily="34" charset="0"/>
                        </a:rPr>
                        <a:t>Planning</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300" b="0" i="0" u="none" strike="noStrike" dirty="0">
                          <a:solidFill>
                            <a:schemeClr val="accent4">
                              <a:lumMod val="50000"/>
                            </a:schemeClr>
                          </a:solidFill>
                          <a:effectLst/>
                          <a:latin typeface="Century Gothic" panose="020B0502020202020204" pitchFamily="34" charset="0"/>
                        </a:rPr>
                        <a:t>Agile </a:t>
                      </a:r>
                    </a:p>
                    <a:p>
                      <a:pPr algn="l" fontAlgn="ctr"/>
                      <a:r>
                        <a:rPr lang="en-US" sz="1300" b="0" i="0" u="none" strike="noStrike" dirty="0">
                          <a:solidFill>
                            <a:schemeClr val="accent4">
                              <a:lumMod val="50000"/>
                            </a:schemeClr>
                          </a:solidFill>
                          <a:effectLst/>
                          <a:latin typeface="Century Gothic" panose="020B0502020202020204" pitchFamily="34" charset="0"/>
                        </a:rPr>
                        <a:t>Training </a:t>
                      </a:r>
                    </a:p>
                    <a:p>
                      <a:pPr algn="l" fontAlgn="ctr"/>
                      <a:r>
                        <a:rPr lang="en-US" sz="1300" b="0" i="0" u="none" strike="noStrike" dirty="0">
                          <a:solidFill>
                            <a:schemeClr val="accent4">
                              <a:lumMod val="50000"/>
                            </a:schemeClr>
                          </a:solidFill>
                          <a:effectLst/>
                          <a:latin typeface="Century Gothic" panose="020B0502020202020204" pitchFamily="34" charset="0"/>
                        </a:rPr>
                        <a:t>&amp; Education</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300" b="0" i="0" u="none" strike="noStrike" dirty="0">
                          <a:solidFill>
                            <a:schemeClr val="accent4">
                              <a:lumMod val="50000"/>
                            </a:schemeClr>
                          </a:solidFill>
                          <a:effectLst/>
                          <a:latin typeface="Century Gothic" panose="020B0502020202020204" pitchFamily="34" charset="0"/>
                        </a:rPr>
                        <a:t>Pilot </a:t>
                      </a:r>
                      <a:br>
                        <a:rPr lang="en-US" sz="1300" b="0" i="0" u="none" strike="noStrike" dirty="0">
                          <a:solidFill>
                            <a:schemeClr val="accent4">
                              <a:lumMod val="50000"/>
                            </a:schemeClr>
                          </a:solidFill>
                          <a:effectLst/>
                          <a:latin typeface="Century Gothic" panose="020B0502020202020204" pitchFamily="34" charset="0"/>
                        </a:rPr>
                      </a:br>
                      <a:r>
                        <a:rPr lang="en-US" sz="1300" b="0" i="0" u="none" strike="noStrike" dirty="0">
                          <a:solidFill>
                            <a:schemeClr val="accent4">
                              <a:lumMod val="50000"/>
                            </a:schemeClr>
                          </a:solidFill>
                          <a:effectLst/>
                          <a:latin typeface="Century Gothic" panose="020B0502020202020204" pitchFamily="34" charset="0"/>
                        </a:rPr>
                        <a:t>Project</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300" b="0" i="0" u="none" strike="noStrike" dirty="0">
                          <a:solidFill>
                            <a:schemeClr val="accent4">
                              <a:lumMod val="50000"/>
                            </a:schemeClr>
                          </a:solidFill>
                          <a:effectLst/>
                          <a:latin typeface="Century Gothic" panose="020B0502020202020204" pitchFamily="34" charset="0"/>
                        </a:rPr>
                        <a:t>Process </a:t>
                      </a:r>
                    </a:p>
                    <a:p>
                      <a:pPr algn="l" fontAlgn="ctr"/>
                      <a:r>
                        <a:rPr lang="en-US" sz="1300" b="0" i="0" u="none" strike="noStrike" dirty="0">
                          <a:solidFill>
                            <a:schemeClr val="accent4">
                              <a:lumMod val="50000"/>
                            </a:schemeClr>
                          </a:solidFill>
                          <a:effectLst/>
                          <a:latin typeface="Century Gothic" panose="020B0502020202020204" pitchFamily="34" charset="0"/>
                        </a:rPr>
                        <a:t>Setup </a:t>
                      </a:r>
                    </a:p>
                    <a:p>
                      <a:pPr algn="l" fontAlgn="ctr"/>
                      <a:r>
                        <a:rPr lang="en-US" sz="1300" b="0" i="0" u="none" strike="noStrike" dirty="0">
                          <a:solidFill>
                            <a:schemeClr val="accent4">
                              <a:lumMod val="50000"/>
                            </a:schemeClr>
                          </a:solidFill>
                          <a:effectLst/>
                          <a:latin typeface="Century Gothic" panose="020B0502020202020204" pitchFamily="34" charset="0"/>
                        </a:rPr>
                        <a:t>&amp; Tooling</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300" b="0" i="0" u="none" strike="noStrike" dirty="0">
                          <a:solidFill>
                            <a:schemeClr val="accent4">
                              <a:lumMod val="50000"/>
                            </a:schemeClr>
                          </a:solidFill>
                          <a:effectLst/>
                          <a:latin typeface="Century Gothic" panose="020B0502020202020204" pitchFamily="34" charset="0"/>
                        </a:rPr>
                        <a:t>Sprint Execution</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300" b="0" i="0" u="none" strike="noStrike" dirty="0">
                          <a:solidFill>
                            <a:schemeClr val="accent4">
                              <a:lumMod val="50000"/>
                            </a:schemeClr>
                          </a:solidFill>
                          <a:effectLst/>
                          <a:latin typeface="Century Gothic" panose="020B0502020202020204" pitchFamily="34" charset="0"/>
                        </a:rPr>
                        <a:t>Scaling </a:t>
                      </a:r>
                    </a:p>
                    <a:p>
                      <a:pPr algn="l" fontAlgn="ctr"/>
                      <a:r>
                        <a:rPr lang="en-US" sz="1300" b="0" i="0" u="none" strike="noStrike" dirty="0">
                          <a:solidFill>
                            <a:schemeClr val="accent4">
                              <a:lumMod val="50000"/>
                            </a:schemeClr>
                          </a:solidFill>
                          <a:effectLst/>
                          <a:latin typeface="Century Gothic" panose="020B0502020202020204" pitchFamily="34" charset="0"/>
                        </a:rPr>
                        <a:t>Agile</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300" b="0" i="0" u="none" strike="noStrike" dirty="0">
                          <a:solidFill>
                            <a:schemeClr val="accent4">
                              <a:lumMod val="50000"/>
                            </a:schemeClr>
                          </a:solidFill>
                          <a:effectLst/>
                          <a:latin typeface="Century Gothic" panose="020B0502020202020204" pitchFamily="34" charset="0"/>
                        </a:rPr>
                        <a:t>Continuous Improvement</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300" b="0" i="0" u="none" strike="noStrike" dirty="0">
                          <a:solidFill>
                            <a:schemeClr val="accent4">
                              <a:lumMod val="50000"/>
                            </a:schemeClr>
                          </a:solidFill>
                          <a:effectLst/>
                          <a:latin typeface="Century Gothic" panose="020B0502020202020204" pitchFamily="34" charset="0"/>
                        </a:rPr>
                        <a:t>Sprint 7</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3001700"/>
                  </a:ext>
                </a:extLst>
              </a:tr>
              <a:tr h="308758">
                <a:tc>
                  <a:txBody>
                    <a:bodyPr/>
                    <a:lstStyle/>
                    <a:p>
                      <a:pPr algn="l" fontAlgn="b"/>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b">
                    <a:lnL w="12700" cmpd="sng">
                      <a:noFill/>
                    </a:lnL>
                    <a:lnR w="12700" cmpd="sng">
                      <a:noFill/>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b">
                    <a:lnL w="12700" cmpd="sng">
                      <a:noFill/>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400" b="0" i="0" u="none" strike="noStrike">
                          <a:solidFill>
                            <a:srgbClr val="0F9ED5"/>
                          </a:solidFill>
                          <a:effectLst/>
                          <a:latin typeface="Century Gothic" panose="020B0502020202020204" pitchFamily="34" charset="0"/>
                        </a:rPr>
                        <a:t>1-Jun</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400" b="0" i="0" u="none" strike="noStrike">
                          <a:solidFill>
                            <a:srgbClr val="0F9ED5"/>
                          </a:solidFill>
                          <a:effectLst/>
                          <a:latin typeface="Century Gothic" panose="020B0502020202020204" pitchFamily="34" charset="0"/>
                        </a:rPr>
                        <a:t>15-Jun</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400" b="0" i="0" u="none" strike="noStrike">
                          <a:solidFill>
                            <a:srgbClr val="0F9ED5"/>
                          </a:solidFill>
                          <a:effectLst/>
                          <a:latin typeface="Century Gothic" panose="020B0502020202020204" pitchFamily="34" charset="0"/>
                        </a:rPr>
                        <a:t>29-Jun</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400" b="0" i="0" u="none" strike="noStrike">
                          <a:solidFill>
                            <a:srgbClr val="0F9ED5"/>
                          </a:solidFill>
                          <a:effectLst/>
                          <a:latin typeface="Century Gothic" panose="020B0502020202020204" pitchFamily="34" charset="0"/>
                        </a:rPr>
                        <a:t>13-Jul</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400" b="0" i="0" u="none" strike="noStrike">
                          <a:solidFill>
                            <a:srgbClr val="0F9ED5"/>
                          </a:solidFill>
                          <a:effectLst/>
                          <a:latin typeface="Century Gothic" panose="020B0502020202020204" pitchFamily="34" charset="0"/>
                        </a:rPr>
                        <a:t>27-Jul</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400" b="0" i="0" u="none" strike="noStrike">
                          <a:solidFill>
                            <a:srgbClr val="0F9ED5"/>
                          </a:solidFill>
                          <a:effectLst/>
                          <a:latin typeface="Century Gothic" panose="020B0502020202020204" pitchFamily="34" charset="0"/>
                        </a:rPr>
                        <a:t>10-Aug</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400" b="0" i="0" u="none" strike="noStrike">
                          <a:solidFill>
                            <a:srgbClr val="0F9ED5"/>
                          </a:solidFill>
                          <a:effectLst/>
                          <a:latin typeface="Century Gothic" panose="020B0502020202020204" pitchFamily="34" charset="0"/>
                        </a:rPr>
                        <a:t>24-Aug</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400" b="0" i="0" u="none" strike="noStrike" dirty="0">
                          <a:solidFill>
                            <a:srgbClr val="0F9ED5"/>
                          </a:solidFill>
                          <a:effectLst/>
                          <a:latin typeface="Century Gothic" panose="020B0502020202020204" pitchFamily="34" charset="0"/>
                        </a:rPr>
                        <a:t>7-Sep</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3289089"/>
                  </a:ext>
                </a:extLst>
              </a:tr>
              <a:tr h="494095">
                <a:tc rowSpan="5">
                  <a:txBody>
                    <a:bodyPr/>
                    <a:lstStyle/>
                    <a:p>
                      <a:pPr algn="ctr" fontAlgn="ctr"/>
                      <a:r>
                        <a:rPr lang="en-US" sz="1400" b="0" i="0" u="none" strike="noStrike" dirty="0">
                          <a:solidFill>
                            <a:schemeClr val="bg1"/>
                          </a:solidFill>
                          <a:effectLst/>
                          <a:latin typeface="Century Gothic" panose="020B0502020202020204" pitchFamily="34" charset="0"/>
                        </a:rPr>
                        <a:t>User Experience (UX) Team </a:t>
                      </a:r>
                    </a:p>
                  </a:txBody>
                  <a:tcPr marL="6817" marR="6817" marT="6817" marB="0" vert="vert270" anchor="ctr">
                    <a:lnL w="635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0FFFF"/>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extLst>
                  <a:ext uri="{0D108BD9-81ED-4DB2-BD59-A6C34878D82A}">
                    <a16:rowId xmlns:a16="http://schemas.microsoft.com/office/drawing/2014/main" val="4263598771"/>
                  </a:ext>
                </a:extLst>
              </a:tr>
              <a:tr h="494095">
                <a:tc vMerge="1">
                  <a:txBody>
                    <a:bodyPr/>
                    <a:lstStyle/>
                    <a:p>
                      <a:endParaRPr lang="en-US"/>
                    </a:p>
                  </a:txBody>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0FFFF"/>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extLst>
                  <a:ext uri="{0D108BD9-81ED-4DB2-BD59-A6C34878D82A}">
                    <a16:rowId xmlns:a16="http://schemas.microsoft.com/office/drawing/2014/main" val="331965667"/>
                  </a:ext>
                </a:extLst>
              </a:tr>
              <a:tr h="494095">
                <a:tc vMerge="1">
                  <a:txBody>
                    <a:bodyPr/>
                    <a:lstStyle/>
                    <a:p>
                      <a:endParaRPr lang="en-US"/>
                    </a:p>
                  </a:txBody>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0FFFF"/>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extLst>
                  <a:ext uri="{0D108BD9-81ED-4DB2-BD59-A6C34878D82A}">
                    <a16:rowId xmlns:a16="http://schemas.microsoft.com/office/drawing/2014/main" val="3961957916"/>
                  </a:ext>
                </a:extLst>
              </a:tr>
              <a:tr h="494095">
                <a:tc vMerge="1">
                  <a:txBody>
                    <a:bodyPr/>
                    <a:lstStyle/>
                    <a:p>
                      <a:endParaRPr lang="en-US"/>
                    </a:p>
                  </a:txBody>
                  <a:tcPr>
                    <a:lnT w="28575" cap="flat" cmpd="sng" algn="ctr">
                      <a:solidFill>
                        <a:schemeClr val="bg1">
                          <a:lumMod val="75000"/>
                        </a:schemeClr>
                      </a:solidFill>
                      <a:prstDash val="solid"/>
                      <a:round/>
                      <a:headEnd type="none" w="med" len="med"/>
                      <a:tailEnd type="none" w="med" len="med"/>
                    </a:lnT>
                  </a:tcPr>
                </a:tc>
                <a:tc>
                  <a:txBody>
                    <a:bodyPr/>
                    <a:lstStyle/>
                    <a:p>
                      <a:pPr algn="l" fontAlgn="ctr"/>
                      <a:endParaRPr lang="en-US" sz="12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0FFFF"/>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extLst>
                  <a:ext uri="{0D108BD9-81ED-4DB2-BD59-A6C34878D82A}">
                    <a16:rowId xmlns:a16="http://schemas.microsoft.com/office/drawing/2014/main" val="1937175176"/>
                  </a:ext>
                </a:extLst>
              </a:tr>
              <a:tr h="494095">
                <a:tc vMerge="1">
                  <a:txBody>
                    <a:bodyPr/>
                    <a:lstStyle/>
                    <a:p>
                      <a:endParaRPr lang="en-US"/>
                    </a:p>
                  </a:txBody>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0FFFF"/>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extLst>
                  <a:ext uri="{0D108BD9-81ED-4DB2-BD59-A6C34878D82A}">
                    <a16:rowId xmlns:a16="http://schemas.microsoft.com/office/drawing/2014/main" val="2564402746"/>
                  </a:ext>
                </a:extLst>
              </a:tr>
              <a:tr h="494095">
                <a:tc rowSpan="5">
                  <a:txBody>
                    <a:bodyPr/>
                    <a:lstStyle/>
                    <a:p>
                      <a:pPr algn="ctr" fontAlgn="ctr"/>
                      <a:r>
                        <a:rPr lang="en-US" sz="1400" b="0" i="0" u="none" strike="noStrike" dirty="0">
                          <a:solidFill>
                            <a:schemeClr val="bg1"/>
                          </a:solidFill>
                          <a:effectLst/>
                          <a:latin typeface="Century Gothic" panose="020B0502020202020204" pitchFamily="34" charset="0"/>
                        </a:rPr>
                        <a:t>Quality Assurance </a:t>
                      </a:r>
                    </a:p>
                  </a:txBody>
                  <a:tcPr marL="6817" marR="6817" marT="6817" marB="0" vert="vert270" anchor="ctr">
                    <a:lnL w="635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0FFFF"/>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extLst>
                  <a:ext uri="{0D108BD9-81ED-4DB2-BD59-A6C34878D82A}">
                    <a16:rowId xmlns:a16="http://schemas.microsoft.com/office/drawing/2014/main" val="534162884"/>
                  </a:ext>
                </a:extLst>
              </a:tr>
              <a:tr h="494095">
                <a:tc vMerge="1">
                  <a:txBody>
                    <a:bodyPr/>
                    <a:lstStyle/>
                    <a:p>
                      <a:endParaRPr lang="en-US"/>
                    </a:p>
                  </a:txBody>
                  <a:tcPr/>
                </a:tc>
                <a:tc>
                  <a:txBody>
                    <a:bodyPr/>
                    <a:lstStyle/>
                    <a:p>
                      <a:pPr algn="l" fontAlgn="ctr"/>
                      <a:endParaRPr lang="en-US" sz="11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0FFFF"/>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extLst>
                  <a:ext uri="{0D108BD9-81ED-4DB2-BD59-A6C34878D82A}">
                    <a16:rowId xmlns:a16="http://schemas.microsoft.com/office/drawing/2014/main" val="1261387048"/>
                  </a:ext>
                </a:extLst>
              </a:tr>
              <a:tr h="494095">
                <a:tc vMerge="1">
                  <a:txBody>
                    <a:bodyPr/>
                    <a:lstStyle/>
                    <a:p>
                      <a:endParaRPr lang="en-US"/>
                    </a:p>
                  </a:txBody>
                  <a:tcPr/>
                </a:tc>
                <a:tc>
                  <a:txBody>
                    <a:bodyPr/>
                    <a:lstStyle/>
                    <a:p>
                      <a:pPr algn="l" fontAlgn="ctr"/>
                      <a:endParaRPr lang="en-US" sz="11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0FFFF"/>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extLst>
                  <a:ext uri="{0D108BD9-81ED-4DB2-BD59-A6C34878D82A}">
                    <a16:rowId xmlns:a16="http://schemas.microsoft.com/office/drawing/2014/main" val="486859347"/>
                  </a:ext>
                </a:extLst>
              </a:tr>
              <a:tr h="494095">
                <a:tc vMerge="1">
                  <a:txBody>
                    <a:bodyPr/>
                    <a:lstStyle/>
                    <a:p>
                      <a:endParaRPr lang="en-US"/>
                    </a:p>
                  </a:txBody>
                  <a:tcPr>
                    <a:lnT w="28575" cap="flat" cmpd="sng" algn="ctr">
                      <a:solidFill>
                        <a:schemeClr val="bg1">
                          <a:lumMod val="75000"/>
                        </a:schemeClr>
                      </a:solidFill>
                      <a:prstDash val="solid"/>
                      <a:round/>
                      <a:headEnd type="none" w="med" len="med"/>
                      <a:tailEnd type="none" w="med" len="med"/>
                    </a:lnT>
                  </a:tcPr>
                </a:tc>
                <a:tc>
                  <a:txBody>
                    <a:bodyPr/>
                    <a:lstStyle/>
                    <a:p>
                      <a:pPr algn="l" fontAlgn="ctr"/>
                      <a:endParaRPr lang="en-US" sz="11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0FFFF"/>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a:effectLst/>
                          <a:latin typeface="Century Gothic" panose="020B0502020202020204" pitchFamily="34" charset="0"/>
                        </a:rPr>
                        <a:t> </a:t>
                      </a:r>
                      <a:endParaRPr lang="en-US" sz="700" b="0" i="0" u="none" strike="noStrike">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extLst>
                  <a:ext uri="{0D108BD9-81ED-4DB2-BD59-A6C34878D82A}">
                    <a16:rowId xmlns:a16="http://schemas.microsoft.com/office/drawing/2014/main" val="828522510"/>
                  </a:ext>
                </a:extLst>
              </a:tr>
              <a:tr h="494095">
                <a:tc vMerge="1">
                  <a:txBody>
                    <a:bodyPr/>
                    <a:lstStyle/>
                    <a:p>
                      <a:endParaRPr lang="en-US"/>
                    </a:p>
                  </a:txBody>
                  <a:tcPr/>
                </a:tc>
                <a:tc>
                  <a:txBody>
                    <a:bodyPr/>
                    <a:lstStyle/>
                    <a:p>
                      <a:pPr algn="l" fontAlgn="ctr"/>
                      <a:endParaRPr lang="en-US" sz="11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0FFFF"/>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1F7"/>
                    </a:solidFill>
                  </a:tcPr>
                </a:tc>
                <a:tc>
                  <a:txBody>
                    <a:bodyPr/>
                    <a:lstStyle/>
                    <a:p>
                      <a:pPr algn="l" fontAlgn="ctr"/>
                      <a:r>
                        <a:rPr lang="en-US" sz="700" u="none" strike="noStrike" dirty="0">
                          <a:effectLst/>
                          <a:latin typeface="Century Gothic" panose="020B0502020202020204" pitchFamily="34" charset="0"/>
                        </a:rPr>
                        <a:t> </a:t>
                      </a:r>
                      <a:endParaRPr lang="en-US" sz="700" b="0" i="0" u="none" strike="noStrike" dirty="0">
                        <a:solidFill>
                          <a:srgbClr val="000000"/>
                        </a:solidFill>
                        <a:effectLst/>
                        <a:latin typeface="Century Gothic" panose="020B0502020202020204" pitchFamily="34" charset="0"/>
                      </a:endParaRPr>
                    </a:p>
                  </a:txBody>
                  <a:tcPr marL="6817" marR="6817" marT="6817"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7FAFF"/>
                    </a:solidFill>
                  </a:tcPr>
                </a:tc>
                <a:extLst>
                  <a:ext uri="{0D108BD9-81ED-4DB2-BD59-A6C34878D82A}">
                    <a16:rowId xmlns:a16="http://schemas.microsoft.com/office/drawing/2014/main" val="3211534890"/>
                  </a:ext>
                </a:extLst>
              </a:tr>
            </a:tbl>
          </a:graphicData>
        </a:graphic>
      </p:graphicFrame>
      <p:grpSp>
        <p:nvGrpSpPr>
          <p:cNvPr id="4" name="Group 3">
            <a:extLst>
              <a:ext uri="{FF2B5EF4-FFF2-40B4-BE49-F238E27FC236}">
                <a16:creationId xmlns:a16="http://schemas.microsoft.com/office/drawing/2014/main" id="{E9FE7AC2-DAB2-AC0B-592C-4461BA8332FD}"/>
              </a:ext>
            </a:extLst>
          </p:cNvPr>
          <p:cNvGrpSpPr/>
          <p:nvPr/>
        </p:nvGrpSpPr>
        <p:grpSpPr>
          <a:xfrm>
            <a:off x="8405029" y="774165"/>
            <a:ext cx="1760982" cy="5943600"/>
            <a:chOff x="10201566" y="8234750"/>
            <a:chExt cx="1760982" cy="9305535"/>
          </a:xfrm>
        </p:grpSpPr>
        <p:cxnSp>
          <p:nvCxnSpPr>
            <p:cNvPr id="7" name="Straight Connector 6">
              <a:extLst>
                <a:ext uri="{FF2B5EF4-FFF2-40B4-BE49-F238E27FC236}">
                  <a16:creationId xmlns:a16="http://schemas.microsoft.com/office/drawing/2014/main" id="{70A840BF-F581-B537-FE28-E0D43E36F64C}"/>
                </a:ext>
              </a:extLst>
            </p:cNvPr>
            <p:cNvCxnSpPr/>
            <p:nvPr/>
          </p:nvCxnSpPr>
          <p:spPr>
            <a:xfrm>
              <a:off x="10201566" y="8234750"/>
              <a:ext cx="0" cy="9305535"/>
            </a:xfrm>
            <a:prstGeom prst="line">
              <a:avLst/>
            </a:prstGeom>
            <a:ln w="34925" cap="rnd">
              <a:solidFill>
                <a:schemeClr val="accent4"/>
              </a:solidFill>
              <a:headEnd type="oval"/>
              <a:tailEnd type="oval"/>
            </a:ln>
            <a:effectLst>
              <a:outerShdw blurRad="40000" dist="20000" dir="5400000" rotWithShape="0">
                <a:schemeClr val="tx1">
                  <a:alpha val="38000"/>
                </a:schemeClr>
              </a:outerShdw>
            </a:effectLst>
          </p:spPr>
          <p:style>
            <a:lnRef idx="2">
              <a:schemeClr val="accent1"/>
            </a:lnRef>
            <a:fillRef idx="0">
              <a:schemeClr val="accent1"/>
            </a:fillRef>
            <a:effectRef idx="1">
              <a:schemeClr val="accent1"/>
            </a:effectRef>
            <a:fontRef idx="minor">
              <a:schemeClr val="tx1"/>
            </a:fontRef>
          </p:style>
        </p:cxnSp>
        <p:sp>
          <p:nvSpPr>
            <p:cNvPr id="8" name="Display 7">
              <a:extLst>
                <a:ext uri="{FF2B5EF4-FFF2-40B4-BE49-F238E27FC236}">
                  <a16:creationId xmlns:a16="http://schemas.microsoft.com/office/drawing/2014/main" id="{FE3BBFA8-4C63-E75D-43DA-E12A7EFF6C7E}"/>
                </a:ext>
              </a:extLst>
            </p:cNvPr>
            <p:cNvSpPr/>
            <p:nvPr/>
          </p:nvSpPr>
          <p:spPr>
            <a:xfrm>
              <a:off x="10214260" y="10740908"/>
              <a:ext cx="1748288" cy="979884"/>
            </a:xfrm>
            <a:prstGeom prst="flowChartDisplay">
              <a:avLst/>
            </a:prstGeom>
            <a:solidFill>
              <a:schemeClr val="bg1"/>
            </a:solidFill>
          </p:spPr>
          <p:style>
            <a:lnRef idx="0">
              <a:schemeClr val="dk1"/>
            </a:lnRef>
            <a:fillRef idx="3">
              <a:schemeClr val="dk1"/>
            </a:fillRef>
            <a:effectRef idx="3">
              <a:schemeClr val="dk1"/>
            </a:effectRef>
            <a:fontRef idx="minor">
              <a:schemeClr val="lt1"/>
            </a:fontRef>
          </p:style>
          <p:txBody>
            <a:bodyPr wrap="square" lIns="9144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tx1"/>
                  </a:solidFill>
                  <a:latin typeface="Century Gothic" panose="020B0502020202020204" pitchFamily="34" charset="0"/>
                </a:rPr>
                <a:t>MILESTONE</a:t>
              </a:r>
            </a:p>
            <a:p>
              <a:pPr algn="ctr"/>
              <a:r>
                <a:rPr lang="en-US" sz="1200" dirty="0">
                  <a:solidFill>
                    <a:schemeClr val="tx1"/>
                  </a:solidFill>
                  <a:latin typeface="Century Gothic" panose="020B0502020202020204" pitchFamily="34" charset="0"/>
                </a:rPr>
                <a:t>00/00/00</a:t>
              </a:r>
              <a:endParaRPr lang="en-US" sz="1200" dirty="0">
                <a:solidFill>
                  <a:schemeClr val="bg1"/>
                </a:solidFill>
                <a:latin typeface="Century Gothic" panose="020B0502020202020204" pitchFamily="34" charset="0"/>
              </a:endParaRPr>
            </a:p>
          </p:txBody>
        </p:sp>
      </p:grpSp>
      <p:grpSp>
        <p:nvGrpSpPr>
          <p:cNvPr id="9" name="Group 8">
            <a:extLst>
              <a:ext uri="{FF2B5EF4-FFF2-40B4-BE49-F238E27FC236}">
                <a16:creationId xmlns:a16="http://schemas.microsoft.com/office/drawing/2014/main" id="{9EE7ECCF-1339-6EC0-3275-D12D24F67E1F}"/>
              </a:ext>
            </a:extLst>
          </p:cNvPr>
          <p:cNvGrpSpPr/>
          <p:nvPr/>
        </p:nvGrpSpPr>
        <p:grpSpPr>
          <a:xfrm>
            <a:off x="1502706" y="233733"/>
            <a:ext cx="6582622" cy="320040"/>
            <a:chOff x="1289050" y="0"/>
            <a:chExt cx="6508539" cy="320040"/>
          </a:xfrm>
        </p:grpSpPr>
        <p:sp>
          <p:nvSpPr>
            <p:cNvPr id="10" name="Rounded Rectangle 9">
              <a:extLst>
                <a:ext uri="{FF2B5EF4-FFF2-40B4-BE49-F238E27FC236}">
                  <a16:creationId xmlns:a16="http://schemas.microsoft.com/office/drawing/2014/main" id="{D29BB45C-82BC-1F36-13AC-3750628FFB7A}"/>
                </a:ext>
              </a:extLst>
            </p:cNvPr>
            <p:cNvSpPr/>
            <p:nvPr/>
          </p:nvSpPr>
          <p:spPr>
            <a:xfrm>
              <a:off x="6424083" y="0"/>
              <a:ext cx="457200" cy="320040"/>
            </a:xfrm>
            <a:prstGeom prst="roundRect">
              <a:avLst/>
            </a:prstGeom>
            <a:solidFill>
              <a:srgbClr val="C4F8F3"/>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1" name="Rounded Rectangle 10">
              <a:extLst>
                <a:ext uri="{FF2B5EF4-FFF2-40B4-BE49-F238E27FC236}">
                  <a16:creationId xmlns:a16="http://schemas.microsoft.com/office/drawing/2014/main" id="{95453F98-0A41-0C58-AF88-22770323B198}"/>
                </a:ext>
              </a:extLst>
            </p:cNvPr>
            <p:cNvSpPr/>
            <p:nvPr/>
          </p:nvSpPr>
          <p:spPr>
            <a:xfrm>
              <a:off x="3003550" y="0"/>
              <a:ext cx="452966" cy="320040"/>
            </a:xfrm>
            <a:prstGeom prst="roundRect">
              <a:avLst/>
            </a:prstGeom>
            <a:solidFill>
              <a:schemeClr val="accent4">
                <a:lumMod val="60000"/>
                <a:lumOff val="40000"/>
              </a:schemeClr>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2" name="Rounded Rectangle 11">
              <a:extLst>
                <a:ext uri="{FF2B5EF4-FFF2-40B4-BE49-F238E27FC236}">
                  <a16:creationId xmlns:a16="http://schemas.microsoft.com/office/drawing/2014/main" id="{A6CCF734-8A26-E3C1-D860-53DC197EC931}"/>
                </a:ext>
              </a:extLst>
            </p:cNvPr>
            <p:cNvSpPr/>
            <p:nvPr/>
          </p:nvSpPr>
          <p:spPr>
            <a:xfrm>
              <a:off x="4713816" y="0"/>
              <a:ext cx="452967" cy="320040"/>
            </a:xfrm>
            <a:prstGeom prst="roundRect">
              <a:avLst/>
            </a:prstGeom>
            <a:solidFill>
              <a:srgbClr val="FFE69E"/>
            </a:solidFill>
            <a:ln w="6350">
              <a:solidFill>
                <a:schemeClr val="bg1">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en-US" sz="1100"/>
            </a:p>
          </p:txBody>
        </p:sp>
        <p:sp>
          <p:nvSpPr>
            <p:cNvPr id="13" name="Rounded Rectangle 12">
              <a:extLst>
                <a:ext uri="{FF2B5EF4-FFF2-40B4-BE49-F238E27FC236}">
                  <a16:creationId xmlns:a16="http://schemas.microsoft.com/office/drawing/2014/main" id="{26AF1C68-6A4E-B524-B09F-24C45AEAD8D7}"/>
                </a:ext>
              </a:extLst>
            </p:cNvPr>
            <p:cNvSpPr/>
            <p:nvPr/>
          </p:nvSpPr>
          <p:spPr>
            <a:xfrm>
              <a:off x="1289050" y="0"/>
              <a:ext cx="457200" cy="320040"/>
            </a:xfrm>
            <a:prstGeom prst="roundRect">
              <a:avLst/>
            </a:prstGeom>
            <a:solidFill>
              <a:schemeClr val="accent3">
                <a:lumMod val="40000"/>
                <a:lumOff val="60000"/>
              </a:schemeClr>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14" name="TextBox 1">
              <a:extLst>
                <a:ext uri="{FF2B5EF4-FFF2-40B4-BE49-F238E27FC236}">
                  <a16:creationId xmlns:a16="http://schemas.microsoft.com/office/drawing/2014/main" id="{E9BB2464-850A-A79A-7D2C-18A1C5560429}"/>
                </a:ext>
              </a:extLst>
            </p:cNvPr>
            <p:cNvSpPr txBox="1"/>
            <p:nvPr/>
          </p:nvSpPr>
          <p:spPr>
            <a:xfrm>
              <a:off x="1771650" y="25652"/>
              <a:ext cx="827406" cy="26520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STREAM 1</a:t>
              </a:r>
            </a:p>
          </p:txBody>
        </p:sp>
        <p:sp>
          <p:nvSpPr>
            <p:cNvPr id="15" name="TextBox 40">
              <a:extLst>
                <a:ext uri="{FF2B5EF4-FFF2-40B4-BE49-F238E27FC236}">
                  <a16:creationId xmlns:a16="http://schemas.microsoft.com/office/drawing/2014/main" id="{C0014B72-B46F-2BDF-24A1-25BACCD1402F}"/>
                </a:ext>
              </a:extLst>
            </p:cNvPr>
            <p:cNvSpPr txBox="1"/>
            <p:nvPr/>
          </p:nvSpPr>
          <p:spPr>
            <a:xfrm>
              <a:off x="6970183" y="25652"/>
              <a:ext cx="827406" cy="26520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STREAM 4</a:t>
              </a:r>
            </a:p>
          </p:txBody>
        </p:sp>
        <p:sp>
          <p:nvSpPr>
            <p:cNvPr id="16" name="TextBox 41">
              <a:extLst>
                <a:ext uri="{FF2B5EF4-FFF2-40B4-BE49-F238E27FC236}">
                  <a16:creationId xmlns:a16="http://schemas.microsoft.com/office/drawing/2014/main" id="{CF1A6342-7315-C3C5-AC5D-6E7818ED638D}"/>
                </a:ext>
              </a:extLst>
            </p:cNvPr>
            <p:cNvSpPr txBox="1"/>
            <p:nvPr/>
          </p:nvSpPr>
          <p:spPr>
            <a:xfrm>
              <a:off x="3503083" y="25652"/>
              <a:ext cx="827406" cy="26520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STREAM 2</a:t>
              </a:r>
            </a:p>
          </p:txBody>
        </p:sp>
        <p:sp>
          <p:nvSpPr>
            <p:cNvPr id="17" name="TextBox 43">
              <a:extLst>
                <a:ext uri="{FF2B5EF4-FFF2-40B4-BE49-F238E27FC236}">
                  <a16:creationId xmlns:a16="http://schemas.microsoft.com/office/drawing/2014/main" id="{71FDDD93-4A84-CDDF-98CA-65EEE223C639}"/>
                </a:ext>
              </a:extLst>
            </p:cNvPr>
            <p:cNvSpPr txBox="1"/>
            <p:nvPr/>
          </p:nvSpPr>
          <p:spPr>
            <a:xfrm>
              <a:off x="5234517" y="25652"/>
              <a:ext cx="827406" cy="26520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STREAM 3</a:t>
              </a:r>
            </a:p>
          </p:txBody>
        </p:sp>
      </p:grpSp>
      <p:sp>
        <p:nvSpPr>
          <p:cNvPr id="18" name="TextBox 45">
            <a:extLst>
              <a:ext uri="{FF2B5EF4-FFF2-40B4-BE49-F238E27FC236}">
                <a16:creationId xmlns:a16="http://schemas.microsoft.com/office/drawing/2014/main" id="{7AEEC30C-D3C2-043A-FDFA-AA357C66ABE7}"/>
              </a:ext>
            </a:extLst>
          </p:cNvPr>
          <p:cNvSpPr txBox="1"/>
          <p:nvPr/>
        </p:nvSpPr>
        <p:spPr>
          <a:xfrm>
            <a:off x="213656" y="250918"/>
            <a:ext cx="1211742" cy="312393"/>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r>
              <a:rPr lang="en-US" sz="1400" dirty="0">
                <a:solidFill>
                  <a:schemeClr val="tx1">
                    <a:lumMod val="65000"/>
                    <a:lumOff val="35000"/>
                  </a:schemeClr>
                </a:solidFill>
                <a:latin typeface="Century Gothic" panose="020B0502020202020204" pitchFamily="34" charset="0"/>
              </a:rPr>
              <a:t>STREAM KEY</a:t>
            </a:r>
          </a:p>
        </p:txBody>
      </p:sp>
      <p:sp>
        <p:nvSpPr>
          <p:cNvPr id="19" name="Shape 8">
            <a:extLst>
              <a:ext uri="{FF2B5EF4-FFF2-40B4-BE49-F238E27FC236}">
                <a16:creationId xmlns:a16="http://schemas.microsoft.com/office/drawing/2014/main" id="{A0013EDF-A98E-DA04-8CBF-02A0F8C18CE9}"/>
              </a:ext>
            </a:extLst>
          </p:cNvPr>
          <p:cNvSpPr/>
          <p:nvPr/>
        </p:nvSpPr>
        <p:spPr>
          <a:xfrm>
            <a:off x="2951447" y="1732943"/>
            <a:ext cx="1371600" cy="274320"/>
          </a:xfrm>
          <a:prstGeom prst="roundRect">
            <a:avLst>
              <a:gd name="adj" fmla="val 16667"/>
            </a:avLst>
          </a:prstGeom>
          <a:solidFill>
            <a:schemeClr val="accent3">
              <a:lumMod val="40000"/>
              <a:lumOff val="60000"/>
            </a:schemeClr>
          </a:solidFill>
          <a:ln w="6350" cap="flat" cmpd="sng">
            <a:solidFill>
              <a:schemeClr val="bg1">
                <a:lumMod val="75000"/>
              </a:schemeClr>
            </a:solidFill>
            <a:prstDash val="solid"/>
            <a:round/>
            <a:headEnd type="none" w="sm" len="sm"/>
            <a:tailEnd type="none" w="sm" len="sm"/>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
        <p:nvSpPr>
          <p:cNvPr id="20" name="Shape 12">
            <a:extLst>
              <a:ext uri="{FF2B5EF4-FFF2-40B4-BE49-F238E27FC236}">
                <a16:creationId xmlns:a16="http://schemas.microsoft.com/office/drawing/2014/main" id="{485D00AA-EF02-7D9A-97ED-A9900676A95D}"/>
              </a:ext>
            </a:extLst>
          </p:cNvPr>
          <p:cNvSpPr/>
          <p:nvPr/>
        </p:nvSpPr>
        <p:spPr>
          <a:xfrm>
            <a:off x="2951447" y="3213080"/>
            <a:ext cx="1371600" cy="274320"/>
          </a:xfrm>
          <a:prstGeom prst="roundRect">
            <a:avLst>
              <a:gd name="adj" fmla="val 16667"/>
            </a:avLst>
          </a:prstGeom>
          <a:solidFill>
            <a:srgbClr val="FFE69E"/>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tx1"/>
                </a:solidFill>
                <a:latin typeface="Century Gothic"/>
                <a:ea typeface="Century Gothic"/>
                <a:cs typeface="Century Gothic"/>
                <a:sym typeface="Century Gothic"/>
              </a:rPr>
              <a:t>TEXT</a:t>
            </a:r>
            <a:endParaRPr sz="1400" b="0">
              <a:solidFill>
                <a:schemeClr val="tx1"/>
              </a:solidFill>
            </a:endParaRPr>
          </a:p>
        </p:txBody>
      </p:sp>
      <p:sp>
        <p:nvSpPr>
          <p:cNvPr id="21" name="Shape 13">
            <a:extLst>
              <a:ext uri="{FF2B5EF4-FFF2-40B4-BE49-F238E27FC236}">
                <a16:creationId xmlns:a16="http://schemas.microsoft.com/office/drawing/2014/main" id="{A0C010D3-4C03-0651-C234-F3893B8B74F5}"/>
              </a:ext>
            </a:extLst>
          </p:cNvPr>
          <p:cNvSpPr/>
          <p:nvPr/>
        </p:nvSpPr>
        <p:spPr>
          <a:xfrm>
            <a:off x="2951447" y="2226322"/>
            <a:ext cx="1371600" cy="274320"/>
          </a:xfrm>
          <a:prstGeom prst="roundRect">
            <a:avLst>
              <a:gd name="adj" fmla="val 16667"/>
            </a:avLst>
          </a:prstGeom>
          <a:solidFill>
            <a:schemeClr val="accent4">
              <a:lumMod val="60000"/>
              <a:lumOff val="40000"/>
            </a:schemeClr>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
        <p:nvSpPr>
          <p:cNvPr id="22" name="Shape 20">
            <a:extLst>
              <a:ext uri="{FF2B5EF4-FFF2-40B4-BE49-F238E27FC236}">
                <a16:creationId xmlns:a16="http://schemas.microsoft.com/office/drawing/2014/main" id="{6757CD9C-3C5D-ABC3-A0B8-9F07E88F0A99}"/>
              </a:ext>
            </a:extLst>
          </p:cNvPr>
          <p:cNvSpPr/>
          <p:nvPr/>
        </p:nvSpPr>
        <p:spPr>
          <a:xfrm>
            <a:off x="2951447" y="2719701"/>
            <a:ext cx="1371600" cy="274320"/>
          </a:xfrm>
          <a:prstGeom prst="roundRect">
            <a:avLst>
              <a:gd name="adj" fmla="val 16667"/>
            </a:avLst>
          </a:prstGeom>
          <a:solidFill>
            <a:srgbClr val="C4F8F3"/>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
        <p:nvSpPr>
          <p:cNvPr id="23" name="Shape 8">
            <a:extLst>
              <a:ext uri="{FF2B5EF4-FFF2-40B4-BE49-F238E27FC236}">
                <a16:creationId xmlns:a16="http://schemas.microsoft.com/office/drawing/2014/main" id="{A776E876-EE27-32C9-642E-986FD33D349E}"/>
              </a:ext>
            </a:extLst>
          </p:cNvPr>
          <p:cNvSpPr/>
          <p:nvPr/>
        </p:nvSpPr>
        <p:spPr>
          <a:xfrm>
            <a:off x="2951447" y="3706459"/>
            <a:ext cx="1371600" cy="274320"/>
          </a:xfrm>
          <a:prstGeom prst="roundRect">
            <a:avLst>
              <a:gd name="adj" fmla="val 16667"/>
            </a:avLst>
          </a:prstGeom>
          <a:solidFill>
            <a:schemeClr val="accent3">
              <a:lumMod val="40000"/>
              <a:lumOff val="60000"/>
            </a:schemeClr>
          </a:solidFill>
          <a:ln w="6350" cap="flat" cmpd="sng">
            <a:solidFill>
              <a:schemeClr val="bg1">
                <a:lumMod val="75000"/>
              </a:schemeClr>
            </a:solidFill>
            <a:prstDash val="solid"/>
            <a:round/>
            <a:headEnd type="none" w="sm" len="sm"/>
            <a:tailEnd type="none" w="sm" len="sm"/>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
        <p:nvSpPr>
          <p:cNvPr id="24" name="Shape 12">
            <a:extLst>
              <a:ext uri="{FF2B5EF4-FFF2-40B4-BE49-F238E27FC236}">
                <a16:creationId xmlns:a16="http://schemas.microsoft.com/office/drawing/2014/main" id="{E30C9604-6F2E-A699-8A09-9FBCAE21302D}"/>
              </a:ext>
            </a:extLst>
          </p:cNvPr>
          <p:cNvSpPr/>
          <p:nvPr/>
        </p:nvSpPr>
        <p:spPr>
          <a:xfrm>
            <a:off x="2951447" y="5186596"/>
            <a:ext cx="1371600" cy="274320"/>
          </a:xfrm>
          <a:prstGeom prst="roundRect">
            <a:avLst>
              <a:gd name="adj" fmla="val 16667"/>
            </a:avLst>
          </a:prstGeom>
          <a:solidFill>
            <a:srgbClr val="FFE69E"/>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tx1"/>
                </a:solidFill>
                <a:latin typeface="Century Gothic"/>
                <a:ea typeface="Century Gothic"/>
                <a:cs typeface="Century Gothic"/>
                <a:sym typeface="Century Gothic"/>
              </a:rPr>
              <a:t>TEXT</a:t>
            </a:r>
            <a:endParaRPr sz="1400" b="0">
              <a:solidFill>
                <a:schemeClr val="tx1"/>
              </a:solidFill>
            </a:endParaRPr>
          </a:p>
        </p:txBody>
      </p:sp>
      <p:sp>
        <p:nvSpPr>
          <p:cNvPr id="25" name="Shape 13">
            <a:extLst>
              <a:ext uri="{FF2B5EF4-FFF2-40B4-BE49-F238E27FC236}">
                <a16:creationId xmlns:a16="http://schemas.microsoft.com/office/drawing/2014/main" id="{322C09B8-11FA-BA26-2DB9-9FD5F0CB9230}"/>
              </a:ext>
            </a:extLst>
          </p:cNvPr>
          <p:cNvSpPr/>
          <p:nvPr/>
        </p:nvSpPr>
        <p:spPr>
          <a:xfrm>
            <a:off x="2951447" y="4199838"/>
            <a:ext cx="1371600" cy="274320"/>
          </a:xfrm>
          <a:prstGeom prst="roundRect">
            <a:avLst>
              <a:gd name="adj" fmla="val 16667"/>
            </a:avLst>
          </a:prstGeom>
          <a:solidFill>
            <a:schemeClr val="accent4">
              <a:lumMod val="60000"/>
              <a:lumOff val="40000"/>
            </a:schemeClr>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
        <p:nvSpPr>
          <p:cNvPr id="26" name="Shape 20">
            <a:extLst>
              <a:ext uri="{FF2B5EF4-FFF2-40B4-BE49-F238E27FC236}">
                <a16:creationId xmlns:a16="http://schemas.microsoft.com/office/drawing/2014/main" id="{F5AC761F-57B7-DDE8-7CD7-78530C167121}"/>
              </a:ext>
            </a:extLst>
          </p:cNvPr>
          <p:cNvSpPr/>
          <p:nvPr/>
        </p:nvSpPr>
        <p:spPr>
          <a:xfrm>
            <a:off x="2951447" y="4693217"/>
            <a:ext cx="1371600" cy="274320"/>
          </a:xfrm>
          <a:prstGeom prst="roundRect">
            <a:avLst>
              <a:gd name="adj" fmla="val 16667"/>
            </a:avLst>
          </a:prstGeom>
          <a:solidFill>
            <a:srgbClr val="C4F8F3"/>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
        <p:nvSpPr>
          <p:cNvPr id="27" name="Shape 8">
            <a:extLst>
              <a:ext uri="{FF2B5EF4-FFF2-40B4-BE49-F238E27FC236}">
                <a16:creationId xmlns:a16="http://schemas.microsoft.com/office/drawing/2014/main" id="{A50B6A17-87C3-7106-E966-199CE4E79A35}"/>
              </a:ext>
            </a:extLst>
          </p:cNvPr>
          <p:cNvSpPr/>
          <p:nvPr/>
        </p:nvSpPr>
        <p:spPr>
          <a:xfrm>
            <a:off x="2951447" y="5679975"/>
            <a:ext cx="1371600" cy="274320"/>
          </a:xfrm>
          <a:prstGeom prst="roundRect">
            <a:avLst>
              <a:gd name="adj" fmla="val 16667"/>
            </a:avLst>
          </a:prstGeom>
          <a:solidFill>
            <a:schemeClr val="accent3">
              <a:lumMod val="40000"/>
              <a:lumOff val="60000"/>
            </a:schemeClr>
          </a:solidFill>
          <a:ln w="6350" cap="flat" cmpd="sng">
            <a:solidFill>
              <a:schemeClr val="bg1">
                <a:lumMod val="75000"/>
              </a:schemeClr>
            </a:solidFill>
            <a:prstDash val="solid"/>
            <a:round/>
            <a:headEnd type="none" w="sm" len="sm"/>
            <a:tailEnd type="none" w="sm" len="sm"/>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
        <p:nvSpPr>
          <p:cNvPr id="28" name="Shape 13">
            <a:extLst>
              <a:ext uri="{FF2B5EF4-FFF2-40B4-BE49-F238E27FC236}">
                <a16:creationId xmlns:a16="http://schemas.microsoft.com/office/drawing/2014/main" id="{4EDA0906-EB48-4309-7124-C45F1F0D6066}"/>
              </a:ext>
            </a:extLst>
          </p:cNvPr>
          <p:cNvSpPr/>
          <p:nvPr/>
        </p:nvSpPr>
        <p:spPr>
          <a:xfrm>
            <a:off x="2951447" y="6173355"/>
            <a:ext cx="1371600" cy="274320"/>
          </a:xfrm>
          <a:prstGeom prst="roundRect">
            <a:avLst>
              <a:gd name="adj" fmla="val 16667"/>
            </a:avLst>
          </a:prstGeom>
          <a:solidFill>
            <a:schemeClr val="accent4">
              <a:lumMod val="60000"/>
              <a:lumOff val="40000"/>
            </a:schemeClr>
          </a:solidFill>
          <a:ln w="6350">
            <a:solidFill>
              <a:schemeClr val="bg1">
                <a:lumMod val="75000"/>
              </a:schemeClr>
            </a:solidFill>
          </a:ln>
        </p:spPr>
        <p:txBody>
          <a:bodyPr spcFirstLastPara="1" wrap="square" lIns="91440" tIns="0" rIns="0" bIns="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lvl="0" indent="0" algn="l" rtl="0">
              <a:spcBef>
                <a:spcPts val="0"/>
              </a:spcBef>
              <a:spcAft>
                <a:spcPts val="0"/>
              </a:spcAft>
              <a:buNone/>
            </a:pPr>
            <a:r>
              <a:rPr lang="en-US" sz="1000" b="0">
                <a:solidFill>
                  <a:schemeClr val="dk1"/>
                </a:solidFill>
                <a:latin typeface="Century Gothic"/>
                <a:ea typeface="Century Gothic"/>
                <a:cs typeface="Century Gothic"/>
                <a:sym typeface="Century Gothic"/>
              </a:rPr>
              <a:t>TEXT</a:t>
            </a:r>
            <a:endParaRPr sz="1400" b="0"/>
          </a:p>
        </p:txBody>
      </p:sp>
    </p:spTree>
    <p:extLst>
      <p:ext uri="{BB962C8B-B14F-4D97-AF65-F5344CB8AC3E}">
        <p14:creationId xmlns:p14="http://schemas.microsoft.com/office/powerpoint/2010/main" val="4023105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bstract green shape flowing">
            <a:extLst>
              <a:ext uri="{FF2B5EF4-FFF2-40B4-BE49-F238E27FC236}">
                <a16:creationId xmlns:a16="http://schemas.microsoft.com/office/drawing/2014/main" id="{8B0521AA-02E4-2BC4-FC0F-9782C3BA8A15}"/>
              </a:ext>
            </a:extLst>
          </p:cNvPr>
          <p:cNvPicPr>
            <a:picLocks noChangeAspect="1"/>
          </p:cNvPicPr>
          <p:nvPr/>
        </p:nvPicPr>
        <p:blipFill>
          <a:blip r:embed="rId3">
            <a:duotone>
              <a:schemeClr val="accent4">
                <a:shade val="45000"/>
                <a:satMod val="135000"/>
              </a:schemeClr>
              <a:prstClr val="white"/>
            </a:duotone>
            <a:alphaModFix/>
            <a:extLst>
              <a:ext uri="{BEBA8EAE-BF5A-486C-A8C5-ECC9F3942E4B}">
                <a14:imgProps xmlns:a14="http://schemas.microsoft.com/office/drawing/2010/main">
                  <a14:imgLayer r:embed="rId4">
                    <a14:imgEffect>
                      <a14:colorTemperature colorTemp="2411"/>
                    </a14:imgEffect>
                    <a14:imgEffect>
                      <a14:saturation sat="400000"/>
                    </a14:imgEffect>
                    <a14:imgEffect>
                      <a14:brightnessContrast bright="-11000" contrast="39000"/>
                    </a14:imgEffect>
                  </a14:imgLayer>
                </a14:imgProps>
              </a:ext>
            </a:extLst>
          </a:blip>
          <a:stretch>
            <a:fillRect/>
          </a:stretch>
        </p:blipFill>
        <p:spPr>
          <a:xfrm flipH="1">
            <a:off x="0" y="0"/>
            <a:ext cx="12192000" cy="6864345"/>
          </a:xfrm>
          <a:prstGeom prst="rect">
            <a:avLst/>
          </a:prstGeom>
        </p:spPr>
      </p:pic>
      <p:sp>
        <p:nvSpPr>
          <p:cNvPr id="3" name="Text Box 1">
            <a:extLst>
              <a:ext uri="{FF2B5EF4-FFF2-40B4-BE49-F238E27FC236}">
                <a16:creationId xmlns:a16="http://schemas.microsoft.com/office/drawing/2014/main" id="{7450C8B5-ED9E-B868-95A7-E1A25DC2F7BD}"/>
              </a:ext>
            </a:extLst>
          </p:cNvPr>
          <p:cNvSpPr txBox="1"/>
          <p:nvPr/>
        </p:nvSpPr>
        <p:spPr>
          <a:xfrm flipH="1">
            <a:off x="278206" y="137160"/>
            <a:ext cx="8432555" cy="6583680"/>
          </a:xfrm>
          <a:prstGeom prst="rect">
            <a:avLst/>
          </a:prstGeom>
          <a:solidFill>
            <a:schemeClr val="bg1">
              <a:alpha val="79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000">
                <a:effectLst/>
                <a:latin typeface="Century Gothic" panose="020B0502020202020204" pitchFamily="34" charset="0"/>
                <a:ea typeface="Calibri" panose="020F0502020204030204" pitchFamily="34" charset="0"/>
                <a:cs typeface="Times New Roman" panose="02020603050405020304" pitchFamily="18" charset="0"/>
              </a:rPr>
              <a:t> </a:t>
            </a:r>
          </a:p>
        </p:txBody>
      </p:sp>
      <p:sp>
        <p:nvSpPr>
          <p:cNvPr id="2" name="Text Box 1">
            <a:extLst>
              <a:ext uri="{FF2B5EF4-FFF2-40B4-BE49-F238E27FC236}">
                <a16:creationId xmlns:a16="http://schemas.microsoft.com/office/drawing/2014/main" id="{12C9F897-DE05-D5F4-2BCA-8101C2DFDE4D}"/>
              </a:ext>
            </a:extLst>
          </p:cNvPr>
          <p:cNvSpPr txBox="1"/>
          <p:nvPr/>
        </p:nvSpPr>
        <p:spPr>
          <a:xfrm>
            <a:off x="405072" y="187960"/>
            <a:ext cx="2326554" cy="68014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50000"/>
              </a:lnSpc>
              <a:spcBef>
                <a:spcPts val="0"/>
              </a:spcBef>
              <a:spcAft>
                <a:spcPts val="0"/>
              </a:spcAft>
            </a:pPr>
            <a:r>
              <a:rPr lang="en-US" sz="2800" dirty="0">
                <a:solidFill>
                  <a:srgbClr val="0B769F"/>
                </a:solidFill>
                <a:effectLst/>
                <a:latin typeface="Century Gothic" panose="020B0502020202020204" pitchFamily="34" charset="0"/>
                <a:ea typeface="Calibri" panose="020F0502020204030204" pitchFamily="34" charset="0"/>
                <a:cs typeface="Times New Roman" panose="02020603050405020304" pitchFamily="18" charset="0"/>
              </a:rPr>
              <a:t>Notes</a:t>
            </a:r>
            <a:endParaRPr lang="en-US" sz="105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8" name="Text Box 1">
            <a:extLst>
              <a:ext uri="{FF2B5EF4-FFF2-40B4-BE49-F238E27FC236}">
                <a16:creationId xmlns:a16="http://schemas.microsoft.com/office/drawing/2014/main" id="{11A5EE5B-D2DB-B6B5-E7BE-F74926830CA9}"/>
              </a:ext>
            </a:extLst>
          </p:cNvPr>
          <p:cNvSpPr txBox="1"/>
          <p:nvPr/>
        </p:nvSpPr>
        <p:spPr>
          <a:xfrm>
            <a:off x="242012" y="137160"/>
            <a:ext cx="36195" cy="6583680"/>
          </a:xfrm>
          <a:prstGeom prst="rect">
            <a:avLst/>
          </a:prstGeom>
          <a:solidFill>
            <a:schemeClr val="accent4"/>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000">
                <a:effectLst/>
                <a:latin typeface="Century Gothic" panose="020B0502020202020204" pitchFamily="34" charset="0"/>
                <a:ea typeface="Calibri" panose="020F0502020204030204" pitchFamily="34" charset="0"/>
                <a:cs typeface="Times New Roman" panose="02020603050405020304" pitchFamily="18" charset="0"/>
              </a:rPr>
              <a:t> </a:t>
            </a:r>
          </a:p>
        </p:txBody>
      </p:sp>
      <p:sp>
        <p:nvSpPr>
          <p:cNvPr id="4" name="Text Box 1">
            <a:extLst>
              <a:ext uri="{FF2B5EF4-FFF2-40B4-BE49-F238E27FC236}">
                <a16:creationId xmlns:a16="http://schemas.microsoft.com/office/drawing/2014/main" id="{2D861170-1456-5096-0F85-C7A0719FACE3}"/>
              </a:ext>
            </a:extLst>
          </p:cNvPr>
          <p:cNvSpPr txBox="1"/>
          <p:nvPr/>
        </p:nvSpPr>
        <p:spPr>
          <a:xfrm>
            <a:off x="441266" y="1018572"/>
            <a:ext cx="7335452" cy="547482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800"/>
              </a:spcAft>
            </a:pPr>
            <a:r>
              <a:rPr lang="en-US"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Text</a:t>
            </a:r>
            <a:endParaRPr lang="en-US"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50" dirty="0">
                <a:effectLst/>
                <a:latin typeface="Century Gothic" panose="020B050202020202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496723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10493</TotalTime>
  <Words>608</Words>
  <Application>Microsoft Office PowerPoint</Application>
  <PresentationFormat>Widescreen</PresentationFormat>
  <Paragraphs>402</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Kayla Franssen</cp:lastModifiedBy>
  <cp:revision>134</cp:revision>
  <cp:lastPrinted>2024-08-26T03:42:12Z</cp:lastPrinted>
  <dcterms:created xsi:type="dcterms:W3CDTF">2021-07-07T23:54:57Z</dcterms:created>
  <dcterms:modified xsi:type="dcterms:W3CDTF">2024-10-24T15:31:23Z</dcterms:modified>
</cp:coreProperties>
</file>