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62" r:id="rId3"/>
    <p:sldId id="359" r:id="rId4"/>
    <p:sldId id="360"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DAEFBB"/>
    <a:srgbClr val="BFEAED"/>
    <a:srgbClr val="C4E2F0"/>
    <a:srgbClr val="F1DCC5"/>
    <a:srgbClr val="F1C9C5"/>
    <a:srgbClr val="A1EAED"/>
    <a:srgbClr val="8CCECF"/>
    <a:srgbClr val="CCCFF1"/>
    <a:srgbClr val="C8F2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F63540-120A-4AC1-82E2-AE979821E50D}" v="23" dt="2024-09-03T01:58:34.5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1" autoAdjust="0"/>
    <p:restoredTop sz="86447"/>
  </p:normalViewPr>
  <p:slideViewPr>
    <p:cSldViewPr snapToGrid="0" snapToObjects="1">
      <p:cViewPr varScale="1">
        <p:scale>
          <a:sx n="123" d="100"/>
          <a:sy n="123" d="100"/>
        </p:scale>
        <p:origin x="1024" y="18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F3F63540-120A-4AC1-82E2-AE979821E50D}"/>
    <pc:docChg chg="undo custSel modSld">
      <pc:chgData name="Bess Dunlevy" userId="dd4b9a8537dbe9d0" providerId="LiveId" clId="{F3F63540-120A-4AC1-82E2-AE979821E50D}" dt="2024-09-03T01:58:35.037" v="57" actId="478"/>
      <pc:docMkLst>
        <pc:docMk/>
      </pc:docMkLst>
      <pc:sldChg chg="addSp delSp modSp mod">
        <pc:chgData name="Bess Dunlevy" userId="dd4b9a8537dbe9d0" providerId="LiveId" clId="{F3F63540-120A-4AC1-82E2-AE979821E50D}" dt="2024-09-03T01:57:03.846" v="36" actId="14100"/>
        <pc:sldMkLst>
          <pc:docMk/>
          <pc:sldMk cId="1508588292" sldId="342"/>
        </pc:sldMkLst>
        <pc:spChg chg="del">
          <ac:chgData name="Bess Dunlevy" userId="dd4b9a8537dbe9d0" providerId="LiveId" clId="{F3F63540-120A-4AC1-82E2-AE979821E50D}" dt="2024-09-03T01:54:48.023" v="0" actId="478"/>
          <ac:spMkLst>
            <pc:docMk/>
            <pc:sldMk cId="1508588292" sldId="342"/>
            <ac:spMk id="7" creationId="{818908A7-04AC-E40F-1D7D-B001344EF206}"/>
          </ac:spMkLst>
        </pc:spChg>
        <pc:picChg chg="add mod modCrop">
          <ac:chgData name="Bess Dunlevy" userId="dd4b9a8537dbe9d0" providerId="LiveId" clId="{F3F63540-120A-4AC1-82E2-AE979821E50D}" dt="2024-09-03T01:55:27.107" v="11" actId="1076"/>
          <ac:picMkLst>
            <pc:docMk/>
            <pc:sldMk cId="1508588292" sldId="342"/>
            <ac:picMk id="5" creationId="{1B4A8F66-D1AF-007B-265E-D525FFFA4EB3}"/>
          </ac:picMkLst>
        </pc:picChg>
        <pc:picChg chg="add mod ord">
          <ac:chgData name="Bess Dunlevy" userId="dd4b9a8537dbe9d0" providerId="LiveId" clId="{F3F63540-120A-4AC1-82E2-AE979821E50D}" dt="2024-09-03T01:57:03.846" v="36" actId="14100"/>
          <ac:picMkLst>
            <pc:docMk/>
            <pc:sldMk cId="1508588292" sldId="342"/>
            <ac:picMk id="9" creationId="{EA482F78-7CDA-C361-0CE3-52250D9C0610}"/>
          </ac:picMkLst>
        </pc:picChg>
      </pc:sldChg>
      <pc:sldChg chg="addSp delSp modSp mod">
        <pc:chgData name="Bess Dunlevy" userId="dd4b9a8537dbe9d0" providerId="LiveId" clId="{F3F63540-120A-4AC1-82E2-AE979821E50D}" dt="2024-09-03T01:58:35.037" v="57" actId="478"/>
        <pc:sldMkLst>
          <pc:docMk/>
          <pc:sldMk cId="1215575719" sldId="362"/>
        </pc:sldMkLst>
        <pc:spChg chg="add del">
          <ac:chgData name="Bess Dunlevy" userId="dd4b9a8537dbe9d0" providerId="LiveId" clId="{F3F63540-120A-4AC1-82E2-AE979821E50D}" dt="2024-09-03T01:58:35.037" v="57" actId="478"/>
          <ac:spMkLst>
            <pc:docMk/>
            <pc:sldMk cId="1215575719" sldId="362"/>
            <ac:spMk id="2" creationId="{ABDFDE9F-AE8A-F808-9A68-362BE9C7BC38}"/>
          </ac:spMkLst>
        </pc:spChg>
        <pc:spChg chg="add mod">
          <ac:chgData name="Bess Dunlevy" userId="dd4b9a8537dbe9d0" providerId="LiveId" clId="{F3F63540-120A-4AC1-82E2-AE979821E50D}" dt="2024-09-03T01:58:34.194" v="56" actId="255"/>
          <ac:spMkLst>
            <pc:docMk/>
            <pc:sldMk cId="1215575719" sldId="362"/>
            <ac:spMk id="3" creationId="{39323008-DA58-80E4-5F7A-B6C69549EF73}"/>
          </ac:spMkLst>
        </pc:spChg>
        <pc:spChg chg="add del">
          <ac:chgData name="Bess Dunlevy" userId="dd4b9a8537dbe9d0" providerId="LiveId" clId="{F3F63540-120A-4AC1-82E2-AE979821E50D}" dt="2024-09-03T01:58:35.037" v="57" actId="478"/>
          <ac:spMkLst>
            <pc:docMk/>
            <pc:sldMk cId="1215575719" sldId="362"/>
            <ac:spMk id="11" creationId="{E0CF3F37-64CB-72BC-5D1A-1649A342D2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2443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56235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4000">
              <a:schemeClr val="accent3">
                <a:lumMod val="20000"/>
                <a:lumOff val="80000"/>
              </a:schemeClr>
            </a:gs>
            <a:gs pos="68000">
              <a:schemeClr val="accent3">
                <a:lumMod val="40000"/>
                <a:lumOff val="60000"/>
              </a:schemeClr>
            </a:gs>
            <a:gs pos="98000">
              <a:schemeClr val="accent3">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9/22/24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2188&amp;utm_source=template-powerpoint&amp;utm_medium=content&amp;utm_campaign=Flowchart+Template+for+Visualizing+Current+and+Future+Business+Process-powerpoint-12188&amp;lpa=Flowchart+Template+for+Visualizing+Current+and+Future+Business+Process+powerpoint+1218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bstract line and shape art with pastel colors.">
            <a:extLst>
              <a:ext uri="{FF2B5EF4-FFF2-40B4-BE49-F238E27FC236}">
                <a16:creationId xmlns:a16="http://schemas.microsoft.com/office/drawing/2014/main" id="{EA482F78-7CDA-C361-0CE3-52250D9C0610}"/>
              </a:ext>
            </a:extLst>
          </p:cNvPr>
          <p:cNvPicPr>
            <a:picLocks noChangeAspect="1"/>
          </p:cNvPicPr>
          <p:nvPr/>
        </p:nvPicPr>
        <p:blipFill>
          <a:blip r:embed="rId2">
            <a:alphaModFix amt="5000"/>
            <a:extLst>
              <a:ext uri="{BEBA8EAE-BF5A-486C-A8C5-ECC9F3942E4B}">
                <a14:imgProps xmlns:a14="http://schemas.microsoft.com/office/drawing/2010/main">
                  <a14:imgLayer r:embed="rId3">
                    <a14:imgEffect>
                      <a14:colorTemperature colorTemp="5607"/>
                    </a14:imgEffect>
                    <a14:imgEffect>
                      <a14:saturation sat="0"/>
                    </a14:imgEffect>
                  </a14:imgLayer>
                </a14:imgProps>
              </a:ext>
            </a:extLst>
          </a:blip>
          <a:stretch>
            <a:fillRect/>
          </a:stretch>
        </p:blipFill>
        <p:spPr>
          <a:xfrm>
            <a:off x="0" y="-71020"/>
            <a:ext cx="12192000" cy="6929020"/>
          </a:xfrm>
          <a:prstGeom prst="rect">
            <a:avLst/>
          </a:prstGeom>
        </p:spPr>
      </p:pic>
      <p:pic>
        <p:nvPicPr>
          <p:cNvPr id="2" name="Google Shape;93;p1">
            <a:hlinkClick r:id="rId4"/>
            <a:extLst>
              <a:ext uri="{FF2B5EF4-FFF2-40B4-BE49-F238E27FC236}">
                <a16:creationId xmlns:a16="http://schemas.microsoft.com/office/drawing/2014/main" id="{16BCC30B-76FD-AAF7-2EDE-3A53C6542D6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4" y="254469"/>
            <a:ext cx="763610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595959"/>
                </a:solidFill>
                <a:latin typeface="Century Gothic"/>
                <a:ea typeface="Century Gothic"/>
                <a:cs typeface="Century Gothic"/>
                <a:sym typeface="Century Gothic"/>
              </a:rPr>
              <a:t>Flowchart Template for Visualizing Current and Future Business Processes</a:t>
            </a:r>
            <a:endParaRPr lang="en-US" sz="3200" b="1" i="0" u="none" strike="noStrike" cap="none" dirty="0">
              <a:solidFill>
                <a:srgbClr val="595959"/>
              </a:solidFill>
              <a:latin typeface="Century Gothic"/>
              <a:ea typeface="Century Gothic"/>
              <a:cs typeface="Century Gothic"/>
              <a:sym typeface="Century Gothic"/>
            </a:endParaRPr>
          </a:p>
        </p:txBody>
      </p:sp>
      <p:graphicFrame>
        <p:nvGraphicFramePr>
          <p:cNvPr id="6" name="Table 5">
            <a:extLst>
              <a:ext uri="{FF2B5EF4-FFF2-40B4-BE49-F238E27FC236}">
                <a16:creationId xmlns:a16="http://schemas.microsoft.com/office/drawing/2014/main" id="{FED52A3D-60F8-3029-AA7C-73E409B3ADAC}"/>
              </a:ext>
            </a:extLst>
          </p:cNvPr>
          <p:cNvGraphicFramePr>
            <a:graphicFrameLocks noGrp="1"/>
          </p:cNvGraphicFramePr>
          <p:nvPr>
            <p:extLst>
              <p:ext uri="{D42A27DB-BD31-4B8C-83A1-F6EECF244321}">
                <p14:modId xmlns:p14="http://schemas.microsoft.com/office/powerpoint/2010/main" val="1195546883"/>
              </p:ext>
            </p:extLst>
          </p:nvPr>
        </p:nvGraphicFramePr>
        <p:xfrm>
          <a:off x="337014" y="5902491"/>
          <a:ext cx="11653704" cy="701040"/>
        </p:xfrm>
        <a:graphic>
          <a:graphicData uri="http://schemas.openxmlformats.org/drawingml/2006/table">
            <a:tbl>
              <a:tblPr/>
              <a:tblGrid>
                <a:gridCol w="3884568">
                  <a:extLst>
                    <a:ext uri="{9D8B030D-6E8A-4147-A177-3AD203B41FA5}">
                      <a16:colId xmlns:a16="http://schemas.microsoft.com/office/drawing/2014/main" val="3575090744"/>
                    </a:ext>
                  </a:extLst>
                </a:gridCol>
                <a:gridCol w="3178283">
                  <a:extLst>
                    <a:ext uri="{9D8B030D-6E8A-4147-A177-3AD203B41FA5}">
                      <a16:colId xmlns:a16="http://schemas.microsoft.com/office/drawing/2014/main" val="3560374417"/>
                    </a:ext>
                  </a:extLst>
                </a:gridCol>
                <a:gridCol w="2825140">
                  <a:extLst>
                    <a:ext uri="{9D8B030D-6E8A-4147-A177-3AD203B41FA5}">
                      <a16:colId xmlns:a16="http://schemas.microsoft.com/office/drawing/2014/main" val="1591080442"/>
                    </a:ext>
                  </a:extLst>
                </a:gridCol>
                <a:gridCol w="1765713">
                  <a:extLst>
                    <a:ext uri="{9D8B030D-6E8A-4147-A177-3AD203B41FA5}">
                      <a16:colId xmlns:a16="http://schemas.microsoft.com/office/drawing/2014/main" val="2563648528"/>
                    </a:ext>
                  </a:extLst>
                </a:gridCol>
              </a:tblGrid>
              <a:tr h="255270">
                <a:tc>
                  <a:txBody>
                    <a:bodyPr/>
                    <a:lstStyle/>
                    <a:p>
                      <a:pPr algn="l" fontAlgn="b"/>
                      <a:r>
                        <a:rPr lang="en-US" sz="1000" b="1" i="0" u="none" strike="noStrike" dirty="0">
                          <a:solidFill>
                            <a:schemeClr val="accent6"/>
                          </a:solidFill>
                          <a:effectLst/>
                          <a:latin typeface="Century Gothic" panose="020B0502020202020204" pitchFamily="34" charset="0"/>
                        </a:rPr>
                        <a:t>PROCESS NAME</a:t>
                      </a:r>
                    </a:p>
                  </a:txBody>
                  <a:tcPr marL="9525" marR="9525" marT="9525" marB="0" anchor="b">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l" fontAlgn="b"/>
                      <a:r>
                        <a:rPr lang="en-US" sz="1000" b="1" i="0" u="none" strike="noStrike" dirty="0">
                          <a:solidFill>
                            <a:schemeClr val="accent6"/>
                          </a:solidFill>
                          <a:effectLst/>
                          <a:latin typeface="Century Gothic" panose="020B0502020202020204" pitchFamily="34" charset="0"/>
                        </a:rPr>
                        <a:t>ANALYSIS COMPLETED BY</a:t>
                      </a:r>
                    </a:p>
                  </a:txBody>
                  <a:tcPr marL="9525" marR="9525" marT="9525" marB="0" anchor="b">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l" fontAlgn="b"/>
                      <a:r>
                        <a:rPr lang="en-US" sz="1000" b="1" i="0" u="none" strike="noStrike" dirty="0">
                          <a:solidFill>
                            <a:schemeClr val="accent6"/>
                          </a:solidFill>
                          <a:effectLst/>
                          <a:latin typeface="Century Gothic" panose="020B0502020202020204" pitchFamily="34" charset="0"/>
                        </a:rPr>
                        <a:t>DEPARTMENT(S)</a:t>
                      </a:r>
                    </a:p>
                  </a:txBody>
                  <a:tcPr marL="9525" marR="9525" marT="9525" marB="0" anchor="b">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ctr" fontAlgn="b"/>
                      <a:r>
                        <a:rPr lang="en-US" sz="1000" b="1" i="0" u="none" strike="noStrike" dirty="0">
                          <a:solidFill>
                            <a:schemeClr val="accent6"/>
                          </a:solidFill>
                          <a:effectLst/>
                          <a:latin typeface="Century Gothic" panose="020B0502020202020204" pitchFamily="34" charset="0"/>
                        </a:rPr>
                        <a:t>DATE COMPLETED</a:t>
                      </a:r>
                    </a:p>
                  </a:txBody>
                  <a:tcPr marL="9525" marR="9525" marT="9525" marB="0" anchor="b">
                    <a:lnL>
                      <a:noFill/>
                    </a:lnL>
                    <a:lnR>
                      <a:noFill/>
                    </a:lnR>
                    <a:lnT>
                      <a:noFill/>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83978930"/>
                  </a:ext>
                </a:extLst>
              </a:tr>
              <a:tr h="445770">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AEFBB"/>
                    </a:solid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AEFBB"/>
                    </a:solid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43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AEFBB"/>
                    </a:solidFill>
                  </a:tcPr>
                </a:tc>
                <a:tc>
                  <a:txBody>
                    <a:bodyPr/>
                    <a:lstStyle/>
                    <a:p>
                      <a:pPr algn="ctr" fontAlgn="ctr"/>
                      <a:r>
                        <a:rPr lang="en-US" sz="10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AEFBB"/>
                    </a:solidFill>
                  </a:tcPr>
                </a:tc>
                <a:extLst>
                  <a:ext uri="{0D108BD9-81ED-4DB2-BD59-A6C34878D82A}">
                    <a16:rowId xmlns:a16="http://schemas.microsoft.com/office/drawing/2014/main" val="2583362695"/>
                  </a:ext>
                </a:extLst>
              </a:tr>
            </a:tbl>
          </a:graphicData>
        </a:graphic>
      </p:graphicFrame>
      <p:pic>
        <p:nvPicPr>
          <p:cNvPr id="5" name="Picture 4" descr="A screenshot of a computer screen&#10;&#10;Description automatically generated">
            <a:extLst>
              <a:ext uri="{FF2B5EF4-FFF2-40B4-BE49-F238E27FC236}">
                <a16:creationId xmlns:a16="http://schemas.microsoft.com/office/drawing/2014/main" id="{1B4A8F66-D1AF-007B-265E-D525FFFA4EB3}"/>
              </a:ext>
            </a:extLst>
          </p:cNvPr>
          <p:cNvPicPr>
            <a:picLocks noChangeAspect="1"/>
          </p:cNvPicPr>
          <p:nvPr/>
        </p:nvPicPr>
        <p:blipFill>
          <a:blip r:embed="rId6"/>
          <a:srcRect t="12321"/>
          <a:stretch/>
        </p:blipFill>
        <p:spPr>
          <a:xfrm>
            <a:off x="484314" y="1560017"/>
            <a:ext cx="7301403" cy="359780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5FA7A8DB-3635-FA8D-03DF-EE9AB69BE400}"/>
              </a:ext>
            </a:extLst>
          </p:cNvPr>
          <p:cNvSpPr/>
          <p:nvPr/>
        </p:nvSpPr>
        <p:spPr>
          <a:xfrm>
            <a:off x="0" y="5421764"/>
            <a:ext cx="12192000" cy="1436236"/>
          </a:xfrm>
          <a:prstGeom prst="rect">
            <a:avLst/>
          </a:prstGeom>
          <a:solidFill>
            <a:srgbClr val="DAEF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BDFDE9F-AE8A-F808-9A68-362BE9C7BC38}"/>
              </a:ext>
            </a:extLst>
          </p:cNvPr>
          <p:cNvSpPr txBox="1"/>
          <p:nvPr/>
        </p:nvSpPr>
        <p:spPr>
          <a:xfrm>
            <a:off x="172875" y="102163"/>
            <a:ext cx="3588242" cy="584775"/>
          </a:xfrm>
          <a:prstGeom prst="rect">
            <a:avLst/>
          </a:prstGeom>
          <a:noFill/>
        </p:spPr>
        <p:txBody>
          <a:bodyPr wrap="square" rtlCol="0">
            <a:spAutoFit/>
          </a:bodyPr>
          <a:lstStyle/>
          <a:p>
            <a:r>
              <a:rPr lang="en-US" sz="3200" dirty="0">
                <a:solidFill>
                  <a:schemeClr val="tx1">
                    <a:lumMod val="65000"/>
                    <a:lumOff val="35000"/>
                  </a:schemeClr>
                </a:solidFill>
                <a:latin typeface="Century Gothic" panose="020B0502020202020204" pitchFamily="34" charset="0"/>
              </a:rPr>
              <a:t>Current Process</a:t>
            </a:r>
          </a:p>
        </p:txBody>
      </p:sp>
      <p:sp>
        <p:nvSpPr>
          <p:cNvPr id="11" name="TextBox 10">
            <a:extLst>
              <a:ext uri="{FF2B5EF4-FFF2-40B4-BE49-F238E27FC236}">
                <a16:creationId xmlns:a16="http://schemas.microsoft.com/office/drawing/2014/main" id="{E0CF3F37-64CB-72BC-5D1A-1649A342D2AF}"/>
              </a:ext>
            </a:extLst>
          </p:cNvPr>
          <p:cNvSpPr txBox="1"/>
          <p:nvPr/>
        </p:nvSpPr>
        <p:spPr>
          <a:xfrm>
            <a:off x="4181587" y="134123"/>
            <a:ext cx="7869861" cy="646331"/>
          </a:xfrm>
          <a:prstGeom prst="rect">
            <a:avLst/>
          </a:prstGeom>
          <a:noFill/>
        </p:spPr>
        <p:txBody>
          <a:bodyPr wrap="square">
            <a:spAutoFit/>
          </a:bodyPr>
          <a:lstStyle/>
          <a:p>
            <a:r>
              <a:rPr lang="en-US" sz="1200" b="0" i="0" dirty="0">
                <a:solidFill>
                  <a:schemeClr val="tx1">
                    <a:lumMod val="65000"/>
                    <a:lumOff val="35000"/>
                  </a:schemeClr>
                </a:solidFill>
                <a:effectLst/>
                <a:latin typeface="Century Gothic" panose="020B0502020202020204" pitchFamily="34" charset="0"/>
              </a:rPr>
              <a:t>Lay out your current business process using this flowchart. Use the blank space to brainstorm and visualize how and where this process needs to change. Then use the following flowchart to lay out your ideal future process.</a:t>
            </a:r>
            <a:endParaRPr lang="en-US" sz="1200" dirty="0">
              <a:solidFill>
                <a:schemeClr val="tx1">
                  <a:lumMod val="65000"/>
                  <a:lumOff val="35000"/>
                </a:schemeClr>
              </a:solidFill>
              <a:latin typeface="Century Gothic" panose="020B0502020202020204" pitchFamily="34" charset="0"/>
            </a:endParaRPr>
          </a:p>
        </p:txBody>
      </p:sp>
      <p:sp>
        <p:nvSpPr>
          <p:cNvPr id="39" name="AutoShape 166">
            <a:extLst>
              <a:ext uri="{FF2B5EF4-FFF2-40B4-BE49-F238E27FC236}">
                <a16:creationId xmlns:a16="http://schemas.microsoft.com/office/drawing/2014/main" id="{00000000-0008-0000-0000-00000F000000}"/>
              </a:ext>
            </a:extLst>
          </p:cNvPr>
          <p:cNvSpPr>
            <a:spLocks noChangeArrowheads="1"/>
          </p:cNvSpPr>
          <p:nvPr/>
        </p:nvSpPr>
        <p:spPr bwMode="auto">
          <a:xfrm>
            <a:off x="6096000" y="5939862"/>
            <a:ext cx="1498600" cy="815975"/>
          </a:xfrm>
          <a:prstGeom prst="flowChartProcess">
            <a:avLst/>
          </a:prstGeom>
          <a:solidFill>
            <a:schemeClr val="bg1">
              <a:lumMod val="95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0" i="0" u="none" strike="noStrike" baseline="0">
                <a:solidFill>
                  <a:srgbClr val="000000"/>
                </a:solidFill>
                <a:latin typeface="Century Gothic" charset="0"/>
                <a:ea typeface="Century Gothic" charset="0"/>
                <a:cs typeface="Century Gothic" charset="0"/>
              </a:rPr>
              <a:t>STEP</a:t>
            </a:r>
          </a:p>
        </p:txBody>
      </p:sp>
      <p:sp>
        <p:nvSpPr>
          <p:cNvPr id="41" name="AutoShape 167">
            <a:extLst>
              <a:ext uri="{FF2B5EF4-FFF2-40B4-BE49-F238E27FC236}">
                <a16:creationId xmlns:a16="http://schemas.microsoft.com/office/drawing/2014/main" id="{00000000-0008-0000-0000-000010000000}"/>
              </a:ext>
            </a:extLst>
          </p:cNvPr>
          <p:cNvSpPr>
            <a:spLocks noChangeArrowheads="1"/>
          </p:cNvSpPr>
          <p:nvPr/>
        </p:nvSpPr>
        <p:spPr bwMode="auto">
          <a:xfrm>
            <a:off x="150076" y="5939862"/>
            <a:ext cx="1498600" cy="815975"/>
          </a:xfrm>
          <a:prstGeom prst="flowChartAlternateProcess">
            <a:avLst/>
          </a:prstGeom>
          <a:solidFill>
            <a:schemeClr val="bg1">
              <a:lumMod val="95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0" i="0" u="none" strike="noStrike" baseline="0" dirty="0">
                <a:solidFill>
                  <a:srgbClr val="000000"/>
                </a:solidFill>
                <a:latin typeface="Century Gothic" charset="0"/>
                <a:ea typeface="Century Gothic" charset="0"/>
                <a:cs typeface="Century Gothic" charset="0"/>
              </a:rPr>
              <a:t>START / END</a:t>
            </a:r>
          </a:p>
        </p:txBody>
      </p:sp>
      <p:sp>
        <p:nvSpPr>
          <p:cNvPr id="42" name="AutoShape 169">
            <a:extLst>
              <a:ext uri="{FF2B5EF4-FFF2-40B4-BE49-F238E27FC236}">
                <a16:creationId xmlns:a16="http://schemas.microsoft.com/office/drawing/2014/main" id="{00000000-0008-0000-0000-000011000000}"/>
              </a:ext>
            </a:extLst>
          </p:cNvPr>
          <p:cNvSpPr>
            <a:spLocks noChangeArrowheads="1"/>
          </p:cNvSpPr>
          <p:nvPr/>
        </p:nvSpPr>
        <p:spPr bwMode="auto">
          <a:xfrm>
            <a:off x="9200529" y="5935984"/>
            <a:ext cx="1498600" cy="815975"/>
          </a:xfrm>
          <a:prstGeom prst="flowChartInputOutput">
            <a:avLst/>
          </a:prstGeom>
          <a:solidFill>
            <a:schemeClr val="bg1">
              <a:lumMod val="95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0" i="0" u="none" strike="noStrike" baseline="0">
                <a:solidFill>
                  <a:srgbClr val="000000"/>
                </a:solidFill>
                <a:latin typeface="Century Gothic" charset="0"/>
                <a:ea typeface="Century Gothic" charset="0"/>
                <a:cs typeface="Century Gothic" charset="0"/>
              </a:rPr>
              <a:t>INPUT / OUTPUT</a:t>
            </a:r>
          </a:p>
        </p:txBody>
      </p:sp>
      <p:sp>
        <p:nvSpPr>
          <p:cNvPr id="43" name="AutoShape 170">
            <a:extLst>
              <a:ext uri="{FF2B5EF4-FFF2-40B4-BE49-F238E27FC236}">
                <a16:creationId xmlns:a16="http://schemas.microsoft.com/office/drawing/2014/main" id="{00000000-0008-0000-0000-000012000000}"/>
              </a:ext>
            </a:extLst>
          </p:cNvPr>
          <p:cNvSpPr>
            <a:spLocks noChangeArrowheads="1"/>
          </p:cNvSpPr>
          <p:nvPr/>
        </p:nvSpPr>
        <p:spPr bwMode="auto">
          <a:xfrm>
            <a:off x="10806458" y="5939862"/>
            <a:ext cx="1244991" cy="815975"/>
          </a:xfrm>
          <a:prstGeom prst="flowChartDocument">
            <a:avLst/>
          </a:prstGeom>
          <a:solidFill>
            <a:schemeClr val="bg1">
              <a:lumMod val="95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0" i="0" u="none" strike="noStrike" baseline="0">
                <a:solidFill>
                  <a:srgbClr val="000000"/>
                </a:solidFill>
                <a:latin typeface="Century Gothic" charset="0"/>
                <a:ea typeface="Century Gothic" charset="0"/>
                <a:cs typeface="Century Gothic" charset="0"/>
              </a:rPr>
              <a:t>DOCUMENT</a:t>
            </a:r>
          </a:p>
        </p:txBody>
      </p:sp>
      <p:cxnSp>
        <p:nvCxnSpPr>
          <p:cNvPr id="44" name="AutoShape 171">
            <a:extLst>
              <a:ext uri="{FF2B5EF4-FFF2-40B4-BE49-F238E27FC236}">
                <a16:creationId xmlns:a16="http://schemas.microsoft.com/office/drawing/2014/main" id="{00000000-0008-0000-0000-000013000000}"/>
              </a:ext>
            </a:extLst>
          </p:cNvPr>
          <p:cNvCxnSpPr>
            <a:cxnSpLocks noChangeShapeType="1"/>
          </p:cNvCxnSpPr>
          <p:nvPr/>
        </p:nvCxnSpPr>
        <p:spPr bwMode="auto">
          <a:xfrm>
            <a:off x="4029927" y="5907902"/>
            <a:ext cx="1498600" cy="815975"/>
          </a:xfrm>
          <a:prstGeom prst="bentConnector3">
            <a:avLst>
              <a:gd name="adj1" fmla="val 50000"/>
            </a:avLst>
          </a:prstGeom>
          <a:noFill/>
          <a:ln w="12700">
            <a:solidFill>
              <a:schemeClr val="bg1">
                <a:lumMod val="50000"/>
              </a:schemeClr>
            </a:solidFill>
            <a:miter lim="800000"/>
            <a:headEnd type="none" w="sm" len="sm"/>
            <a:tailEnd type="triangle" w="lg" len="med"/>
          </a:ln>
          <a:extLst>
            <a:ext uri="{909E8E84-426E-40DD-AFC4-6F175D3DCCD1}">
              <a14:hiddenFill xmlns:a14="http://schemas.microsoft.com/office/drawing/2010/main">
                <a:noFill/>
              </a14:hiddenFill>
            </a:ext>
          </a:extLst>
        </p:spPr>
      </p:cxnSp>
      <p:sp>
        <p:nvSpPr>
          <p:cNvPr id="45" name="Oval 44">
            <a:extLst>
              <a:ext uri="{FF2B5EF4-FFF2-40B4-BE49-F238E27FC236}">
                <a16:creationId xmlns:a16="http://schemas.microsoft.com/office/drawing/2014/main" id="{00000000-0008-0000-0000-000014000000}"/>
              </a:ext>
            </a:extLst>
          </p:cNvPr>
          <p:cNvSpPr>
            <a:spLocks noChangeArrowheads="1"/>
          </p:cNvSpPr>
          <p:nvPr/>
        </p:nvSpPr>
        <p:spPr bwMode="auto">
          <a:xfrm>
            <a:off x="7707658" y="5935984"/>
            <a:ext cx="1498600" cy="815975"/>
          </a:xfrm>
          <a:prstGeom prst="ellipse">
            <a:avLst/>
          </a:prstGeom>
          <a:solidFill>
            <a:schemeClr val="bg1">
              <a:lumMod val="95000"/>
            </a:schemeClr>
          </a:solidFill>
          <a:ln w="12700">
            <a:solidFill>
              <a:schemeClr val="bg1">
                <a:lumMod val="65000"/>
              </a:schemeClr>
            </a:solidFill>
            <a:round/>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0" i="0" u="none" strike="noStrike" baseline="0">
                <a:solidFill>
                  <a:srgbClr val="000000"/>
                </a:solidFill>
                <a:latin typeface="Century Gothic" charset="0"/>
                <a:ea typeface="Century Gothic" charset="0"/>
                <a:cs typeface="Century Gothic" charset="0"/>
              </a:rPr>
              <a:t>FLOWCHART LINK</a:t>
            </a:r>
          </a:p>
        </p:txBody>
      </p:sp>
      <p:grpSp>
        <p:nvGrpSpPr>
          <p:cNvPr id="46" name="Group 45">
            <a:extLst>
              <a:ext uri="{FF2B5EF4-FFF2-40B4-BE49-F238E27FC236}">
                <a16:creationId xmlns:a16="http://schemas.microsoft.com/office/drawing/2014/main" id="{C4455E5E-EEA3-4323-D62A-5B65EC530BD9}"/>
              </a:ext>
            </a:extLst>
          </p:cNvPr>
          <p:cNvGrpSpPr/>
          <p:nvPr/>
        </p:nvGrpSpPr>
        <p:grpSpPr>
          <a:xfrm>
            <a:off x="1798752" y="5880349"/>
            <a:ext cx="1571625" cy="815975"/>
            <a:chOff x="0" y="0"/>
            <a:chExt cx="1570893" cy="815728"/>
          </a:xfrm>
          <a:solidFill>
            <a:schemeClr val="bg1">
              <a:lumMod val="95000"/>
            </a:schemeClr>
          </a:solidFill>
        </p:grpSpPr>
        <p:sp>
          <p:nvSpPr>
            <p:cNvPr id="47" name="AutoShape 168">
              <a:extLst>
                <a:ext uri="{FF2B5EF4-FFF2-40B4-BE49-F238E27FC236}">
                  <a16:creationId xmlns:a16="http://schemas.microsoft.com/office/drawing/2014/main" id="{00000000-0008-0000-0000-000016000000}"/>
                </a:ext>
              </a:extLst>
            </p:cNvPr>
            <p:cNvSpPr>
              <a:spLocks noChangeArrowheads="1"/>
            </p:cNvSpPr>
            <p:nvPr/>
          </p:nvSpPr>
          <p:spPr bwMode="auto">
            <a:xfrm>
              <a:off x="0" y="0"/>
              <a:ext cx="1498410" cy="815728"/>
            </a:xfrm>
            <a:prstGeom prst="flowChartDecision">
              <a:avLst/>
            </a:prstGeom>
            <a:grp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0" i="0" u="none" strike="noStrike" baseline="0">
                  <a:solidFill>
                    <a:srgbClr val="000000"/>
                  </a:solidFill>
                  <a:latin typeface="Century Gothic" charset="0"/>
                  <a:ea typeface="Century Gothic" charset="0"/>
                  <a:cs typeface="Century Gothic" charset="0"/>
                </a:rPr>
                <a:t>DECISION</a:t>
              </a:r>
            </a:p>
          </p:txBody>
        </p:sp>
        <p:sp>
          <p:nvSpPr>
            <p:cNvPr id="48" name="Text Box 173">
              <a:extLst>
                <a:ext uri="{FF2B5EF4-FFF2-40B4-BE49-F238E27FC236}">
                  <a16:creationId xmlns:a16="http://schemas.microsoft.com/office/drawing/2014/main" id="{00000000-0008-0000-0000-000017000000}"/>
                </a:ext>
              </a:extLst>
            </p:cNvPr>
            <p:cNvSpPr txBox="1">
              <a:spLocks noChangeArrowheads="1"/>
            </p:cNvSpPr>
            <p:nvPr/>
          </p:nvSpPr>
          <p:spPr bwMode="auto">
            <a:xfrm>
              <a:off x="1176667" y="543819"/>
              <a:ext cx="394226" cy="271909"/>
            </a:xfrm>
            <a:prstGeom prst="rect">
              <a:avLst/>
            </a:prstGeom>
            <a:no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1" i="0" u="none" strike="noStrike" baseline="0">
                  <a:solidFill>
                    <a:schemeClr val="tx1">
                      <a:lumMod val="75000"/>
                      <a:lumOff val="25000"/>
                    </a:schemeClr>
                  </a:solidFill>
                  <a:latin typeface="Century Gothic" charset="0"/>
                  <a:ea typeface="Century Gothic" charset="0"/>
                  <a:cs typeface="Century Gothic" charset="0"/>
                </a:rPr>
                <a:t>YES</a:t>
              </a:r>
            </a:p>
          </p:txBody>
        </p:sp>
        <p:sp>
          <p:nvSpPr>
            <p:cNvPr id="49" name="Text Box 174">
              <a:extLst>
                <a:ext uri="{FF2B5EF4-FFF2-40B4-BE49-F238E27FC236}">
                  <a16:creationId xmlns:a16="http://schemas.microsoft.com/office/drawing/2014/main" id="{00000000-0008-0000-0000-000018000000}"/>
                </a:ext>
              </a:extLst>
            </p:cNvPr>
            <p:cNvSpPr txBox="1">
              <a:spLocks noChangeArrowheads="1"/>
            </p:cNvSpPr>
            <p:nvPr/>
          </p:nvSpPr>
          <p:spPr bwMode="auto">
            <a:xfrm>
              <a:off x="1186437" y="0"/>
              <a:ext cx="374686" cy="271909"/>
            </a:xfrm>
            <a:prstGeom prst="rect">
              <a:avLst/>
            </a:prstGeom>
            <a:no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1" i="0" u="none" strike="noStrike" baseline="0" dirty="0">
                  <a:solidFill>
                    <a:schemeClr val="tx1">
                      <a:lumMod val="75000"/>
                      <a:lumOff val="25000"/>
                    </a:schemeClr>
                  </a:solidFill>
                  <a:latin typeface="Century Gothic" charset="0"/>
                  <a:ea typeface="Century Gothic" charset="0"/>
                  <a:cs typeface="Century Gothic" charset="0"/>
                </a:rPr>
                <a:t>NO</a:t>
              </a:r>
            </a:p>
          </p:txBody>
        </p:sp>
      </p:grpSp>
      <p:sp>
        <p:nvSpPr>
          <p:cNvPr id="50" name="TextBox 24">
            <a:extLst>
              <a:ext uri="{FF2B5EF4-FFF2-40B4-BE49-F238E27FC236}">
                <a16:creationId xmlns:a16="http://schemas.microsoft.com/office/drawing/2014/main" id="{00000000-0008-0000-0000-000019000000}"/>
              </a:ext>
            </a:extLst>
          </p:cNvPr>
          <p:cNvSpPr txBox="1"/>
          <p:nvPr/>
        </p:nvSpPr>
        <p:spPr>
          <a:xfrm>
            <a:off x="3539389" y="6168252"/>
            <a:ext cx="1158875" cy="43815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latin typeface="Century Gothic" panose="020B0502020202020204" pitchFamily="34" charset="0"/>
              </a:rPr>
              <a:t>CONNECTORS</a:t>
            </a:r>
          </a:p>
          <a:p>
            <a:endParaRPr lang="en-US" sz="1100" dirty="0"/>
          </a:p>
        </p:txBody>
      </p:sp>
      <p:cxnSp>
        <p:nvCxnSpPr>
          <p:cNvPr id="51" name="Straight Arrow Connector 50">
            <a:extLst>
              <a:ext uri="{FF2B5EF4-FFF2-40B4-BE49-F238E27FC236}">
                <a16:creationId xmlns:a16="http://schemas.microsoft.com/office/drawing/2014/main" id="{00000000-0008-0000-0000-00001D000000}"/>
              </a:ext>
            </a:extLst>
          </p:cNvPr>
          <p:cNvCxnSpPr/>
          <p:nvPr/>
        </p:nvCxnSpPr>
        <p:spPr>
          <a:xfrm>
            <a:off x="4995127" y="6295252"/>
            <a:ext cx="609600"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0000000-0008-0000-0000-00001E000000}"/>
              </a:ext>
            </a:extLst>
          </p:cNvPr>
          <p:cNvCxnSpPr/>
          <p:nvPr/>
        </p:nvCxnSpPr>
        <p:spPr>
          <a:xfrm>
            <a:off x="5814277" y="5939652"/>
            <a:ext cx="0" cy="76200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5" name="AutoShape 166">
            <a:extLst>
              <a:ext uri="{FF2B5EF4-FFF2-40B4-BE49-F238E27FC236}">
                <a16:creationId xmlns:a16="http://schemas.microsoft.com/office/drawing/2014/main" id="{00000000-0008-0000-0000-000025000000}"/>
              </a:ext>
            </a:extLst>
          </p:cNvPr>
          <p:cNvSpPr>
            <a:spLocks noChangeArrowheads="1"/>
          </p:cNvSpPr>
          <p:nvPr/>
        </p:nvSpPr>
        <p:spPr bwMode="auto">
          <a:xfrm>
            <a:off x="294880" y="2420417"/>
            <a:ext cx="1498600" cy="815975"/>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sp>
        <p:nvSpPr>
          <p:cNvPr id="56" name="AutoShape 167">
            <a:extLst>
              <a:ext uri="{FF2B5EF4-FFF2-40B4-BE49-F238E27FC236}">
                <a16:creationId xmlns:a16="http://schemas.microsoft.com/office/drawing/2014/main" id="{00000000-0008-0000-0000-000026000000}"/>
              </a:ext>
            </a:extLst>
          </p:cNvPr>
          <p:cNvSpPr>
            <a:spLocks noChangeArrowheads="1"/>
          </p:cNvSpPr>
          <p:nvPr/>
        </p:nvSpPr>
        <p:spPr bwMode="auto">
          <a:xfrm>
            <a:off x="263130" y="1040653"/>
            <a:ext cx="1498600" cy="815975"/>
          </a:xfrm>
          <a:prstGeom prst="flowChartAlternate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sp>
        <p:nvSpPr>
          <p:cNvPr id="57" name="AutoShape 169">
            <a:extLst>
              <a:ext uri="{FF2B5EF4-FFF2-40B4-BE49-F238E27FC236}">
                <a16:creationId xmlns:a16="http://schemas.microsoft.com/office/drawing/2014/main" id="{00000000-0008-0000-0000-000027000000}"/>
              </a:ext>
            </a:extLst>
          </p:cNvPr>
          <p:cNvSpPr>
            <a:spLocks noChangeArrowheads="1"/>
          </p:cNvSpPr>
          <p:nvPr/>
        </p:nvSpPr>
        <p:spPr bwMode="auto">
          <a:xfrm>
            <a:off x="4943975" y="3824326"/>
            <a:ext cx="2184400" cy="815975"/>
          </a:xfrm>
          <a:prstGeom prst="flowChartInputOutpu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sp>
        <p:nvSpPr>
          <p:cNvPr id="58" name="AutoShape 170">
            <a:extLst>
              <a:ext uri="{FF2B5EF4-FFF2-40B4-BE49-F238E27FC236}">
                <a16:creationId xmlns:a16="http://schemas.microsoft.com/office/drawing/2014/main" id="{00000000-0008-0000-0000-000028000000}"/>
              </a:ext>
            </a:extLst>
          </p:cNvPr>
          <p:cNvSpPr>
            <a:spLocks noChangeArrowheads="1"/>
          </p:cNvSpPr>
          <p:nvPr/>
        </p:nvSpPr>
        <p:spPr bwMode="auto">
          <a:xfrm>
            <a:off x="5529309" y="2560985"/>
            <a:ext cx="1498600" cy="815975"/>
          </a:xfrm>
          <a:prstGeom prst="flowChartDocumen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grpSp>
        <p:nvGrpSpPr>
          <p:cNvPr id="59" name="Group 58">
            <a:extLst>
              <a:ext uri="{FF2B5EF4-FFF2-40B4-BE49-F238E27FC236}">
                <a16:creationId xmlns:a16="http://schemas.microsoft.com/office/drawing/2014/main" id="{B39BE2A6-EFA6-2940-5C31-88304E9DC6BF}"/>
              </a:ext>
            </a:extLst>
          </p:cNvPr>
          <p:cNvGrpSpPr/>
          <p:nvPr/>
        </p:nvGrpSpPr>
        <p:grpSpPr>
          <a:xfrm>
            <a:off x="2682480" y="3785741"/>
            <a:ext cx="1571625" cy="815975"/>
            <a:chOff x="0" y="0"/>
            <a:chExt cx="1570893" cy="815728"/>
          </a:xfrm>
        </p:grpSpPr>
        <p:sp>
          <p:nvSpPr>
            <p:cNvPr id="60" name="AutoShape 168">
              <a:extLst>
                <a:ext uri="{FF2B5EF4-FFF2-40B4-BE49-F238E27FC236}">
                  <a16:creationId xmlns:a16="http://schemas.microsoft.com/office/drawing/2014/main" id="{00000000-0008-0000-0000-00002C000000}"/>
                </a:ext>
              </a:extLst>
            </p:cNvPr>
            <p:cNvSpPr>
              <a:spLocks noChangeArrowheads="1"/>
            </p:cNvSpPr>
            <p:nvPr/>
          </p:nvSpPr>
          <p:spPr bwMode="auto">
            <a:xfrm>
              <a:off x="0" y="0"/>
              <a:ext cx="1498410" cy="815728"/>
            </a:xfrm>
            <a:prstGeom prst="flowChartDecision">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sp>
          <p:nvSpPr>
            <p:cNvPr id="61" name="Text Box 173">
              <a:extLst>
                <a:ext uri="{FF2B5EF4-FFF2-40B4-BE49-F238E27FC236}">
                  <a16:creationId xmlns:a16="http://schemas.microsoft.com/office/drawing/2014/main" id="{00000000-0008-0000-0000-00002D000000}"/>
                </a:ext>
              </a:extLst>
            </p:cNvPr>
            <p:cNvSpPr txBox="1">
              <a:spLocks noChangeArrowheads="1"/>
            </p:cNvSpPr>
            <p:nvPr/>
          </p:nvSpPr>
          <p:spPr bwMode="auto">
            <a:xfrm>
              <a:off x="1176667" y="543819"/>
              <a:ext cx="394226" cy="27190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1" i="0" u="none" strike="noStrike" baseline="0">
                  <a:solidFill>
                    <a:schemeClr val="tx1">
                      <a:lumMod val="75000"/>
                      <a:lumOff val="25000"/>
                    </a:schemeClr>
                  </a:solidFill>
                  <a:latin typeface="Century Gothic" charset="0"/>
                  <a:ea typeface="Century Gothic" charset="0"/>
                  <a:cs typeface="Century Gothic" charset="0"/>
                </a:rPr>
                <a:t>YES</a:t>
              </a:r>
            </a:p>
          </p:txBody>
        </p:sp>
        <p:sp>
          <p:nvSpPr>
            <p:cNvPr id="62" name="Text Box 174">
              <a:extLst>
                <a:ext uri="{FF2B5EF4-FFF2-40B4-BE49-F238E27FC236}">
                  <a16:creationId xmlns:a16="http://schemas.microsoft.com/office/drawing/2014/main" id="{00000000-0008-0000-0000-00002E000000}"/>
                </a:ext>
              </a:extLst>
            </p:cNvPr>
            <p:cNvSpPr txBox="1">
              <a:spLocks noChangeArrowheads="1"/>
            </p:cNvSpPr>
            <p:nvPr/>
          </p:nvSpPr>
          <p:spPr bwMode="auto">
            <a:xfrm>
              <a:off x="1186437" y="0"/>
              <a:ext cx="374686" cy="27190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1" i="0" u="none" strike="noStrike" baseline="0">
                  <a:solidFill>
                    <a:schemeClr val="tx1">
                      <a:lumMod val="75000"/>
                      <a:lumOff val="25000"/>
                    </a:schemeClr>
                  </a:solidFill>
                  <a:latin typeface="Century Gothic" charset="0"/>
                  <a:ea typeface="Century Gothic" charset="0"/>
                  <a:cs typeface="Century Gothic" charset="0"/>
                </a:rPr>
                <a:t>NO</a:t>
              </a:r>
            </a:p>
          </p:txBody>
        </p:sp>
      </p:grpSp>
      <p:cxnSp>
        <p:nvCxnSpPr>
          <p:cNvPr id="63" name="Straight Arrow Connector 62">
            <a:extLst>
              <a:ext uri="{FF2B5EF4-FFF2-40B4-BE49-F238E27FC236}">
                <a16:creationId xmlns:a16="http://schemas.microsoft.com/office/drawing/2014/main" id="{00000000-0008-0000-0000-00002F000000}"/>
              </a:ext>
            </a:extLst>
          </p:cNvPr>
          <p:cNvCxnSpPr/>
          <p:nvPr/>
        </p:nvCxnSpPr>
        <p:spPr>
          <a:xfrm>
            <a:off x="1901430" y="4194948"/>
            <a:ext cx="609600"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0000000-0008-0000-0000-000030000000}"/>
              </a:ext>
            </a:extLst>
          </p:cNvPr>
          <p:cNvCxnSpPr>
            <a:cxnSpLocks/>
          </p:cNvCxnSpPr>
          <p:nvPr/>
        </p:nvCxnSpPr>
        <p:spPr>
          <a:xfrm flipV="1">
            <a:off x="6278609" y="3402361"/>
            <a:ext cx="0" cy="316376"/>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0000000-0008-0000-0000-000031000000}"/>
              </a:ext>
            </a:extLst>
          </p:cNvPr>
          <p:cNvCxnSpPr/>
          <p:nvPr/>
        </p:nvCxnSpPr>
        <p:spPr>
          <a:xfrm>
            <a:off x="1012430" y="2006080"/>
            <a:ext cx="0" cy="33020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6" name="AutoShape 166">
            <a:extLst>
              <a:ext uri="{FF2B5EF4-FFF2-40B4-BE49-F238E27FC236}">
                <a16:creationId xmlns:a16="http://schemas.microsoft.com/office/drawing/2014/main" id="{00000000-0008-0000-0000-000033000000}"/>
              </a:ext>
            </a:extLst>
          </p:cNvPr>
          <p:cNvSpPr>
            <a:spLocks noChangeArrowheads="1"/>
          </p:cNvSpPr>
          <p:nvPr/>
        </p:nvSpPr>
        <p:spPr bwMode="auto">
          <a:xfrm>
            <a:off x="313136" y="3822739"/>
            <a:ext cx="1498600" cy="764024"/>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cxnSp>
        <p:nvCxnSpPr>
          <p:cNvPr id="67" name="Straight Arrow Connector 66">
            <a:extLst>
              <a:ext uri="{FF2B5EF4-FFF2-40B4-BE49-F238E27FC236}">
                <a16:creationId xmlns:a16="http://schemas.microsoft.com/office/drawing/2014/main" id="{00000000-0008-0000-0000-000034000000}"/>
              </a:ext>
            </a:extLst>
          </p:cNvPr>
          <p:cNvCxnSpPr/>
          <p:nvPr/>
        </p:nvCxnSpPr>
        <p:spPr>
          <a:xfrm>
            <a:off x="1012430" y="3339580"/>
            <a:ext cx="0" cy="33020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0000000-0008-0000-0000-000035000000}"/>
              </a:ext>
            </a:extLst>
          </p:cNvPr>
          <p:cNvCxnSpPr/>
          <p:nvPr/>
        </p:nvCxnSpPr>
        <p:spPr>
          <a:xfrm>
            <a:off x="3434311" y="4844370"/>
            <a:ext cx="0" cy="33020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0000000-0008-0000-0000-000036000000}"/>
              </a:ext>
            </a:extLst>
          </p:cNvPr>
          <p:cNvCxnSpPr/>
          <p:nvPr/>
        </p:nvCxnSpPr>
        <p:spPr>
          <a:xfrm>
            <a:off x="1658201" y="11110897"/>
            <a:ext cx="0" cy="33020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0" name="AutoShape 167">
            <a:extLst>
              <a:ext uri="{FF2B5EF4-FFF2-40B4-BE49-F238E27FC236}">
                <a16:creationId xmlns:a16="http://schemas.microsoft.com/office/drawing/2014/main" id="{00000000-0008-0000-0000-000037000000}"/>
              </a:ext>
            </a:extLst>
          </p:cNvPr>
          <p:cNvSpPr>
            <a:spLocks noChangeArrowheads="1"/>
          </p:cNvSpPr>
          <p:nvPr/>
        </p:nvSpPr>
        <p:spPr bwMode="auto">
          <a:xfrm>
            <a:off x="940651" y="11606197"/>
            <a:ext cx="1498600" cy="815975"/>
          </a:xfrm>
          <a:prstGeom prst="flowChartAlternate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sp>
        <p:nvSpPr>
          <p:cNvPr id="71" name="AutoShape 166">
            <a:extLst>
              <a:ext uri="{FF2B5EF4-FFF2-40B4-BE49-F238E27FC236}">
                <a16:creationId xmlns:a16="http://schemas.microsoft.com/office/drawing/2014/main" id="{00000000-0008-0000-0000-000038000000}"/>
              </a:ext>
            </a:extLst>
          </p:cNvPr>
          <p:cNvSpPr>
            <a:spLocks noChangeArrowheads="1"/>
          </p:cNvSpPr>
          <p:nvPr/>
        </p:nvSpPr>
        <p:spPr bwMode="auto">
          <a:xfrm>
            <a:off x="7737975" y="3817976"/>
            <a:ext cx="1498600" cy="815975"/>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cxnSp>
        <p:nvCxnSpPr>
          <p:cNvPr id="72" name="Straight Arrow Connector 71">
            <a:extLst>
              <a:ext uri="{FF2B5EF4-FFF2-40B4-BE49-F238E27FC236}">
                <a16:creationId xmlns:a16="http://schemas.microsoft.com/office/drawing/2014/main" id="{00000000-0008-0000-0000-000039000000}"/>
              </a:ext>
            </a:extLst>
          </p:cNvPr>
          <p:cNvCxnSpPr/>
          <p:nvPr/>
        </p:nvCxnSpPr>
        <p:spPr>
          <a:xfrm>
            <a:off x="7028363" y="4203739"/>
            <a:ext cx="609600"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0000000-0008-0000-0000-00003B000000}"/>
              </a:ext>
            </a:extLst>
          </p:cNvPr>
          <p:cNvCxnSpPr/>
          <p:nvPr/>
        </p:nvCxnSpPr>
        <p:spPr>
          <a:xfrm>
            <a:off x="9369925" y="4203739"/>
            <a:ext cx="609600"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4" name="AutoShape 167">
            <a:extLst>
              <a:ext uri="{FF2B5EF4-FFF2-40B4-BE49-F238E27FC236}">
                <a16:creationId xmlns:a16="http://schemas.microsoft.com/office/drawing/2014/main" id="{00000000-0008-0000-0000-00003C000000}"/>
              </a:ext>
            </a:extLst>
          </p:cNvPr>
          <p:cNvSpPr>
            <a:spLocks noChangeArrowheads="1"/>
          </p:cNvSpPr>
          <p:nvPr/>
        </p:nvSpPr>
        <p:spPr bwMode="auto">
          <a:xfrm>
            <a:off x="10057158" y="3785740"/>
            <a:ext cx="1498600" cy="815975"/>
          </a:xfrm>
          <a:prstGeom prst="flowChartAlternate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cxnSp>
        <p:nvCxnSpPr>
          <p:cNvPr id="77" name="Straight Arrow Connector 76">
            <a:extLst>
              <a:ext uri="{FF2B5EF4-FFF2-40B4-BE49-F238E27FC236}">
                <a16:creationId xmlns:a16="http://schemas.microsoft.com/office/drawing/2014/main" id="{1E955A7E-7F50-CC06-F0CE-7F463C9CD186}"/>
              </a:ext>
            </a:extLst>
          </p:cNvPr>
          <p:cNvCxnSpPr/>
          <p:nvPr/>
        </p:nvCxnSpPr>
        <p:spPr>
          <a:xfrm>
            <a:off x="4377074" y="4216567"/>
            <a:ext cx="609600"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2853D2E8-6086-7E64-3576-C1B4EC8C50B9}"/>
              </a:ext>
            </a:extLst>
          </p:cNvPr>
          <p:cNvSpPr/>
          <p:nvPr/>
        </p:nvSpPr>
        <p:spPr>
          <a:xfrm>
            <a:off x="2569" y="5383894"/>
            <a:ext cx="12192000" cy="36232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C76DF6E-DB38-1A1E-7136-14EFB6E2D401}"/>
              </a:ext>
            </a:extLst>
          </p:cNvPr>
          <p:cNvSpPr txBox="1"/>
          <p:nvPr/>
        </p:nvSpPr>
        <p:spPr>
          <a:xfrm>
            <a:off x="100083" y="5322770"/>
            <a:ext cx="736783" cy="430887"/>
          </a:xfrm>
          <a:prstGeom prst="rect">
            <a:avLst/>
          </a:prstGeom>
          <a:noFill/>
        </p:spPr>
        <p:txBody>
          <a:bodyPr wrap="square" rtlCol="0">
            <a:spAutoFit/>
          </a:bodyPr>
          <a:lstStyle/>
          <a:p>
            <a:r>
              <a:rPr lang="en-US" sz="2200" dirty="0">
                <a:solidFill>
                  <a:srgbClr val="DAEFBB"/>
                </a:solidFill>
                <a:latin typeface="Century Gothic" panose="020B0502020202020204" pitchFamily="34" charset="0"/>
              </a:rPr>
              <a:t>Key</a:t>
            </a:r>
          </a:p>
        </p:txBody>
      </p:sp>
    </p:spTree>
    <p:extLst>
      <p:ext uri="{BB962C8B-B14F-4D97-AF65-F5344CB8AC3E}">
        <p14:creationId xmlns:p14="http://schemas.microsoft.com/office/powerpoint/2010/main" val="121557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5FA7A8DB-3635-FA8D-03DF-EE9AB69BE400}"/>
              </a:ext>
            </a:extLst>
          </p:cNvPr>
          <p:cNvSpPr/>
          <p:nvPr/>
        </p:nvSpPr>
        <p:spPr>
          <a:xfrm>
            <a:off x="0" y="5421764"/>
            <a:ext cx="12192000" cy="1436236"/>
          </a:xfrm>
          <a:prstGeom prst="rect">
            <a:avLst/>
          </a:prstGeom>
          <a:solidFill>
            <a:srgbClr val="DAEF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utoShape 166">
            <a:extLst>
              <a:ext uri="{FF2B5EF4-FFF2-40B4-BE49-F238E27FC236}">
                <a16:creationId xmlns:a16="http://schemas.microsoft.com/office/drawing/2014/main" id="{00000000-0008-0000-0000-00000F000000}"/>
              </a:ext>
            </a:extLst>
          </p:cNvPr>
          <p:cNvSpPr>
            <a:spLocks noChangeArrowheads="1"/>
          </p:cNvSpPr>
          <p:nvPr/>
        </p:nvSpPr>
        <p:spPr bwMode="auto">
          <a:xfrm>
            <a:off x="6096000" y="5939862"/>
            <a:ext cx="1498600" cy="815975"/>
          </a:xfrm>
          <a:prstGeom prst="flowChartProcess">
            <a:avLst/>
          </a:prstGeom>
          <a:solidFill>
            <a:schemeClr val="bg1">
              <a:lumMod val="95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0" i="0" u="none" strike="noStrike" baseline="0">
                <a:solidFill>
                  <a:srgbClr val="000000"/>
                </a:solidFill>
                <a:latin typeface="Century Gothic" charset="0"/>
                <a:ea typeface="Century Gothic" charset="0"/>
                <a:cs typeface="Century Gothic" charset="0"/>
              </a:rPr>
              <a:t>STEP</a:t>
            </a:r>
          </a:p>
        </p:txBody>
      </p:sp>
      <p:sp>
        <p:nvSpPr>
          <p:cNvPr id="41" name="AutoShape 167">
            <a:extLst>
              <a:ext uri="{FF2B5EF4-FFF2-40B4-BE49-F238E27FC236}">
                <a16:creationId xmlns:a16="http://schemas.microsoft.com/office/drawing/2014/main" id="{00000000-0008-0000-0000-000010000000}"/>
              </a:ext>
            </a:extLst>
          </p:cNvPr>
          <p:cNvSpPr>
            <a:spLocks noChangeArrowheads="1"/>
          </p:cNvSpPr>
          <p:nvPr/>
        </p:nvSpPr>
        <p:spPr bwMode="auto">
          <a:xfrm>
            <a:off x="150076" y="5939862"/>
            <a:ext cx="1498600" cy="815975"/>
          </a:xfrm>
          <a:prstGeom prst="flowChartAlternateProcess">
            <a:avLst/>
          </a:prstGeom>
          <a:solidFill>
            <a:schemeClr val="bg1">
              <a:lumMod val="95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0" i="0" u="none" strike="noStrike" baseline="0" dirty="0">
                <a:solidFill>
                  <a:srgbClr val="000000"/>
                </a:solidFill>
                <a:latin typeface="Century Gothic" charset="0"/>
                <a:ea typeface="Century Gothic" charset="0"/>
                <a:cs typeface="Century Gothic" charset="0"/>
              </a:rPr>
              <a:t>START / END</a:t>
            </a:r>
          </a:p>
        </p:txBody>
      </p:sp>
      <p:sp>
        <p:nvSpPr>
          <p:cNvPr id="42" name="AutoShape 169">
            <a:extLst>
              <a:ext uri="{FF2B5EF4-FFF2-40B4-BE49-F238E27FC236}">
                <a16:creationId xmlns:a16="http://schemas.microsoft.com/office/drawing/2014/main" id="{00000000-0008-0000-0000-000011000000}"/>
              </a:ext>
            </a:extLst>
          </p:cNvPr>
          <p:cNvSpPr>
            <a:spLocks noChangeArrowheads="1"/>
          </p:cNvSpPr>
          <p:nvPr/>
        </p:nvSpPr>
        <p:spPr bwMode="auto">
          <a:xfrm>
            <a:off x="9200529" y="5935984"/>
            <a:ext cx="1498600" cy="815975"/>
          </a:xfrm>
          <a:prstGeom prst="flowChartInputOutput">
            <a:avLst/>
          </a:prstGeom>
          <a:solidFill>
            <a:schemeClr val="bg1">
              <a:lumMod val="95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0" i="0" u="none" strike="noStrike" baseline="0">
                <a:solidFill>
                  <a:srgbClr val="000000"/>
                </a:solidFill>
                <a:latin typeface="Century Gothic" charset="0"/>
                <a:ea typeface="Century Gothic" charset="0"/>
                <a:cs typeface="Century Gothic" charset="0"/>
              </a:rPr>
              <a:t>INPUT / OUTPUT</a:t>
            </a:r>
          </a:p>
        </p:txBody>
      </p:sp>
      <p:sp>
        <p:nvSpPr>
          <p:cNvPr id="43" name="AutoShape 170">
            <a:extLst>
              <a:ext uri="{FF2B5EF4-FFF2-40B4-BE49-F238E27FC236}">
                <a16:creationId xmlns:a16="http://schemas.microsoft.com/office/drawing/2014/main" id="{00000000-0008-0000-0000-000012000000}"/>
              </a:ext>
            </a:extLst>
          </p:cNvPr>
          <p:cNvSpPr>
            <a:spLocks noChangeArrowheads="1"/>
          </p:cNvSpPr>
          <p:nvPr/>
        </p:nvSpPr>
        <p:spPr bwMode="auto">
          <a:xfrm>
            <a:off x="10806458" y="5939862"/>
            <a:ext cx="1244991" cy="815975"/>
          </a:xfrm>
          <a:prstGeom prst="flowChartDocument">
            <a:avLst/>
          </a:prstGeom>
          <a:solidFill>
            <a:schemeClr val="bg1">
              <a:lumMod val="95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0" i="0" u="none" strike="noStrike" baseline="0">
                <a:solidFill>
                  <a:srgbClr val="000000"/>
                </a:solidFill>
                <a:latin typeface="Century Gothic" charset="0"/>
                <a:ea typeface="Century Gothic" charset="0"/>
                <a:cs typeface="Century Gothic" charset="0"/>
              </a:rPr>
              <a:t>DOCUMENT</a:t>
            </a:r>
          </a:p>
        </p:txBody>
      </p:sp>
      <p:cxnSp>
        <p:nvCxnSpPr>
          <p:cNvPr id="44" name="AutoShape 171">
            <a:extLst>
              <a:ext uri="{FF2B5EF4-FFF2-40B4-BE49-F238E27FC236}">
                <a16:creationId xmlns:a16="http://schemas.microsoft.com/office/drawing/2014/main" id="{00000000-0008-0000-0000-000013000000}"/>
              </a:ext>
            </a:extLst>
          </p:cNvPr>
          <p:cNvCxnSpPr>
            <a:cxnSpLocks noChangeShapeType="1"/>
          </p:cNvCxnSpPr>
          <p:nvPr/>
        </p:nvCxnSpPr>
        <p:spPr bwMode="auto">
          <a:xfrm>
            <a:off x="4029927" y="5907902"/>
            <a:ext cx="1498600" cy="815975"/>
          </a:xfrm>
          <a:prstGeom prst="bentConnector3">
            <a:avLst>
              <a:gd name="adj1" fmla="val 50000"/>
            </a:avLst>
          </a:prstGeom>
          <a:noFill/>
          <a:ln w="12700">
            <a:solidFill>
              <a:schemeClr val="bg1">
                <a:lumMod val="50000"/>
              </a:schemeClr>
            </a:solidFill>
            <a:miter lim="800000"/>
            <a:headEnd type="none" w="sm" len="sm"/>
            <a:tailEnd type="triangle" w="lg" len="med"/>
          </a:ln>
          <a:extLst>
            <a:ext uri="{909E8E84-426E-40DD-AFC4-6F175D3DCCD1}">
              <a14:hiddenFill xmlns:a14="http://schemas.microsoft.com/office/drawing/2010/main">
                <a:noFill/>
              </a14:hiddenFill>
            </a:ext>
          </a:extLst>
        </p:spPr>
      </p:cxnSp>
      <p:sp>
        <p:nvSpPr>
          <p:cNvPr id="45" name="Oval 44">
            <a:extLst>
              <a:ext uri="{FF2B5EF4-FFF2-40B4-BE49-F238E27FC236}">
                <a16:creationId xmlns:a16="http://schemas.microsoft.com/office/drawing/2014/main" id="{00000000-0008-0000-0000-000014000000}"/>
              </a:ext>
            </a:extLst>
          </p:cNvPr>
          <p:cNvSpPr>
            <a:spLocks noChangeArrowheads="1"/>
          </p:cNvSpPr>
          <p:nvPr/>
        </p:nvSpPr>
        <p:spPr bwMode="auto">
          <a:xfrm>
            <a:off x="7707658" y="5935984"/>
            <a:ext cx="1498600" cy="815975"/>
          </a:xfrm>
          <a:prstGeom prst="ellipse">
            <a:avLst/>
          </a:prstGeom>
          <a:solidFill>
            <a:schemeClr val="bg1">
              <a:lumMod val="95000"/>
            </a:schemeClr>
          </a:solidFill>
          <a:ln w="12700">
            <a:solidFill>
              <a:schemeClr val="bg1">
                <a:lumMod val="65000"/>
              </a:schemeClr>
            </a:solidFill>
            <a:round/>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0" i="0" u="none" strike="noStrike" baseline="0">
                <a:solidFill>
                  <a:srgbClr val="000000"/>
                </a:solidFill>
                <a:latin typeface="Century Gothic" charset="0"/>
                <a:ea typeface="Century Gothic" charset="0"/>
                <a:cs typeface="Century Gothic" charset="0"/>
              </a:rPr>
              <a:t>FLOWCHART LINK</a:t>
            </a:r>
          </a:p>
        </p:txBody>
      </p:sp>
      <p:grpSp>
        <p:nvGrpSpPr>
          <p:cNvPr id="46" name="Group 45">
            <a:extLst>
              <a:ext uri="{FF2B5EF4-FFF2-40B4-BE49-F238E27FC236}">
                <a16:creationId xmlns:a16="http://schemas.microsoft.com/office/drawing/2014/main" id="{C4455E5E-EEA3-4323-D62A-5B65EC530BD9}"/>
              </a:ext>
            </a:extLst>
          </p:cNvPr>
          <p:cNvGrpSpPr/>
          <p:nvPr/>
        </p:nvGrpSpPr>
        <p:grpSpPr>
          <a:xfrm>
            <a:off x="1798752" y="5880349"/>
            <a:ext cx="1571625" cy="815975"/>
            <a:chOff x="0" y="0"/>
            <a:chExt cx="1570893" cy="815728"/>
          </a:xfrm>
          <a:solidFill>
            <a:schemeClr val="bg1">
              <a:lumMod val="95000"/>
            </a:schemeClr>
          </a:solidFill>
        </p:grpSpPr>
        <p:sp>
          <p:nvSpPr>
            <p:cNvPr id="47" name="AutoShape 168">
              <a:extLst>
                <a:ext uri="{FF2B5EF4-FFF2-40B4-BE49-F238E27FC236}">
                  <a16:creationId xmlns:a16="http://schemas.microsoft.com/office/drawing/2014/main" id="{00000000-0008-0000-0000-000016000000}"/>
                </a:ext>
              </a:extLst>
            </p:cNvPr>
            <p:cNvSpPr>
              <a:spLocks noChangeArrowheads="1"/>
            </p:cNvSpPr>
            <p:nvPr/>
          </p:nvSpPr>
          <p:spPr bwMode="auto">
            <a:xfrm>
              <a:off x="0" y="0"/>
              <a:ext cx="1498410" cy="815728"/>
            </a:xfrm>
            <a:prstGeom prst="flowChartDecision">
              <a:avLst/>
            </a:prstGeom>
            <a:grp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0" i="0" u="none" strike="noStrike" baseline="0">
                  <a:solidFill>
                    <a:srgbClr val="000000"/>
                  </a:solidFill>
                  <a:latin typeface="Century Gothic" charset="0"/>
                  <a:ea typeface="Century Gothic" charset="0"/>
                  <a:cs typeface="Century Gothic" charset="0"/>
                </a:rPr>
                <a:t>DECISION</a:t>
              </a:r>
            </a:p>
          </p:txBody>
        </p:sp>
        <p:sp>
          <p:nvSpPr>
            <p:cNvPr id="48" name="Text Box 173">
              <a:extLst>
                <a:ext uri="{FF2B5EF4-FFF2-40B4-BE49-F238E27FC236}">
                  <a16:creationId xmlns:a16="http://schemas.microsoft.com/office/drawing/2014/main" id="{00000000-0008-0000-0000-000017000000}"/>
                </a:ext>
              </a:extLst>
            </p:cNvPr>
            <p:cNvSpPr txBox="1">
              <a:spLocks noChangeArrowheads="1"/>
            </p:cNvSpPr>
            <p:nvPr/>
          </p:nvSpPr>
          <p:spPr bwMode="auto">
            <a:xfrm>
              <a:off x="1176667" y="543819"/>
              <a:ext cx="394226" cy="271909"/>
            </a:xfrm>
            <a:prstGeom prst="rect">
              <a:avLst/>
            </a:prstGeom>
            <a:no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1" i="0" u="none" strike="noStrike" baseline="0">
                  <a:solidFill>
                    <a:schemeClr val="tx1">
                      <a:lumMod val="75000"/>
                      <a:lumOff val="25000"/>
                    </a:schemeClr>
                  </a:solidFill>
                  <a:latin typeface="Century Gothic" charset="0"/>
                  <a:ea typeface="Century Gothic" charset="0"/>
                  <a:cs typeface="Century Gothic" charset="0"/>
                </a:rPr>
                <a:t>YES</a:t>
              </a:r>
            </a:p>
          </p:txBody>
        </p:sp>
        <p:sp>
          <p:nvSpPr>
            <p:cNvPr id="49" name="Text Box 174">
              <a:extLst>
                <a:ext uri="{FF2B5EF4-FFF2-40B4-BE49-F238E27FC236}">
                  <a16:creationId xmlns:a16="http://schemas.microsoft.com/office/drawing/2014/main" id="{00000000-0008-0000-0000-000018000000}"/>
                </a:ext>
              </a:extLst>
            </p:cNvPr>
            <p:cNvSpPr txBox="1">
              <a:spLocks noChangeArrowheads="1"/>
            </p:cNvSpPr>
            <p:nvPr/>
          </p:nvSpPr>
          <p:spPr bwMode="auto">
            <a:xfrm>
              <a:off x="1186437" y="0"/>
              <a:ext cx="374686" cy="271909"/>
            </a:xfrm>
            <a:prstGeom prst="rect">
              <a:avLst/>
            </a:prstGeom>
            <a:no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1" i="0" u="none" strike="noStrike" baseline="0" dirty="0">
                  <a:solidFill>
                    <a:schemeClr val="tx1">
                      <a:lumMod val="75000"/>
                      <a:lumOff val="25000"/>
                    </a:schemeClr>
                  </a:solidFill>
                  <a:latin typeface="Century Gothic" charset="0"/>
                  <a:ea typeface="Century Gothic" charset="0"/>
                  <a:cs typeface="Century Gothic" charset="0"/>
                </a:rPr>
                <a:t>NO</a:t>
              </a:r>
            </a:p>
          </p:txBody>
        </p:sp>
      </p:grpSp>
      <p:sp>
        <p:nvSpPr>
          <p:cNvPr id="50" name="TextBox 24">
            <a:extLst>
              <a:ext uri="{FF2B5EF4-FFF2-40B4-BE49-F238E27FC236}">
                <a16:creationId xmlns:a16="http://schemas.microsoft.com/office/drawing/2014/main" id="{00000000-0008-0000-0000-000019000000}"/>
              </a:ext>
            </a:extLst>
          </p:cNvPr>
          <p:cNvSpPr txBox="1"/>
          <p:nvPr/>
        </p:nvSpPr>
        <p:spPr>
          <a:xfrm>
            <a:off x="3539389" y="6168252"/>
            <a:ext cx="1158875" cy="43815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latin typeface="Century Gothic" panose="020B0502020202020204" pitchFamily="34" charset="0"/>
              </a:rPr>
              <a:t>CONNECTORS</a:t>
            </a:r>
          </a:p>
          <a:p>
            <a:endParaRPr lang="en-US" sz="1100" dirty="0"/>
          </a:p>
        </p:txBody>
      </p:sp>
      <p:cxnSp>
        <p:nvCxnSpPr>
          <p:cNvPr id="51" name="Straight Arrow Connector 50">
            <a:extLst>
              <a:ext uri="{FF2B5EF4-FFF2-40B4-BE49-F238E27FC236}">
                <a16:creationId xmlns:a16="http://schemas.microsoft.com/office/drawing/2014/main" id="{00000000-0008-0000-0000-00001D000000}"/>
              </a:ext>
            </a:extLst>
          </p:cNvPr>
          <p:cNvCxnSpPr/>
          <p:nvPr/>
        </p:nvCxnSpPr>
        <p:spPr>
          <a:xfrm>
            <a:off x="4995127" y="6295252"/>
            <a:ext cx="609600"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0000000-0008-0000-0000-00001E000000}"/>
              </a:ext>
            </a:extLst>
          </p:cNvPr>
          <p:cNvCxnSpPr/>
          <p:nvPr/>
        </p:nvCxnSpPr>
        <p:spPr>
          <a:xfrm>
            <a:off x="5814277" y="5939652"/>
            <a:ext cx="0" cy="76200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5" name="AutoShape 166">
            <a:extLst>
              <a:ext uri="{FF2B5EF4-FFF2-40B4-BE49-F238E27FC236}">
                <a16:creationId xmlns:a16="http://schemas.microsoft.com/office/drawing/2014/main" id="{00000000-0008-0000-0000-000025000000}"/>
              </a:ext>
            </a:extLst>
          </p:cNvPr>
          <p:cNvSpPr>
            <a:spLocks noChangeArrowheads="1"/>
          </p:cNvSpPr>
          <p:nvPr/>
        </p:nvSpPr>
        <p:spPr bwMode="auto">
          <a:xfrm>
            <a:off x="294880" y="2420417"/>
            <a:ext cx="1498600" cy="815975"/>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sp>
        <p:nvSpPr>
          <p:cNvPr id="56" name="AutoShape 167">
            <a:extLst>
              <a:ext uri="{FF2B5EF4-FFF2-40B4-BE49-F238E27FC236}">
                <a16:creationId xmlns:a16="http://schemas.microsoft.com/office/drawing/2014/main" id="{00000000-0008-0000-0000-000026000000}"/>
              </a:ext>
            </a:extLst>
          </p:cNvPr>
          <p:cNvSpPr>
            <a:spLocks noChangeArrowheads="1"/>
          </p:cNvSpPr>
          <p:nvPr/>
        </p:nvSpPr>
        <p:spPr bwMode="auto">
          <a:xfrm>
            <a:off x="263130" y="1040653"/>
            <a:ext cx="1498600" cy="815975"/>
          </a:xfrm>
          <a:prstGeom prst="flowChartAlternate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sp>
        <p:nvSpPr>
          <p:cNvPr id="57" name="AutoShape 169">
            <a:extLst>
              <a:ext uri="{FF2B5EF4-FFF2-40B4-BE49-F238E27FC236}">
                <a16:creationId xmlns:a16="http://schemas.microsoft.com/office/drawing/2014/main" id="{00000000-0008-0000-0000-000027000000}"/>
              </a:ext>
            </a:extLst>
          </p:cNvPr>
          <p:cNvSpPr>
            <a:spLocks noChangeArrowheads="1"/>
          </p:cNvSpPr>
          <p:nvPr/>
        </p:nvSpPr>
        <p:spPr bwMode="auto">
          <a:xfrm>
            <a:off x="4943975" y="3824326"/>
            <a:ext cx="2184400" cy="815975"/>
          </a:xfrm>
          <a:prstGeom prst="flowChartInputOutpu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sp>
        <p:nvSpPr>
          <p:cNvPr id="58" name="AutoShape 170">
            <a:extLst>
              <a:ext uri="{FF2B5EF4-FFF2-40B4-BE49-F238E27FC236}">
                <a16:creationId xmlns:a16="http://schemas.microsoft.com/office/drawing/2014/main" id="{00000000-0008-0000-0000-000028000000}"/>
              </a:ext>
            </a:extLst>
          </p:cNvPr>
          <p:cNvSpPr>
            <a:spLocks noChangeArrowheads="1"/>
          </p:cNvSpPr>
          <p:nvPr/>
        </p:nvSpPr>
        <p:spPr bwMode="auto">
          <a:xfrm>
            <a:off x="5529309" y="2560985"/>
            <a:ext cx="1498600" cy="815975"/>
          </a:xfrm>
          <a:prstGeom prst="flowChartDocumen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grpSp>
        <p:nvGrpSpPr>
          <p:cNvPr id="59" name="Group 58">
            <a:extLst>
              <a:ext uri="{FF2B5EF4-FFF2-40B4-BE49-F238E27FC236}">
                <a16:creationId xmlns:a16="http://schemas.microsoft.com/office/drawing/2014/main" id="{B39BE2A6-EFA6-2940-5C31-88304E9DC6BF}"/>
              </a:ext>
            </a:extLst>
          </p:cNvPr>
          <p:cNvGrpSpPr/>
          <p:nvPr/>
        </p:nvGrpSpPr>
        <p:grpSpPr>
          <a:xfrm>
            <a:off x="2682480" y="3785741"/>
            <a:ext cx="1571625" cy="815975"/>
            <a:chOff x="0" y="0"/>
            <a:chExt cx="1570893" cy="815728"/>
          </a:xfrm>
        </p:grpSpPr>
        <p:sp>
          <p:nvSpPr>
            <p:cNvPr id="60" name="AutoShape 168">
              <a:extLst>
                <a:ext uri="{FF2B5EF4-FFF2-40B4-BE49-F238E27FC236}">
                  <a16:creationId xmlns:a16="http://schemas.microsoft.com/office/drawing/2014/main" id="{00000000-0008-0000-0000-00002C000000}"/>
                </a:ext>
              </a:extLst>
            </p:cNvPr>
            <p:cNvSpPr>
              <a:spLocks noChangeArrowheads="1"/>
            </p:cNvSpPr>
            <p:nvPr/>
          </p:nvSpPr>
          <p:spPr bwMode="auto">
            <a:xfrm>
              <a:off x="0" y="0"/>
              <a:ext cx="1498410" cy="815728"/>
            </a:xfrm>
            <a:prstGeom prst="flowChartDecision">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sp>
          <p:nvSpPr>
            <p:cNvPr id="61" name="Text Box 173">
              <a:extLst>
                <a:ext uri="{FF2B5EF4-FFF2-40B4-BE49-F238E27FC236}">
                  <a16:creationId xmlns:a16="http://schemas.microsoft.com/office/drawing/2014/main" id="{00000000-0008-0000-0000-00002D000000}"/>
                </a:ext>
              </a:extLst>
            </p:cNvPr>
            <p:cNvSpPr txBox="1">
              <a:spLocks noChangeArrowheads="1"/>
            </p:cNvSpPr>
            <p:nvPr/>
          </p:nvSpPr>
          <p:spPr bwMode="auto">
            <a:xfrm>
              <a:off x="1176667" y="543819"/>
              <a:ext cx="394226" cy="27190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1" i="0" u="none" strike="noStrike" baseline="0">
                  <a:solidFill>
                    <a:schemeClr val="tx1">
                      <a:lumMod val="75000"/>
                      <a:lumOff val="25000"/>
                    </a:schemeClr>
                  </a:solidFill>
                  <a:latin typeface="Century Gothic" charset="0"/>
                  <a:ea typeface="Century Gothic" charset="0"/>
                  <a:cs typeface="Century Gothic" charset="0"/>
                </a:rPr>
                <a:t>YES</a:t>
              </a:r>
            </a:p>
          </p:txBody>
        </p:sp>
        <p:sp>
          <p:nvSpPr>
            <p:cNvPr id="62" name="Text Box 174">
              <a:extLst>
                <a:ext uri="{FF2B5EF4-FFF2-40B4-BE49-F238E27FC236}">
                  <a16:creationId xmlns:a16="http://schemas.microsoft.com/office/drawing/2014/main" id="{00000000-0008-0000-0000-00002E000000}"/>
                </a:ext>
              </a:extLst>
            </p:cNvPr>
            <p:cNvSpPr txBox="1">
              <a:spLocks noChangeArrowheads="1"/>
            </p:cNvSpPr>
            <p:nvPr/>
          </p:nvSpPr>
          <p:spPr bwMode="auto">
            <a:xfrm>
              <a:off x="1186437" y="0"/>
              <a:ext cx="374686" cy="27190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1" i="0" u="none" strike="noStrike" baseline="0">
                  <a:solidFill>
                    <a:schemeClr val="tx1">
                      <a:lumMod val="75000"/>
                      <a:lumOff val="25000"/>
                    </a:schemeClr>
                  </a:solidFill>
                  <a:latin typeface="Century Gothic" charset="0"/>
                  <a:ea typeface="Century Gothic" charset="0"/>
                  <a:cs typeface="Century Gothic" charset="0"/>
                </a:rPr>
                <a:t>NO</a:t>
              </a:r>
            </a:p>
          </p:txBody>
        </p:sp>
      </p:grpSp>
      <p:cxnSp>
        <p:nvCxnSpPr>
          <p:cNvPr id="63" name="Straight Arrow Connector 62">
            <a:extLst>
              <a:ext uri="{FF2B5EF4-FFF2-40B4-BE49-F238E27FC236}">
                <a16:creationId xmlns:a16="http://schemas.microsoft.com/office/drawing/2014/main" id="{00000000-0008-0000-0000-00002F000000}"/>
              </a:ext>
            </a:extLst>
          </p:cNvPr>
          <p:cNvCxnSpPr/>
          <p:nvPr/>
        </p:nvCxnSpPr>
        <p:spPr>
          <a:xfrm>
            <a:off x="1901430" y="4194948"/>
            <a:ext cx="609600"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0000000-0008-0000-0000-000030000000}"/>
              </a:ext>
            </a:extLst>
          </p:cNvPr>
          <p:cNvCxnSpPr>
            <a:cxnSpLocks/>
          </p:cNvCxnSpPr>
          <p:nvPr/>
        </p:nvCxnSpPr>
        <p:spPr>
          <a:xfrm flipV="1">
            <a:off x="6278609" y="3402361"/>
            <a:ext cx="0" cy="316376"/>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0000000-0008-0000-0000-000031000000}"/>
              </a:ext>
            </a:extLst>
          </p:cNvPr>
          <p:cNvCxnSpPr/>
          <p:nvPr/>
        </p:nvCxnSpPr>
        <p:spPr>
          <a:xfrm>
            <a:off x="1012430" y="2006080"/>
            <a:ext cx="0" cy="33020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6" name="AutoShape 166">
            <a:extLst>
              <a:ext uri="{FF2B5EF4-FFF2-40B4-BE49-F238E27FC236}">
                <a16:creationId xmlns:a16="http://schemas.microsoft.com/office/drawing/2014/main" id="{00000000-0008-0000-0000-000033000000}"/>
              </a:ext>
            </a:extLst>
          </p:cNvPr>
          <p:cNvSpPr>
            <a:spLocks noChangeArrowheads="1"/>
          </p:cNvSpPr>
          <p:nvPr/>
        </p:nvSpPr>
        <p:spPr bwMode="auto">
          <a:xfrm>
            <a:off x="313136" y="3822739"/>
            <a:ext cx="1498600" cy="764024"/>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cxnSp>
        <p:nvCxnSpPr>
          <p:cNvPr id="67" name="Straight Arrow Connector 66">
            <a:extLst>
              <a:ext uri="{FF2B5EF4-FFF2-40B4-BE49-F238E27FC236}">
                <a16:creationId xmlns:a16="http://schemas.microsoft.com/office/drawing/2014/main" id="{00000000-0008-0000-0000-000034000000}"/>
              </a:ext>
            </a:extLst>
          </p:cNvPr>
          <p:cNvCxnSpPr/>
          <p:nvPr/>
        </p:nvCxnSpPr>
        <p:spPr>
          <a:xfrm>
            <a:off x="1012430" y="3339580"/>
            <a:ext cx="0" cy="33020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0000000-0008-0000-0000-000035000000}"/>
              </a:ext>
            </a:extLst>
          </p:cNvPr>
          <p:cNvCxnSpPr/>
          <p:nvPr/>
        </p:nvCxnSpPr>
        <p:spPr>
          <a:xfrm>
            <a:off x="3434311" y="4844370"/>
            <a:ext cx="0" cy="33020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0000000-0008-0000-0000-000036000000}"/>
              </a:ext>
            </a:extLst>
          </p:cNvPr>
          <p:cNvCxnSpPr/>
          <p:nvPr/>
        </p:nvCxnSpPr>
        <p:spPr>
          <a:xfrm>
            <a:off x="1658201" y="11110897"/>
            <a:ext cx="0" cy="33020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0" name="AutoShape 167">
            <a:extLst>
              <a:ext uri="{FF2B5EF4-FFF2-40B4-BE49-F238E27FC236}">
                <a16:creationId xmlns:a16="http://schemas.microsoft.com/office/drawing/2014/main" id="{00000000-0008-0000-0000-000037000000}"/>
              </a:ext>
            </a:extLst>
          </p:cNvPr>
          <p:cNvSpPr>
            <a:spLocks noChangeArrowheads="1"/>
          </p:cNvSpPr>
          <p:nvPr/>
        </p:nvSpPr>
        <p:spPr bwMode="auto">
          <a:xfrm>
            <a:off x="940651" y="11606197"/>
            <a:ext cx="1498600" cy="815975"/>
          </a:xfrm>
          <a:prstGeom prst="flowChartAlternate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sp>
        <p:nvSpPr>
          <p:cNvPr id="71" name="AutoShape 166">
            <a:extLst>
              <a:ext uri="{FF2B5EF4-FFF2-40B4-BE49-F238E27FC236}">
                <a16:creationId xmlns:a16="http://schemas.microsoft.com/office/drawing/2014/main" id="{00000000-0008-0000-0000-000038000000}"/>
              </a:ext>
            </a:extLst>
          </p:cNvPr>
          <p:cNvSpPr>
            <a:spLocks noChangeArrowheads="1"/>
          </p:cNvSpPr>
          <p:nvPr/>
        </p:nvSpPr>
        <p:spPr bwMode="auto">
          <a:xfrm>
            <a:off x="7737975" y="3817976"/>
            <a:ext cx="1498600" cy="815975"/>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cxnSp>
        <p:nvCxnSpPr>
          <p:cNvPr id="72" name="Straight Arrow Connector 71">
            <a:extLst>
              <a:ext uri="{FF2B5EF4-FFF2-40B4-BE49-F238E27FC236}">
                <a16:creationId xmlns:a16="http://schemas.microsoft.com/office/drawing/2014/main" id="{00000000-0008-0000-0000-000039000000}"/>
              </a:ext>
            </a:extLst>
          </p:cNvPr>
          <p:cNvCxnSpPr/>
          <p:nvPr/>
        </p:nvCxnSpPr>
        <p:spPr>
          <a:xfrm>
            <a:off x="7028363" y="4203739"/>
            <a:ext cx="609600"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0000000-0008-0000-0000-00003B000000}"/>
              </a:ext>
            </a:extLst>
          </p:cNvPr>
          <p:cNvCxnSpPr/>
          <p:nvPr/>
        </p:nvCxnSpPr>
        <p:spPr>
          <a:xfrm>
            <a:off x="9369925" y="4203739"/>
            <a:ext cx="609600"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4" name="AutoShape 167">
            <a:extLst>
              <a:ext uri="{FF2B5EF4-FFF2-40B4-BE49-F238E27FC236}">
                <a16:creationId xmlns:a16="http://schemas.microsoft.com/office/drawing/2014/main" id="{00000000-0008-0000-0000-00003C000000}"/>
              </a:ext>
            </a:extLst>
          </p:cNvPr>
          <p:cNvSpPr>
            <a:spLocks noChangeArrowheads="1"/>
          </p:cNvSpPr>
          <p:nvPr/>
        </p:nvSpPr>
        <p:spPr bwMode="auto">
          <a:xfrm>
            <a:off x="10057158" y="3785740"/>
            <a:ext cx="1498600" cy="815975"/>
          </a:xfrm>
          <a:prstGeom prst="flowChartAlternate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cxnSp>
        <p:nvCxnSpPr>
          <p:cNvPr id="77" name="Straight Arrow Connector 76">
            <a:extLst>
              <a:ext uri="{FF2B5EF4-FFF2-40B4-BE49-F238E27FC236}">
                <a16:creationId xmlns:a16="http://schemas.microsoft.com/office/drawing/2014/main" id="{1E955A7E-7F50-CC06-F0CE-7F463C9CD186}"/>
              </a:ext>
            </a:extLst>
          </p:cNvPr>
          <p:cNvCxnSpPr/>
          <p:nvPr/>
        </p:nvCxnSpPr>
        <p:spPr>
          <a:xfrm>
            <a:off x="4377074" y="4216567"/>
            <a:ext cx="609600"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2853D2E8-6086-7E64-3576-C1B4EC8C50B9}"/>
              </a:ext>
            </a:extLst>
          </p:cNvPr>
          <p:cNvSpPr/>
          <p:nvPr/>
        </p:nvSpPr>
        <p:spPr>
          <a:xfrm>
            <a:off x="2569" y="5383894"/>
            <a:ext cx="12192000" cy="36232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C76DF6E-DB38-1A1E-7136-14EFB6E2D401}"/>
              </a:ext>
            </a:extLst>
          </p:cNvPr>
          <p:cNvSpPr txBox="1"/>
          <p:nvPr/>
        </p:nvSpPr>
        <p:spPr>
          <a:xfrm>
            <a:off x="100083" y="5322770"/>
            <a:ext cx="736783" cy="430887"/>
          </a:xfrm>
          <a:prstGeom prst="rect">
            <a:avLst/>
          </a:prstGeom>
          <a:noFill/>
        </p:spPr>
        <p:txBody>
          <a:bodyPr wrap="square" rtlCol="0">
            <a:spAutoFit/>
          </a:bodyPr>
          <a:lstStyle/>
          <a:p>
            <a:r>
              <a:rPr lang="en-US" sz="2200" dirty="0">
                <a:solidFill>
                  <a:srgbClr val="DAEFBB"/>
                </a:solidFill>
                <a:latin typeface="Century Gothic" panose="020B0502020202020204" pitchFamily="34" charset="0"/>
              </a:rPr>
              <a:t>Key</a:t>
            </a:r>
          </a:p>
        </p:txBody>
      </p:sp>
      <p:sp>
        <p:nvSpPr>
          <p:cNvPr id="80" name="TextBox 79">
            <a:extLst>
              <a:ext uri="{FF2B5EF4-FFF2-40B4-BE49-F238E27FC236}">
                <a16:creationId xmlns:a16="http://schemas.microsoft.com/office/drawing/2014/main" id="{CE0FCB00-1610-F795-929D-B7080761B727}"/>
              </a:ext>
            </a:extLst>
          </p:cNvPr>
          <p:cNvSpPr txBox="1"/>
          <p:nvPr/>
        </p:nvSpPr>
        <p:spPr>
          <a:xfrm>
            <a:off x="172875" y="102163"/>
            <a:ext cx="3588242" cy="584775"/>
          </a:xfrm>
          <a:prstGeom prst="rect">
            <a:avLst/>
          </a:prstGeom>
          <a:noFill/>
        </p:spPr>
        <p:txBody>
          <a:bodyPr wrap="square" rtlCol="0">
            <a:spAutoFit/>
          </a:bodyPr>
          <a:lstStyle/>
          <a:p>
            <a:r>
              <a:rPr lang="en-US" sz="3200" dirty="0">
                <a:solidFill>
                  <a:schemeClr val="tx1">
                    <a:lumMod val="65000"/>
                    <a:lumOff val="35000"/>
                  </a:schemeClr>
                </a:solidFill>
                <a:latin typeface="Century Gothic" panose="020B0502020202020204" pitchFamily="34" charset="0"/>
              </a:rPr>
              <a:t>Future Process</a:t>
            </a:r>
          </a:p>
        </p:txBody>
      </p:sp>
    </p:spTree>
    <p:extLst>
      <p:ext uri="{BB962C8B-B14F-4D97-AF65-F5344CB8AC3E}">
        <p14:creationId xmlns:p14="http://schemas.microsoft.com/office/powerpoint/2010/main" val="3925531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smConfetti">
          <a:fgClr>
            <a:srgbClr val="DAEFBB"/>
          </a:fgClr>
          <a:bgClr>
            <a:schemeClr val="bg1"/>
          </a:bgClr>
        </a:pattFill>
        <a:effectLst/>
      </p:bgPr>
    </p:bg>
    <p:spTree>
      <p:nvGrpSpPr>
        <p:cNvPr id="1" name=""/>
        <p:cNvGrpSpPr/>
        <p:nvPr/>
      </p:nvGrpSpPr>
      <p:grpSpPr>
        <a:xfrm>
          <a:off x="0" y="0"/>
          <a:ext cx="0" cy="0"/>
          <a:chOff x="0" y="0"/>
          <a:chExt cx="0" cy="0"/>
        </a:xfrm>
      </p:grpSpPr>
      <p:sp>
        <p:nvSpPr>
          <p:cNvPr id="3" name="AutoShape 166">
            <a:extLst>
              <a:ext uri="{FF2B5EF4-FFF2-40B4-BE49-F238E27FC236}">
                <a16:creationId xmlns:a16="http://schemas.microsoft.com/office/drawing/2014/main" id="{35751544-B748-1061-2C0C-3D3A7F8C628B}"/>
              </a:ext>
            </a:extLst>
          </p:cNvPr>
          <p:cNvSpPr>
            <a:spLocks noChangeArrowheads="1"/>
          </p:cNvSpPr>
          <p:nvPr/>
        </p:nvSpPr>
        <p:spPr bwMode="auto">
          <a:xfrm>
            <a:off x="477460" y="3738907"/>
            <a:ext cx="1498600" cy="815975"/>
          </a:xfrm>
          <a:prstGeom prst="flowChart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sp>
        <p:nvSpPr>
          <p:cNvPr id="4" name="AutoShape 167">
            <a:extLst>
              <a:ext uri="{FF2B5EF4-FFF2-40B4-BE49-F238E27FC236}">
                <a16:creationId xmlns:a16="http://schemas.microsoft.com/office/drawing/2014/main" id="{1BC39B3B-D151-D37F-E315-32DFD4272B42}"/>
              </a:ext>
            </a:extLst>
          </p:cNvPr>
          <p:cNvSpPr>
            <a:spLocks noChangeArrowheads="1"/>
          </p:cNvSpPr>
          <p:nvPr/>
        </p:nvSpPr>
        <p:spPr bwMode="auto">
          <a:xfrm>
            <a:off x="476952" y="2444436"/>
            <a:ext cx="1498600" cy="815975"/>
          </a:xfrm>
          <a:prstGeom prst="flowChartAlternateProcess">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cxnSp>
        <p:nvCxnSpPr>
          <p:cNvPr id="5" name="AutoShape 171">
            <a:extLst>
              <a:ext uri="{FF2B5EF4-FFF2-40B4-BE49-F238E27FC236}">
                <a16:creationId xmlns:a16="http://schemas.microsoft.com/office/drawing/2014/main" id="{6B603C78-312C-2F05-5177-A4FA312FDECF}"/>
              </a:ext>
            </a:extLst>
          </p:cNvPr>
          <p:cNvCxnSpPr>
            <a:cxnSpLocks noChangeShapeType="1"/>
          </p:cNvCxnSpPr>
          <p:nvPr/>
        </p:nvCxnSpPr>
        <p:spPr bwMode="auto">
          <a:xfrm>
            <a:off x="6025710" y="1640389"/>
            <a:ext cx="1498600" cy="815975"/>
          </a:xfrm>
          <a:prstGeom prst="bentConnector3">
            <a:avLst>
              <a:gd name="adj1" fmla="val 50000"/>
            </a:avLst>
          </a:prstGeom>
          <a:noFill/>
          <a:ln w="12700">
            <a:solidFill>
              <a:schemeClr val="bg1">
                <a:lumMod val="50000"/>
              </a:schemeClr>
            </a:solidFill>
            <a:miter lim="800000"/>
            <a:headEnd type="none" w="sm" len="sm"/>
            <a:tailEnd type="triangle" w="lg" len="med"/>
          </a:ln>
          <a:extLst>
            <a:ext uri="{909E8E84-426E-40DD-AFC4-6F175D3DCCD1}">
              <a14:hiddenFill xmlns:a14="http://schemas.microsoft.com/office/drawing/2010/main">
                <a:noFill/>
              </a14:hiddenFill>
            </a:ext>
          </a:extLst>
        </p:spPr>
      </p:cxnSp>
      <p:cxnSp>
        <p:nvCxnSpPr>
          <p:cNvPr id="6" name="Straight Arrow Connector 5">
            <a:extLst>
              <a:ext uri="{FF2B5EF4-FFF2-40B4-BE49-F238E27FC236}">
                <a16:creationId xmlns:a16="http://schemas.microsoft.com/office/drawing/2014/main" id="{5BDECAC7-EE97-D655-5D45-2B25CEADBB17}"/>
              </a:ext>
            </a:extLst>
          </p:cNvPr>
          <p:cNvCxnSpPr/>
          <p:nvPr/>
        </p:nvCxnSpPr>
        <p:spPr>
          <a:xfrm>
            <a:off x="6000310" y="2056314"/>
            <a:ext cx="609600"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C2BDAF9-7809-942B-CBD7-68E4226D7116}"/>
              </a:ext>
            </a:extLst>
          </p:cNvPr>
          <p:cNvCxnSpPr/>
          <p:nvPr/>
        </p:nvCxnSpPr>
        <p:spPr>
          <a:xfrm>
            <a:off x="7181410" y="1637214"/>
            <a:ext cx="0" cy="59690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8" name="AutoShape 169">
            <a:extLst>
              <a:ext uri="{FF2B5EF4-FFF2-40B4-BE49-F238E27FC236}">
                <a16:creationId xmlns:a16="http://schemas.microsoft.com/office/drawing/2014/main" id="{D2A36D9F-0EAE-FDF7-2FAD-237FF01B6084}"/>
              </a:ext>
            </a:extLst>
          </p:cNvPr>
          <p:cNvSpPr>
            <a:spLocks noChangeArrowheads="1"/>
          </p:cNvSpPr>
          <p:nvPr/>
        </p:nvSpPr>
        <p:spPr bwMode="auto">
          <a:xfrm>
            <a:off x="3338074" y="2444436"/>
            <a:ext cx="1498600" cy="815975"/>
          </a:xfrm>
          <a:prstGeom prst="flowChartInputOutpu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sp>
        <p:nvSpPr>
          <p:cNvPr id="9" name="AutoShape 170">
            <a:extLst>
              <a:ext uri="{FF2B5EF4-FFF2-40B4-BE49-F238E27FC236}">
                <a16:creationId xmlns:a16="http://schemas.microsoft.com/office/drawing/2014/main" id="{B0F54E0F-C11D-33CA-4B35-A4C92FF0C764}"/>
              </a:ext>
            </a:extLst>
          </p:cNvPr>
          <p:cNvSpPr>
            <a:spLocks noChangeArrowheads="1"/>
          </p:cNvSpPr>
          <p:nvPr/>
        </p:nvSpPr>
        <p:spPr bwMode="auto">
          <a:xfrm>
            <a:off x="3338074" y="3738907"/>
            <a:ext cx="1498600" cy="815975"/>
          </a:xfrm>
          <a:prstGeom prst="flowChartDocumen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sp>
        <p:nvSpPr>
          <p:cNvPr id="10" name="Oval 9">
            <a:extLst>
              <a:ext uri="{FF2B5EF4-FFF2-40B4-BE49-F238E27FC236}">
                <a16:creationId xmlns:a16="http://schemas.microsoft.com/office/drawing/2014/main" id="{EBA2CE67-97E0-1ECD-52A1-C8DC660C00EC}"/>
              </a:ext>
            </a:extLst>
          </p:cNvPr>
          <p:cNvSpPr>
            <a:spLocks noChangeArrowheads="1"/>
          </p:cNvSpPr>
          <p:nvPr/>
        </p:nvSpPr>
        <p:spPr bwMode="auto">
          <a:xfrm>
            <a:off x="3338074" y="1246143"/>
            <a:ext cx="1498600" cy="815975"/>
          </a:xfrm>
          <a:prstGeom prst="ellipse">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round/>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grpSp>
        <p:nvGrpSpPr>
          <p:cNvPr id="11" name="Group 10">
            <a:extLst>
              <a:ext uri="{FF2B5EF4-FFF2-40B4-BE49-F238E27FC236}">
                <a16:creationId xmlns:a16="http://schemas.microsoft.com/office/drawing/2014/main" id="{600CB6DA-9C00-E3E4-383E-A225BF091854}"/>
              </a:ext>
            </a:extLst>
          </p:cNvPr>
          <p:cNvGrpSpPr/>
          <p:nvPr/>
        </p:nvGrpSpPr>
        <p:grpSpPr>
          <a:xfrm>
            <a:off x="476952" y="1246301"/>
            <a:ext cx="1571625" cy="815975"/>
            <a:chOff x="0" y="0"/>
            <a:chExt cx="1570893" cy="815728"/>
          </a:xfrm>
        </p:grpSpPr>
        <p:sp>
          <p:nvSpPr>
            <p:cNvPr id="12" name="AutoShape 168">
              <a:extLst>
                <a:ext uri="{FF2B5EF4-FFF2-40B4-BE49-F238E27FC236}">
                  <a16:creationId xmlns:a16="http://schemas.microsoft.com/office/drawing/2014/main" id="{03518BFA-44A5-90F0-BF01-FE780713E0A4}"/>
                </a:ext>
              </a:extLst>
            </p:cNvPr>
            <p:cNvSpPr>
              <a:spLocks noChangeArrowheads="1"/>
            </p:cNvSpPr>
            <p:nvPr/>
          </p:nvSpPr>
          <p:spPr bwMode="auto">
            <a:xfrm>
              <a:off x="0" y="0"/>
              <a:ext cx="1498410" cy="815728"/>
            </a:xfrm>
            <a:prstGeom prst="flowChartDecision">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000" b="0" i="0" u="none" strike="noStrike" baseline="0">
                <a:solidFill>
                  <a:srgbClr val="000000"/>
                </a:solidFill>
                <a:latin typeface="Century Gothic" charset="0"/>
                <a:ea typeface="Century Gothic" charset="0"/>
                <a:cs typeface="Century Gothic" charset="0"/>
              </a:endParaRPr>
            </a:p>
          </p:txBody>
        </p:sp>
        <p:sp>
          <p:nvSpPr>
            <p:cNvPr id="13" name="Text Box 173">
              <a:extLst>
                <a:ext uri="{FF2B5EF4-FFF2-40B4-BE49-F238E27FC236}">
                  <a16:creationId xmlns:a16="http://schemas.microsoft.com/office/drawing/2014/main" id="{E444F970-FC48-4B56-92CE-6FD4079A3D48}"/>
                </a:ext>
              </a:extLst>
            </p:cNvPr>
            <p:cNvSpPr txBox="1">
              <a:spLocks noChangeArrowheads="1"/>
            </p:cNvSpPr>
            <p:nvPr/>
          </p:nvSpPr>
          <p:spPr bwMode="auto">
            <a:xfrm>
              <a:off x="1176667" y="543819"/>
              <a:ext cx="394226" cy="27190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1" i="0" u="none" strike="noStrike" baseline="0">
                  <a:solidFill>
                    <a:schemeClr val="tx1">
                      <a:lumMod val="75000"/>
                      <a:lumOff val="25000"/>
                    </a:schemeClr>
                  </a:solidFill>
                  <a:latin typeface="Century Gothic" charset="0"/>
                  <a:ea typeface="Century Gothic" charset="0"/>
                  <a:cs typeface="Century Gothic" charset="0"/>
                </a:rPr>
                <a:t>YES</a:t>
              </a:r>
            </a:p>
          </p:txBody>
        </p:sp>
        <p:sp>
          <p:nvSpPr>
            <p:cNvPr id="14" name="Text Box 174">
              <a:extLst>
                <a:ext uri="{FF2B5EF4-FFF2-40B4-BE49-F238E27FC236}">
                  <a16:creationId xmlns:a16="http://schemas.microsoft.com/office/drawing/2014/main" id="{6BF4E8D3-3440-AFA7-9BA0-1244EE3BD57C}"/>
                </a:ext>
              </a:extLst>
            </p:cNvPr>
            <p:cNvSpPr txBox="1">
              <a:spLocks noChangeArrowheads="1"/>
            </p:cNvSpPr>
            <p:nvPr/>
          </p:nvSpPr>
          <p:spPr bwMode="auto">
            <a:xfrm>
              <a:off x="1186437" y="0"/>
              <a:ext cx="374686" cy="27190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1" i="0" u="none" strike="noStrike" baseline="0">
                  <a:solidFill>
                    <a:schemeClr val="tx1">
                      <a:lumMod val="75000"/>
                      <a:lumOff val="25000"/>
                    </a:schemeClr>
                  </a:solidFill>
                  <a:latin typeface="Century Gothic" charset="0"/>
                  <a:ea typeface="Century Gothic" charset="0"/>
                  <a:cs typeface="Century Gothic" charset="0"/>
                </a:rPr>
                <a:t>NO</a:t>
              </a:r>
            </a:p>
          </p:txBody>
        </p:sp>
      </p:grpSp>
      <p:sp>
        <p:nvSpPr>
          <p:cNvPr id="15" name="TextBox 14">
            <a:extLst>
              <a:ext uri="{FF2B5EF4-FFF2-40B4-BE49-F238E27FC236}">
                <a16:creationId xmlns:a16="http://schemas.microsoft.com/office/drawing/2014/main" id="{012A6A3F-D288-FB92-B7DF-E166769CBCB5}"/>
              </a:ext>
            </a:extLst>
          </p:cNvPr>
          <p:cNvSpPr txBox="1"/>
          <p:nvPr/>
        </p:nvSpPr>
        <p:spPr>
          <a:xfrm>
            <a:off x="172875" y="102163"/>
            <a:ext cx="11878574" cy="584775"/>
          </a:xfrm>
          <a:prstGeom prst="rect">
            <a:avLst/>
          </a:prstGeom>
          <a:noFill/>
        </p:spPr>
        <p:txBody>
          <a:bodyPr wrap="square" rtlCol="0">
            <a:spAutoFit/>
          </a:bodyPr>
          <a:lstStyle/>
          <a:p>
            <a:r>
              <a:rPr lang="en-US" sz="3200" dirty="0">
                <a:solidFill>
                  <a:schemeClr val="tx1">
                    <a:lumMod val="65000"/>
                    <a:lumOff val="35000"/>
                  </a:schemeClr>
                </a:solidFill>
                <a:latin typeface="Century Gothic" panose="020B0502020202020204" pitchFamily="34" charset="0"/>
              </a:rPr>
              <a:t>COPY AND PASTE BLANK ICONS</a:t>
            </a:r>
          </a:p>
        </p:txBody>
      </p:sp>
      <p:cxnSp>
        <p:nvCxnSpPr>
          <p:cNvPr id="16" name="Straight Arrow Connector 15">
            <a:extLst>
              <a:ext uri="{FF2B5EF4-FFF2-40B4-BE49-F238E27FC236}">
                <a16:creationId xmlns:a16="http://schemas.microsoft.com/office/drawing/2014/main" id="{48865E14-4478-AFCF-FD81-606708FE3CC0}"/>
              </a:ext>
            </a:extLst>
          </p:cNvPr>
          <p:cNvCxnSpPr>
            <a:cxnSpLocks/>
          </p:cNvCxnSpPr>
          <p:nvPr/>
        </p:nvCxnSpPr>
        <p:spPr>
          <a:xfrm flipH="1">
            <a:off x="5808771" y="2457277"/>
            <a:ext cx="826539"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DAF5A45-C5B6-A964-4638-DAD35CD11DD6}"/>
              </a:ext>
            </a:extLst>
          </p:cNvPr>
          <p:cNvCxnSpPr>
            <a:cxnSpLocks/>
          </p:cNvCxnSpPr>
          <p:nvPr/>
        </p:nvCxnSpPr>
        <p:spPr>
          <a:xfrm flipV="1">
            <a:off x="7791010" y="1604671"/>
            <a:ext cx="0" cy="1219328"/>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87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3098</TotalTime>
  <Words>207</Words>
  <Application>Microsoft Macintosh PowerPoint</Application>
  <PresentationFormat>Widescreen</PresentationFormat>
  <Paragraphs>45</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Office81</cp:lastModifiedBy>
  <cp:revision>88</cp:revision>
  <dcterms:created xsi:type="dcterms:W3CDTF">2022-05-22T18:55:25Z</dcterms:created>
  <dcterms:modified xsi:type="dcterms:W3CDTF">2024-09-22T20:55:58Z</dcterms:modified>
</cp:coreProperties>
</file>