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Lst>
  <p:notesMasterIdLst>
    <p:notesMasterId r:id="rId17"/>
  </p:notesMasterIdLst>
  <p:sldIdLst>
    <p:sldId id="342" r:id="rId2"/>
    <p:sldId id="354" r:id="rId3"/>
    <p:sldId id="373" r:id="rId4"/>
    <p:sldId id="370" r:id="rId5"/>
    <p:sldId id="374" r:id="rId6"/>
    <p:sldId id="364" r:id="rId7"/>
    <p:sldId id="357" r:id="rId8"/>
    <p:sldId id="375" r:id="rId9"/>
    <p:sldId id="376" r:id="rId10"/>
    <p:sldId id="363" r:id="rId11"/>
    <p:sldId id="361" r:id="rId12"/>
    <p:sldId id="368" r:id="rId13"/>
    <p:sldId id="377" r:id="rId14"/>
    <p:sldId id="378"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ED8A77"/>
    <a:srgbClr val="EDE2E9"/>
    <a:srgbClr val="FADAD3"/>
    <a:srgbClr val="F5CABE"/>
    <a:srgbClr val="E57D83"/>
    <a:srgbClr val="E7DFE3"/>
    <a:srgbClr val="DBC8D8"/>
    <a:srgbClr val="C33056"/>
    <a:srgbClr val="EAA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0" autoAdjust="0"/>
    <p:restoredTop sz="96327"/>
  </p:normalViewPr>
  <p:slideViewPr>
    <p:cSldViewPr snapToGrid="0" snapToObjects="1">
      <p:cViewPr varScale="1">
        <p:scale>
          <a:sx n="77" d="100"/>
          <a:sy n="77" d="100"/>
        </p:scale>
        <p:origin x="213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9/18/2024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707066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11</a:t>
            </a:fld>
            <a:endParaRPr lang="en-US" dirty="0"/>
          </a:p>
        </p:txBody>
      </p:sp>
    </p:spTree>
    <p:extLst>
      <p:ext uri="{BB962C8B-B14F-4D97-AF65-F5344CB8AC3E}">
        <p14:creationId xmlns:p14="http://schemas.microsoft.com/office/powerpoint/2010/main" val="243652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51399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257096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14</a:t>
            </a:fld>
            <a:endParaRPr lang="en-US" dirty="0"/>
          </a:p>
        </p:txBody>
      </p:sp>
    </p:spTree>
    <p:extLst>
      <p:ext uri="{BB962C8B-B14F-4D97-AF65-F5344CB8AC3E}">
        <p14:creationId xmlns:p14="http://schemas.microsoft.com/office/powerpoint/2010/main" val="996546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15</a:t>
            </a:fld>
            <a:endParaRPr lang="en-US" dirty="0"/>
          </a:p>
        </p:txBody>
      </p:sp>
    </p:spTree>
    <p:extLst>
      <p:ext uri="{BB962C8B-B14F-4D97-AF65-F5344CB8AC3E}">
        <p14:creationId xmlns:p14="http://schemas.microsoft.com/office/powerpoint/2010/main" val="182226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297533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3896592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5</a:t>
            </a:fld>
            <a:endParaRPr lang="en-US" dirty="0"/>
          </a:p>
        </p:txBody>
      </p:sp>
    </p:spTree>
    <p:extLst>
      <p:ext uri="{BB962C8B-B14F-4D97-AF65-F5344CB8AC3E}">
        <p14:creationId xmlns:p14="http://schemas.microsoft.com/office/powerpoint/2010/main" val="261046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9629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7</a:t>
            </a:fld>
            <a:endParaRPr lang="en-US" dirty="0"/>
          </a:p>
        </p:txBody>
      </p:sp>
    </p:spTree>
    <p:extLst>
      <p:ext uri="{BB962C8B-B14F-4D97-AF65-F5344CB8AC3E}">
        <p14:creationId xmlns:p14="http://schemas.microsoft.com/office/powerpoint/2010/main" val="371773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2952886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9</a:t>
            </a:fld>
            <a:endParaRPr lang="en-US" dirty="0"/>
          </a:p>
        </p:txBody>
      </p:sp>
    </p:spTree>
    <p:extLst>
      <p:ext uri="{BB962C8B-B14F-4D97-AF65-F5344CB8AC3E}">
        <p14:creationId xmlns:p14="http://schemas.microsoft.com/office/powerpoint/2010/main" val="503838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10</a:t>
            </a:fld>
            <a:endParaRPr lang="en-US" dirty="0"/>
          </a:p>
        </p:txBody>
      </p:sp>
    </p:spTree>
    <p:extLst>
      <p:ext uri="{BB962C8B-B14F-4D97-AF65-F5344CB8AC3E}">
        <p14:creationId xmlns:p14="http://schemas.microsoft.com/office/powerpoint/2010/main" val="127639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EBD1-2B94-50D3-D8A8-989F464BC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A0954F-8704-07BA-B14B-5DA7A351A2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327151-D91D-32D2-D98F-0593EACE3E10}"/>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a:extLst>
              <a:ext uri="{FF2B5EF4-FFF2-40B4-BE49-F238E27FC236}">
                <a16:creationId xmlns:a16="http://schemas.microsoft.com/office/drawing/2014/main" id="{2F87C3E4-30AE-BFB9-E8CB-BF9797E513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77B25B-63CF-FDC2-80D5-8B4A263566BB}"/>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58554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090B-CD53-9937-9F1D-B32714BED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7B5776-A419-CEE7-5511-F13C4000BA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7A1EC-6B89-3BCB-5F6A-9096CB4DCE87}"/>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a:extLst>
              <a:ext uri="{FF2B5EF4-FFF2-40B4-BE49-F238E27FC236}">
                <a16:creationId xmlns:a16="http://schemas.microsoft.com/office/drawing/2014/main" id="{5F2B79B2-85D3-51AF-B5E4-983B79B328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CD1D92-0883-3595-3EF9-1AC6DEEDE3AC}"/>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30232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26A2E3-DA2E-8501-AECA-4A5587D67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2D0A01-5C09-5006-6952-449DC1767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23BB4-B4E8-9DBA-A98F-16CAD2C6ADCB}"/>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a:extLst>
              <a:ext uri="{FF2B5EF4-FFF2-40B4-BE49-F238E27FC236}">
                <a16:creationId xmlns:a16="http://schemas.microsoft.com/office/drawing/2014/main" id="{394950F5-7A8B-9777-6963-854F4148C9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6E33E2-4C81-7FB1-C693-6B22606A92B8}"/>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95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4E3C-99B7-CB46-ED21-64051134C8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4B888-8955-1837-094C-4B2E769E58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AE537-7F29-0FD6-1028-ACA77B0F3445}"/>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a:extLst>
              <a:ext uri="{FF2B5EF4-FFF2-40B4-BE49-F238E27FC236}">
                <a16:creationId xmlns:a16="http://schemas.microsoft.com/office/drawing/2014/main" id="{BA7BD789-CEBC-E076-A6DA-B0E04587E4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6815B-7B26-53D9-55A5-4D4B9A53570B}"/>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428554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1DBA-AF72-15B2-A666-3F88B1E9FB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9906F4-022F-FF37-3992-31D4D47C62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21E07-3F08-8895-18A2-564B9EA2C137}"/>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5" name="Footer Placeholder 4">
            <a:extLst>
              <a:ext uri="{FF2B5EF4-FFF2-40B4-BE49-F238E27FC236}">
                <a16:creationId xmlns:a16="http://schemas.microsoft.com/office/drawing/2014/main" id="{37C6DA61-B5B9-2351-22E4-305C92CD12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FD1092-30A3-D6FE-FE3C-6915912EC7CD}"/>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3411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9A2A-7DC5-E057-36A7-35E9D752EE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839A5-D6D2-F7D3-F4BD-AF212495AC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F79027-B68F-3F7C-502D-BB0D852278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D51AC3-80F7-3E59-8793-FB6A109FED63}"/>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a:extLst>
              <a:ext uri="{FF2B5EF4-FFF2-40B4-BE49-F238E27FC236}">
                <a16:creationId xmlns:a16="http://schemas.microsoft.com/office/drawing/2014/main" id="{060639F8-AB5A-6991-3ABC-B1EBBE1B26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CB59D6-5E24-CD4E-8A9A-FE74489DBC3E}"/>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3231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81AF-9E8E-B1DB-7A93-39B6C595B2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EBFE38-4555-62E6-0A34-56BBEEC36A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FC76D4-8BF3-8310-6200-EE4781B8EE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CD9E3C-4794-2627-262F-D3BF6794A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F3338-7B7F-AAC5-FF7C-BA69FD4E2E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01139B-923C-C50E-B128-74D4C3C019D5}"/>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8" name="Footer Placeholder 7">
            <a:extLst>
              <a:ext uri="{FF2B5EF4-FFF2-40B4-BE49-F238E27FC236}">
                <a16:creationId xmlns:a16="http://schemas.microsoft.com/office/drawing/2014/main" id="{9EF208E2-852F-3F42-E8E0-D28D715D89A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A781D33-86B0-7D62-B32E-620E2B99B457}"/>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05120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1C8B-2BBF-AD8F-7962-89817D1043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803707-216B-B023-AAF5-0B13A9454679}"/>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4" name="Footer Placeholder 3">
            <a:extLst>
              <a:ext uri="{FF2B5EF4-FFF2-40B4-BE49-F238E27FC236}">
                <a16:creationId xmlns:a16="http://schemas.microsoft.com/office/drawing/2014/main" id="{F7D0F592-C2B4-E31F-338F-E7F7AA4375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EDF7AA8-75DB-1D37-B3FE-15A08E278CEC}"/>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0068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DAB306-7283-EBE5-4D85-3DCF18FDE778}"/>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3" name="Footer Placeholder 2">
            <a:extLst>
              <a:ext uri="{FF2B5EF4-FFF2-40B4-BE49-F238E27FC236}">
                <a16:creationId xmlns:a16="http://schemas.microsoft.com/office/drawing/2014/main" id="{92787990-CC2E-FF03-1C50-436782F37B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63F662-B3CF-A6C4-BC0B-E19BC671F7A5}"/>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45046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1C22-A829-D346-DCD0-912020DE5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B63DAF-9E1C-49ED-287D-1AA9F7805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D83943-8880-A8B9-7896-D1CCD2EFF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AF1E2-90E2-BB17-006E-595819F0C1A4}"/>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a:extLst>
              <a:ext uri="{FF2B5EF4-FFF2-40B4-BE49-F238E27FC236}">
                <a16:creationId xmlns:a16="http://schemas.microsoft.com/office/drawing/2014/main" id="{4CC1027D-10A1-14CB-A75E-83CAD8625F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BF54CB-7D08-4A78-95E2-CC1E4BBBA6C4}"/>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801600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4F07-825F-CC3C-70D0-B2E1DB576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C00280-689B-BDA2-9EA6-559FFC196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F45C47-BB27-832B-B2F2-F817CF60F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5917A-12AA-30D7-FCC6-12AF227D2D54}"/>
              </a:ext>
            </a:extLst>
          </p:cNvPr>
          <p:cNvSpPr>
            <a:spLocks noGrp="1"/>
          </p:cNvSpPr>
          <p:nvPr>
            <p:ph type="dt" sz="half" idx="10"/>
          </p:nvPr>
        </p:nvSpPr>
        <p:spPr/>
        <p:txBody>
          <a:bodyPr/>
          <a:lstStyle/>
          <a:p>
            <a:fld id="{7381E756-E947-FD4A-8A23-D2C983A1A8BD}" type="datetimeFigureOut">
              <a:rPr lang="en-US" smtClean="0"/>
              <a:t>9/18/2024</a:t>
            </a:fld>
            <a:endParaRPr lang="en-US" dirty="0"/>
          </a:p>
        </p:txBody>
      </p:sp>
      <p:sp>
        <p:nvSpPr>
          <p:cNvPr id="6" name="Footer Placeholder 5">
            <a:extLst>
              <a:ext uri="{FF2B5EF4-FFF2-40B4-BE49-F238E27FC236}">
                <a16:creationId xmlns:a16="http://schemas.microsoft.com/office/drawing/2014/main" id="{7B994400-C50D-126B-2767-9002B106B4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D56759-95D9-9824-82D5-B2DC4CD6F02E}"/>
              </a:ext>
            </a:extLst>
          </p:cNvPr>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339971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48A6A-4AAE-19D3-57ED-78C9A8BD6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59F88C-0075-D681-9319-B1CA466D9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5112F-8BBE-9E09-3ACE-22F5A1B71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81E756-E947-FD4A-8A23-D2C983A1A8BD}" type="datetimeFigureOut">
              <a:rPr lang="en-US" smtClean="0"/>
              <a:t>9/18/2024</a:t>
            </a:fld>
            <a:endParaRPr lang="en-US" dirty="0"/>
          </a:p>
        </p:txBody>
      </p:sp>
      <p:sp>
        <p:nvSpPr>
          <p:cNvPr id="5" name="Footer Placeholder 4">
            <a:extLst>
              <a:ext uri="{FF2B5EF4-FFF2-40B4-BE49-F238E27FC236}">
                <a16:creationId xmlns:a16="http://schemas.microsoft.com/office/drawing/2014/main" id="{CF976262-335E-72F8-0352-74CF945F86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D5C8DD7-48AD-B3C7-ED80-C00D58F7D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25346041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martsheet.com/try-it?trp=12182&amp;utm_source=template-powerpoint&amp;utm_medium=content&amp;utm_campaign=HR+Consulting+Proposal+Template-powerpoint-12182&amp;lpa=HR+Consulting+Proposal+Template+powerpoint+12182"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oogle Shape;93;p1">
            <a:hlinkClick r:id="rId2"/>
            <a:extLst>
              <a:ext uri="{FF2B5EF4-FFF2-40B4-BE49-F238E27FC236}">
                <a16:creationId xmlns:a16="http://schemas.microsoft.com/office/drawing/2014/main" id="{16BCC30B-76FD-AAF7-2EDE-3A53C6542D6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3" name="Google Shape;90;p1">
            <a:extLst>
              <a:ext uri="{FF2B5EF4-FFF2-40B4-BE49-F238E27FC236}">
                <a16:creationId xmlns:a16="http://schemas.microsoft.com/office/drawing/2014/main" id="{C34A8630-9655-37EE-C42D-A33BD09AB850}"/>
              </a:ext>
            </a:extLst>
          </p:cNvPr>
          <p:cNvSpPr txBox="1"/>
          <p:nvPr/>
        </p:nvSpPr>
        <p:spPr>
          <a:xfrm>
            <a:off x="337016" y="254469"/>
            <a:ext cx="6485816"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PowerPoint HR Consulting Proposal Template</a:t>
            </a:r>
          </a:p>
        </p:txBody>
      </p:sp>
      <p:pic>
        <p:nvPicPr>
          <p:cNvPr id="5" name="Picture 4">
            <a:extLst>
              <a:ext uri="{FF2B5EF4-FFF2-40B4-BE49-F238E27FC236}">
                <a16:creationId xmlns:a16="http://schemas.microsoft.com/office/drawing/2014/main" id="{620D29DA-9A82-26B3-184F-E1E4F3151BD8}"/>
              </a:ext>
            </a:extLst>
          </p:cNvPr>
          <p:cNvPicPr>
            <a:picLocks noChangeAspect="1"/>
          </p:cNvPicPr>
          <p:nvPr/>
        </p:nvPicPr>
        <p:blipFill>
          <a:blip r:embed="rId4"/>
          <a:srcRect/>
          <a:stretch/>
        </p:blipFill>
        <p:spPr>
          <a:xfrm>
            <a:off x="1293412" y="1688283"/>
            <a:ext cx="5010551" cy="2803676"/>
          </a:xfrm>
          <a:prstGeom prst="rect">
            <a:avLst/>
          </a:prstGeom>
          <a:noFill/>
          <a:ln w="28575">
            <a:no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D80A1CE6-7942-AE44-4ABA-4DD17D1ACCE0}"/>
              </a:ext>
            </a:extLst>
          </p:cNvPr>
          <p:cNvPicPr>
            <a:picLocks noChangeAspect="1"/>
          </p:cNvPicPr>
          <p:nvPr/>
        </p:nvPicPr>
        <p:blipFill>
          <a:blip r:embed="rId5"/>
          <a:srcRect/>
          <a:stretch/>
        </p:blipFill>
        <p:spPr>
          <a:xfrm>
            <a:off x="5888956" y="2163382"/>
            <a:ext cx="5008714" cy="2800248"/>
          </a:xfrm>
          <a:prstGeom prst="rect">
            <a:avLst/>
          </a:prstGeom>
          <a:noFill/>
          <a:ln w="28575">
            <a:no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9635F528-5BEE-5CC3-345A-0E39D6615567}"/>
              </a:ext>
            </a:extLst>
          </p:cNvPr>
          <p:cNvPicPr>
            <a:picLocks noChangeAspect="1"/>
          </p:cNvPicPr>
          <p:nvPr/>
        </p:nvPicPr>
        <p:blipFill>
          <a:blip r:embed="rId6"/>
          <a:srcRect/>
          <a:stretch/>
        </p:blipFill>
        <p:spPr>
          <a:xfrm>
            <a:off x="3606463" y="3582294"/>
            <a:ext cx="4979075" cy="2768500"/>
          </a:xfrm>
          <a:prstGeom prst="rect">
            <a:avLst/>
          </a:prstGeom>
          <a:noFill/>
          <a:ln w="28575">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F3202-4540-F01D-2501-C502BEDDA5F1}"/>
              </a:ext>
            </a:extLst>
          </p:cNvPr>
          <p:cNvSpPr/>
          <p:nvPr/>
        </p:nvSpPr>
        <p:spPr>
          <a:xfrm>
            <a:off x="0" y="1349298"/>
            <a:ext cx="12192000" cy="550870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168918-C525-3BAA-B860-E5986BD6955B}"/>
              </a:ext>
            </a:extLst>
          </p:cNvPr>
          <p:cNvSpPr txBox="1"/>
          <p:nvPr/>
        </p:nvSpPr>
        <p:spPr>
          <a:xfrm>
            <a:off x="846400"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6" name="TextBox 5">
            <a:extLst>
              <a:ext uri="{FF2B5EF4-FFF2-40B4-BE49-F238E27FC236}">
                <a16:creationId xmlns:a16="http://schemas.microsoft.com/office/drawing/2014/main" id="{B57C119B-A523-4340-6556-0EF177689685}"/>
              </a:ext>
            </a:extLst>
          </p:cNvPr>
          <p:cNvSpPr txBox="1"/>
          <p:nvPr/>
        </p:nvSpPr>
        <p:spPr>
          <a:xfrm>
            <a:off x="3601354"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8" name="TextBox 7">
            <a:extLst>
              <a:ext uri="{FF2B5EF4-FFF2-40B4-BE49-F238E27FC236}">
                <a16:creationId xmlns:a16="http://schemas.microsoft.com/office/drawing/2014/main" id="{957CF6A3-8A3D-7319-3812-90F6F7D34B7B}"/>
              </a:ext>
            </a:extLst>
          </p:cNvPr>
          <p:cNvSpPr txBox="1"/>
          <p:nvPr/>
        </p:nvSpPr>
        <p:spPr>
          <a:xfrm>
            <a:off x="846400" y="548507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pic>
        <p:nvPicPr>
          <p:cNvPr id="13" name="Picture 12">
            <a:extLst>
              <a:ext uri="{FF2B5EF4-FFF2-40B4-BE49-F238E27FC236}">
                <a16:creationId xmlns:a16="http://schemas.microsoft.com/office/drawing/2014/main" id="{9E15716D-A985-7DFD-9A71-CBB56F1A00A0}"/>
              </a:ext>
            </a:extLst>
          </p:cNvPr>
          <p:cNvPicPr>
            <a:picLocks noChangeAspect="1"/>
          </p:cNvPicPr>
          <p:nvPr/>
        </p:nvPicPr>
        <p:blipFill>
          <a:blip r:embed="rId3"/>
          <a:srcRect/>
          <a:stretch/>
        </p:blipFill>
        <p:spPr>
          <a:xfrm>
            <a:off x="4075635" y="1624635"/>
            <a:ext cx="1280160" cy="1280160"/>
          </a:xfrm>
          <a:prstGeom prst="ellipse">
            <a:avLst/>
          </a:prstGeom>
        </p:spPr>
      </p:pic>
      <p:pic>
        <p:nvPicPr>
          <p:cNvPr id="15" name="Picture 14">
            <a:extLst>
              <a:ext uri="{FF2B5EF4-FFF2-40B4-BE49-F238E27FC236}">
                <a16:creationId xmlns:a16="http://schemas.microsoft.com/office/drawing/2014/main" id="{7CABA480-58F4-1B88-2430-5BF535353727}"/>
              </a:ext>
            </a:extLst>
          </p:cNvPr>
          <p:cNvPicPr>
            <a:picLocks noChangeAspect="1"/>
          </p:cNvPicPr>
          <p:nvPr/>
        </p:nvPicPr>
        <p:blipFill>
          <a:blip r:embed="rId4"/>
          <a:srcRect/>
          <a:stretch/>
        </p:blipFill>
        <p:spPr>
          <a:xfrm>
            <a:off x="1320681" y="4117527"/>
            <a:ext cx="1280160" cy="1280160"/>
          </a:xfrm>
          <a:prstGeom prst="ellipse">
            <a:avLst/>
          </a:prstGeom>
        </p:spPr>
      </p:pic>
      <p:pic>
        <p:nvPicPr>
          <p:cNvPr id="16" name="Picture 15">
            <a:extLst>
              <a:ext uri="{FF2B5EF4-FFF2-40B4-BE49-F238E27FC236}">
                <a16:creationId xmlns:a16="http://schemas.microsoft.com/office/drawing/2014/main" id="{67BD561F-0D5D-5AA2-8AB7-9314233E3D89}"/>
              </a:ext>
            </a:extLst>
          </p:cNvPr>
          <p:cNvPicPr>
            <a:picLocks noChangeAspect="1"/>
          </p:cNvPicPr>
          <p:nvPr/>
        </p:nvPicPr>
        <p:blipFill>
          <a:blip r:embed="rId5"/>
          <a:srcRect/>
          <a:stretch/>
        </p:blipFill>
        <p:spPr>
          <a:xfrm>
            <a:off x="1320681" y="1624635"/>
            <a:ext cx="1280160" cy="1280160"/>
          </a:xfrm>
          <a:prstGeom prst="ellipse">
            <a:avLst/>
          </a:prstGeom>
        </p:spPr>
      </p:pic>
      <p:sp>
        <p:nvSpPr>
          <p:cNvPr id="17" name="Google Shape;90;p1">
            <a:extLst>
              <a:ext uri="{FF2B5EF4-FFF2-40B4-BE49-F238E27FC236}">
                <a16:creationId xmlns:a16="http://schemas.microsoft.com/office/drawing/2014/main" id="{A607FE11-7689-5C1C-4EDB-8430DC5874F1}"/>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Team</a:t>
            </a:r>
          </a:p>
        </p:txBody>
      </p:sp>
      <p:sp>
        <p:nvSpPr>
          <p:cNvPr id="19" name="TextBox 18">
            <a:extLst>
              <a:ext uri="{FF2B5EF4-FFF2-40B4-BE49-F238E27FC236}">
                <a16:creationId xmlns:a16="http://schemas.microsoft.com/office/drawing/2014/main" id="{4256F34C-F487-116D-E6BA-B02EE9018B41}"/>
              </a:ext>
            </a:extLst>
          </p:cNvPr>
          <p:cNvSpPr txBox="1"/>
          <p:nvPr/>
        </p:nvSpPr>
        <p:spPr>
          <a:xfrm>
            <a:off x="3601354" y="548313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pic>
        <p:nvPicPr>
          <p:cNvPr id="20" name="Picture 19">
            <a:extLst>
              <a:ext uri="{FF2B5EF4-FFF2-40B4-BE49-F238E27FC236}">
                <a16:creationId xmlns:a16="http://schemas.microsoft.com/office/drawing/2014/main" id="{1582D4BA-8296-29C4-13E8-1C0B27A3F3C6}"/>
              </a:ext>
            </a:extLst>
          </p:cNvPr>
          <p:cNvPicPr>
            <a:picLocks noChangeAspect="1"/>
          </p:cNvPicPr>
          <p:nvPr/>
        </p:nvPicPr>
        <p:blipFill>
          <a:blip r:embed="rId6"/>
          <a:srcRect/>
          <a:stretch/>
        </p:blipFill>
        <p:spPr>
          <a:xfrm>
            <a:off x="4075635" y="4115587"/>
            <a:ext cx="1280160" cy="1280160"/>
          </a:xfrm>
          <a:prstGeom prst="ellipse">
            <a:avLst/>
          </a:prstGeom>
        </p:spPr>
      </p:pic>
      <p:sp>
        <p:nvSpPr>
          <p:cNvPr id="21" name="TextBox 20">
            <a:extLst>
              <a:ext uri="{FF2B5EF4-FFF2-40B4-BE49-F238E27FC236}">
                <a16:creationId xmlns:a16="http://schemas.microsoft.com/office/drawing/2014/main" id="{8787DC73-AD61-D2FA-AB98-3C16281482F4}"/>
              </a:ext>
            </a:extLst>
          </p:cNvPr>
          <p:cNvSpPr txBox="1"/>
          <p:nvPr/>
        </p:nvSpPr>
        <p:spPr>
          <a:xfrm>
            <a:off x="6361925"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22" name="TextBox 21">
            <a:extLst>
              <a:ext uri="{FF2B5EF4-FFF2-40B4-BE49-F238E27FC236}">
                <a16:creationId xmlns:a16="http://schemas.microsoft.com/office/drawing/2014/main" id="{16620712-52F8-D996-6184-97DF5F65F2CF}"/>
              </a:ext>
            </a:extLst>
          </p:cNvPr>
          <p:cNvSpPr txBox="1"/>
          <p:nvPr/>
        </p:nvSpPr>
        <p:spPr>
          <a:xfrm>
            <a:off x="6361925" y="548507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pic>
        <p:nvPicPr>
          <p:cNvPr id="23" name="Picture 22">
            <a:extLst>
              <a:ext uri="{FF2B5EF4-FFF2-40B4-BE49-F238E27FC236}">
                <a16:creationId xmlns:a16="http://schemas.microsoft.com/office/drawing/2014/main" id="{48676353-7B52-548F-E54E-5E9568CC7029}"/>
              </a:ext>
            </a:extLst>
          </p:cNvPr>
          <p:cNvPicPr>
            <a:picLocks noChangeAspect="1"/>
          </p:cNvPicPr>
          <p:nvPr/>
        </p:nvPicPr>
        <p:blipFill>
          <a:blip r:embed="rId7"/>
          <a:srcRect/>
          <a:stretch/>
        </p:blipFill>
        <p:spPr>
          <a:xfrm>
            <a:off x="9596939" y="1624635"/>
            <a:ext cx="1280160" cy="1280160"/>
          </a:xfrm>
          <a:prstGeom prst="ellipse">
            <a:avLst/>
          </a:prstGeom>
        </p:spPr>
      </p:pic>
      <p:pic>
        <p:nvPicPr>
          <p:cNvPr id="24" name="Picture 23">
            <a:extLst>
              <a:ext uri="{FF2B5EF4-FFF2-40B4-BE49-F238E27FC236}">
                <a16:creationId xmlns:a16="http://schemas.microsoft.com/office/drawing/2014/main" id="{91373FE3-52F1-381B-6637-69D987B9695A}"/>
              </a:ext>
            </a:extLst>
          </p:cNvPr>
          <p:cNvPicPr>
            <a:picLocks noChangeAspect="1"/>
          </p:cNvPicPr>
          <p:nvPr/>
        </p:nvPicPr>
        <p:blipFill>
          <a:blip r:embed="rId8"/>
          <a:srcRect/>
          <a:stretch/>
        </p:blipFill>
        <p:spPr>
          <a:xfrm>
            <a:off x="6836206" y="4117527"/>
            <a:ext cx="1280160" cy="1280160"/>
          </a:xfrm>
          <a:prstGeom prst="ellipse">
            <a:avLst/>
          </a:prstGeom>
        </p:spPr>
      </p:pic>
      <p:pic>
        <p:nvPicPr>
          <p:cNvPr id="25" name="Picture 24">
            <a:extLst>
              <a:ext uri="{FF2B5EF4-FFF2-40B4-BE49-F238E27FC236}">
                <a16:creationId xmlns:a16="http://schemas.microsoft.com/office/drawing/2014/main" id="{4FA321CE-E0DA-F5B5-3AB9-E4C5544C991B}"/>
              </a:ext>
            </a:extLst>
          </p:cNvPr>
          <p:cNvPicPr>
            <a:picLocks noChangeAspect="1"/>
          </p:cNvPicPr>
          <p:nvPr/>
        </p:nvPicPr>
        <p:blipFill>
          <a:blip r:embed="rId9"/>
          <a:srcRect/>
          <a:stretch/>
        </p:blipFill>
        <p:spPr>
          <a:xfrm>
            <a:off x="6836206" y="1624635"/>
            <a:ext cx="1280160" cy="1280160"/>
          </a:xfrm>
          <a:prstGeom prst="ellipse">
            <a:avLst/>
          </a:prstGeom>
        </p:spPr>
      </p:pic>
      <p:pic>
        <p:nvPicPr>
          <p:cNvPr id="27" name="Picture 26">
            <a:extLst>
              <a:ext uri="{FF2B5EF4-FFF2-40B4-BE49-F238E27FC236}">
                <a16:creationId xmlns:a16="http://schemas.microsoft.com/office/drawing/2014/main" id="{A357EFE8-02AE-A674-C39C-75200F2FD72B}"/>
              </a:ext>
            </a:extLst>
          </p:cNvPr>
          <p:cNvPicPr>
            <a:picLocks noChangeAspect="1"/>
          </p:cNvPicPr>
          <p:nvPr/>
        </p:nvPicPr>
        <p:blipFill>
          <a:blip r:embed="rId10"/>
          <a:srcRect/>
          <a:stretch/>
        </p:blipFill>
        <p:spPr>
          <a:xfrm>
            <a:off x="9596939" y="4115587"/>
            <a:ext cx="1280160" cy="1280160"/>
          </a:xfrm>
          <a:prstGeom prst="ellipse">
            <a:avLst/>
          </a:prstGeom>
        </p:spPr>
      </p:pic>
      <p:sp>
        <p:nvSpPr>
          <p:cNvPr id="29" name="TextBox 28">
            <a:extLst>
              <a:ext uri="{FF2B5EF4-FFF2-40B4-BE49-F238E27FC236}">
                <a16:creationId xmlns:a16="http://schemas.microsoft.com/office/drawing/2014/main" id="{FD8D7251-C0DA-7873-AD25-D162061C1B8B}"/>
              </a:ext>
            </a:extLst>
          </p:cNvPr>
          <p:cNvSpPr txBox="1"/>
          <p:nvPr/>
        </p:nvSpPr>
        <p:spPr>
          <a:xfrm>
            <a:off x="9122658" y="2992178"/>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
        <p:nvSpPr>
          <p:cNvPr id="30" name="TextBox 29">
            <a:extLst>
              <a:ext uri="{FF2B5EF4-FFF2-40B4-BE49-F238E27FC236}">
                <a16:creationId xmlns:a16="http://schemas.microsoft.com/office/drawing/2014/main" id="{1EE89DE5-C25F-43C0-CD44-C4700F795DB4}"/>
              </a:ext>
            </a:extLst>
          </p:cNvPr>
          <p:cNvSpPr txBox="1"/>
          <p:nvPr/>
        </p:nvSpPr>
        <p:spPr>
          <a:xfrm>
            <a:off x="9122658" y="5483130"/>
            <a:ext cx="2228722" cy="888192"/>
          </a:xfrm>
          <a:prstGeom prst="rect">
            <a:avLst/>
          </a:prstGeom>
          <a:noFill/>
        </p:spPr>
        <p:txBody>
          <a:bodyPr wrap="square">
            <a:spAutoFit/>
          </a:bodyPr>
          <a:lstStyle/>
          <a:p>
            <a:pPr algn="ctr" rtl="0" fontAlgn="base">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Name</a:t>
            </a:r>
          </a:p>
          <a:p>
            <a:pPr algn="ctr" rtl="0" fontAlgn="base">
              <a:spcBef>
                <a:spcPts val="0"/>
              </a:spcBef>
              <a:spcAft>
                <a:spcPts val="0"/>
              </a:spcAft>
            </a:pPr>
            <a:r>
              <a:rPr lang="en-US" sz="1800" b="0" i="0" u="none" strike="noStrike" dirty="0">
                <a:solidFill>
                  <a:schemeClr val="tx1">
                    <a:lumMod val="65000"/>
                    <a:lumOff val="35000"/>
                  </a:schemeClr>
                </a:solidFill>
                <a:effectLst/>
                <a:latin typeface="Century Gothic" panose="020B0502020202020204" pitchFamily="34" charset="0"/>
              </a:rPr>
              <a:t>Position</a:t>
            </a:r>
            <a:endParaRPr lang="en-US" dirty="0">
              <a:solidFill>
                <a:schemeClr val="tx1">
                  <a:lumMod val="65000"/>
                  <a:lumOff val="35000"/>
                </a:schemeClr>
              </a:solidFill>
              <a:latin typeface="Century Gothic" panose="020B0502020202020204" pitchFamily="34" charset="0"/>
            </a:endParaRPr>
          </a:p>
          <a:p>
            <a:pPr algn="ctr" rtl="0" fontAlgn="base">
              <a:lnSpc>
                <a:spcPct val="150000"/>
              </a:lnSpc>
              <a:spcBef>
                <a:spcPts val="0"/>
              </a:spcBef>
              <a:spcAft>
                <a:spcPts val="0"/>
              </a:spcAft>
            </a:pPr>
            <a:r>
              <a:rPr lang="en-US" sz="1200" i="0" u="none" strike="noStrike" dirty="0">
                <a:solidFill>
                  <a:schemeClr val="tx1">
                    <a:lumMod val="65000"/>
                    <a:lumOff val="35000"/>
                  </a:schemeClr>
                </a:solidFill>
                <a:effectLst/>
                <a:latin typeface="Century Gothic" panose="020B0502020202020204" pitchFamily="34" charset="0"/>
              </a:rPr>
              <a:t>Sample background text.</a:t>
            </a:r>
          </a:p>
        </p:txBody>
      </p:sp>
    </p:spTree>
    <p:extLst>
      <p:ext uri="{BB962C8B-B14F-4D97-AF65-F5344CB8AC3E}">
        <p14:creationId xmlns:p14="http://schemas.microsoft.com/office/powerpoint/2010/main" val="21036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Testimonials</a:t>
            </a:r>
          </a:p>
        </p:txBody>
      </p:sp>
      <p:sp>
        <p:nvSpPr>
          <p:cNvPr id="2" name="Rectangle 1">
            <a:extLst>
              <a:ext uri="{FF2B5EF4-FFF2-40B4-BE49-F238E27FC236}">
                <a16:creationId xmlns:a16="http://schemas.microsoft.com/office/drawing/2014/main" id="{53D923B4-EF1C-4BA6-3979-E4D0FA05D431}"/>
              </a:ext>
            </a:extLst>
          </p:cNvPr>
          <p:cNvSpPr/>
          <p:nvPr/>
        </p:nvSpPr>
        <p:spPr>
          <a:xfrm>
            <a:off x="2579887" y="1400228"/>
            <a:ext cx="7991365" cy="149206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Position Title</a:t>
            </a:r>
          </a:p>
          <a:p>
            <a:pPr fontAlgn="base"/>
            <a:r>
              <a:rPr lang="en-US" sz="1200" dirty="0">
                <a:solidFill>
                  <a:schemeClr val="tx1">
                    <a:lumMod val="65000"/>
                    <a:lumOff val="35000"/>
                  </a:schemeClr>
                </a:solidFill>
                <a:latin typeface="Century Gothic" panose="020B0502020202020204" pitchFamily="34" charset="0"/>
              </a:rPr>
              <a:t>Company Name</a:t>
            </a:r>
            <a:endParaRPr lang="en-US" sz="1200" b="1" i="0" u="none" strike="noStrike" dirty="0">
              <a:solidFill>
                <a:schemeClr val="tx1">
                  <a:lumMod val="65000"/>
                  <a:lumOff val="35000"/>
                </a:schemeClr>
              </a:solidFill>
              <a:effectLst/>
              <a:latin typeface="Century Gothic" panose="020B0502020202020204" pitchFamily="34" charset="0"/>
            </a:endParaRPr>
          </a:p>
        </p:txBody>
      </p:sp>
      <p:sp>
        <p:nvSpPr>
          <p:cNvPr id="6" name="Rectangle 5">
            <a:extLst>
              <a:ext uri="{FF2B5EF4-FFF2-40B4-BE49-F238E27FC236}">
                <a16:creationId xmlns:a16="http://schemas.microsoft.com/office/drawing/2014/main" id="{DD41E43D-D800-66F9-36EB-E1AD20F5772D}"/>
              </a:ext>
            </a:extLst>
          </p:cNvPr>
          <p:cNvSpPr/>
          <p:nvPr/>
        </p:nvSpPr>
        <p:spPr>
          <a:xfrm>
            <a:off x="2579887" y="3184196"/>
            <a:ext cx="7991365" cy="140552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0080" tIns="182880" rIns="182880" bIns="182880" rtlCol="0" anchor="ctr" anchorCtr="0"/>
          <a:lstStyle/>
          <a:p>
            <a:pPr rtl="0" fontAlgn="base">
              <a:spcBef>
                <a:spcPts val="0"/>
              </a:spcBef>
              <a:spcAft>
                <a:spcPts val="0"/>
              </a:spcAft>
            </a:pPr>
            <a:r>
              <a:rPr lang="en-US" sz="1200" b="0" i="1" u="none" strike="noStrike" dirty="0">
                <a:solidFill>
                  <a:schemeClr val="tx1">
                    <a:lumMod val="65000"/>
                    <a:lumOff val="35000"/>
                  </a:schemeClr>
                </a:solidFill>
                <a:effectLst/>
                <a:latin typeface="Century Gothic" panose="020B0502020202020204" pitchFamily="34" charset="0"/>
              </a:rPr>
              <a:t>Sample quote text.</a:t>
            </a:r>
          </a:p>
          <a:p>
            <a:pPr rtl="0" fontAlgn="base">
              <a:spcBef>
                <a:spcPts val="0"/>
              </a:spcBef>
              <a:spcAft>
                <a:spcPts val="0"/>
              </a:spcAft>
            </a:pPr>
            <a:endParaRPr lang="en-US" sz="1200" dirty="0">
              <a:solidFill>
                <a:schemeClr val="tx1">
                  <a:lumMod val="65000"/>
                  <a:lumOff val="35000"/>
                </a:schemeClr>
              </a:solidFill>
              <a:latin typeface="Century Gothic" panose="020B0502020202020204" pitchFamily="34" charset="0"/>
            </a:endParaRPr>
          </a:p>
          <a:p>
            <a:pPr rtl="0" fontAlgn="base">
              <a:spcBef>
                <a:spcPts val="0"/>
              </a:spcBef>
              <a:spcAft>
                <a:spcPts val="0"/>
              </a:spcAft>
            </a:pPr>
            <a:r>
              <a:rPr lang="en-US" sz="1200" b="1" i="0" u="none" strike="noStrike" dirty="0">
                <a:solidFill>
                  <a:schemeClr val="tx1">
                    <a:lumMod val="65000"/>
                    <a:lumOff val="35000"/>
                  </a:schemeClr>
                </a:solidFill>
                <a:effectLst/>
                <a:latin typeface="Century Gothic" panose="020B0502020202020204" pitchFamily="34" charset="0"/>
              </a:rPr>
              <a:t>Name</a:t>
            </a:r>
          </a:p>
          <a:p>
            <a:pPr fontAlgn="base"/>
            <a:r>
              <a:rPr lang="en-US" sz="1200" b="0" i="0" u="none" strike="noStrike" dirty="0">
                <a:solidFill>
                  <a:schemeClr val="tx1">
                    <a:lumMod val="65000"/>
                    <a:lumOff val="35000"/>
                  </a:schemeClr>
                </a:solidFill>
                <a:effectLst/>
                <a:latin typeface="Century Gothic" panose="020B0502020202020204" pitchFamily="34" charset="0"/>
              </a:rPr>
              <a:t>Position Title</a:t>
            </a:r>
          </a:p>
          <a:p>
            <a:pPr fontAlgn="base"/>
            <a:r>
              <a:rPr lang="en-US" sz="1200" dirty="0">
                <a:solidFill>
                  <a:schemeClr val="tx1">
                    <a:lumMod val="65000"/>
                    <a:lumOff val="35000"/>
                  </a:schemeClr>
                </a:solidFill>
                <a:latin typeface="Century Gothic" panose="020B0502020202020204" pitchFamily="34" charset="0"/>
              </a:rPr>
              <a:t>Company Name</a:t>
            </a:r>
            <a:endParaRPr lang="en-US" sz="1200" b="1" i="0" u="none" strike="noStrike" dirty="0">
              <a:solidFill>
                <a:schemeClr val="tx1">
                  <a:lumMod val="65000"/>
                  <a:lumOff val="35000"/>
                </a:schemeClr>
              </a:solidFill>
              <a:effectLst/>
              <a:latin typeface="Century Gothic" panose="020B0502020202020204" pitchFamily="34" charset="0"/>
            </a:endParaRPr>
          </a:p>
        </p:txBody>
      </p:sp>
      <p:pic>
        <p:nvPicPr>
          <p:cNvPr id="5" name="Picture 4">
            <a:extLst>
              <a:ext uri="{FF2B5EF4-FFF2-40B4-BE49-F238E27FC236}">
                <a16:creationId xmlns:a16="http://schemas.microsoft.com/office/drawing/2014/main" id="{BE7CBD20-1BE7-30BB-878D-4CB93E5D6094}"/>
              </a:ext>
            </a:extLst>
          </p:cNvPr>
          <p:cNvPicPr>
            <a:picLocks noChangeAspect="1"/>
          </p:cNvPicPr>
          <p:nvPr/>
        </p:nvPicPr>
        <p:blipFill>
          <a:blip r:embed="rId3"/>
          <a:srcRect/>
          <a:stretch/>
        </p:blipFill>
        <p:spPr>
          <a:xfrm>
            <a:off x="1656674" y="3251411"/>
            <a:ext cx="1280160" cy="1280160"/>
          </a:xfrm>
          <a:prstGeom prst="ellipse">
            <a:avLst/>
          </a:prstGeom>
          <a:ln w="38100">
            <a:solidFill>
              <a:schemeClr val="bg1"/>
            </a:solidFill>
          </a:ln>
        </p:spPr>
      </p:pic>
      <p:pic>
        <p:nvPicPr>
          <p:cNvPr id="13" name="Picture 12">
            <a:extLst>
              <a:ext uri="{FF2B5EF4-FFF2-40B4-BE49-F238E27FC236}">
                <a16:creationId xmlns:a16="http://schemas.microsoft.com/office/drawing/2014/main" id="{63DA7F32-8D2E-21EA-60BB-888CA665B374}"/>
              </a:ext>
            </a:extLst>
          </p:cNvPr>
          <p:cNvPicPr>
            <a:picLocks noChangeAspect="1"/>
          </p:cNvPicPr>
          <p:nvPr/>
        </p:nvPicPr>
        <p:blipFill>
          <a:blip r:embed="rId4"/>
          <a:srcRect/>
          <a:stretch/>
        </p:blipFill>
        <p:spPr>
          <a:xfrm>
            <a:off x="1656674" y="1506179"/>
            <a:ext cx="1280160" cy="1280160"/>
          </a:xfrm>
          <a:prstGeom prst="ellipse">
            <a:avLst/>
          </a:prstGeom>
          <a:ln w="38100">
            <a:solidFill>
              <a:schemeClr val="bg1"/>
            </a:solidFill>
          </a:ln>
        </p:spPr>
      </p:pic>
      <p:sp>
        <p:nvSpPr>
          <p:cNvPr id="3" name="Rectangle 2">
            <a:extLst>
              <a:ext uri="{FF2B5EF4-FFF2-40B4-BE49-F238E27FC236}">
                <a16:creationId xmlns:a16="http://schemas.microsoft.com/office/drawing/2014/main" id="{78F0E445-A3CC-5D9F-1F06-4A642AD23F70}"/>
              </a:ext>
            </a:extLst>
          </p:cNvPr>
          <p:cNvSpPr/>
          <p:nvPr/>
        </p:nvSpPr>
        <p:spPr>
          <a:xfrm>
            <a:off x="0" y="5150734"/>
            <a:ext cx="12192000" cy="17072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83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FF9BDA-5D6D-2A12-E98C-8DF008CDABBA}"/>
              </a:ext>
            </a:extLst>
          </p:cNvPr>
          <p:cNvSpPr/>
          <p:nvPr/>
        </p:nvSpPr>
        <p:spPr>
          <a:xfrm>
            <a:off x="0" y="1349298"/>
            <a:ext cx="12192000" cy="550870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856FC5-98A4-603E-6DE7-02BD8673647B}"/>
              </a:ext>
            </a:extLst>
          </p:cNvPr>
          <p:cNvSpPr txBox="1"/>
          <p:nvPr/>
        </p:nvSpPr>
        <p:spPr>
          <a:xfrm>
            <a:off x="852736" y="1928660"/>
            <a:ext cx="4851874" cy="2862322"/>
          </a:xfrm>
          <a:prstGeom prst="rect">
            <a:avLst/>
          </a:prstGeom>
          <a:noFill/>
        </p:spPr>
        <p:txBody>
          <a:bodyPr wrap="square">
            <a:spAutoFit/>
          </a:bodyPr>
          <a:lstStyle/>
          <a:p>
            <a:pPr rtl="0">
              <a:spcBef>
                <a:spcPts val="0"/>
              </a:spcBef>
              <a:spcAft>
                <a:spcPts val="0"/>
              </a:spcAft>
            </a:pPr>
            <a:r>
              <a:rPr lang="en-US" b="1" dirty="0">
                <a:solidFill>
                  <a:schemeClr val="tx1">
                    <a:lumMod val="65000"/>
                    <a:lumOff val="35000"/>
                  </a:schemeClr>
                </a:solidFill>
                <a:effectLst/>
                <a:latin typeface="Century Gothic" panose="020B0502020202020204" pitchFamily="34" charset="0"/>
              </a:rPr>
              <a:t>Statement of Work</a:t>
            </a:r>
          </a:p>
          <a:p>
            <a:pPr rtl="0">
              <a:spcBef>
                <a:spcPts val="0"/>
              </a:spcBef>
              <a:spcAft>
                <a:spcPts val="0"/>
              </a:spcAft>
            </a:pPr>
            <a:r>
              <a:rPr lang="en-US" b="1" dirty="0">
                <a:solidFill>
                  <a:schemeClr val="tx1">
                    <a:lumMod val="65000"/>
                    <a:lumOff val="35000"/>
                  </a:schemeClr>
                </a:solidFill>
                <a:effectLst/>
                <a:latin typeface="Century Gothic" panose="020B0502020202020204" pitchFamily="34" charset="0"/>
              </a:rPr>
              <a:t> </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Project Objectives: </a:t>
            </a:r>
            <a:r>
              <a:rPr lang="en-US" sz="1600" dirty="0">
                <a:solidFill>
                  <a:schemeClr val="tx1">
                    <a:lumMod val="65000"/>
                    <a:lumOff val="35000"/>
                  </a:schemeClr>
                </a:solidFill>
                <a:effectLst/>
                <a:latin typeface="Century Gothic" panose="020B0502020202020204" pitchFamily="34" charset="0"/>
              </a:rPr>
              <a:t>Brief overview of the goals and outcomes</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Scope of Services: </a:t>
            </a:r>
            <a:r>
              <a:rPr lang="en-US" sz="1600" dirty="0">
                <a:solidFill>
                  <a:schemeClr val="tx1">
                    <a:lumMod val="65000"/>
                    <a:lumOff val="35000"/>
                  </a:schemeClr>
                </a:solidFill>
                <a:effectLst/>
                <a:latin typeface="Century Gothic" panose="020B0502020202020204" pitchFamily="34" charset="0"/>
              </a:rPr>
              <a:t>Summary of the services and deliverables</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Timeline: </a:t>
            </a:r>
            <a:r>
              <a:rPr lang="en-US" sz="1600" dirty="0">
                <a:solidFill>
                  <a:schemeClr val="tx1">
                    <a:lumMod val="65000"/>
                    <a:lumOff val="35000"/>
                  </a:schemeClr>
                </a:solidFill>
                <a:effectLst/>
                <a:latin typeface="Century Gothic" panose="020B0502020202020204" pitchFamily="34" charset="0"/>
              </a:rPr>
              <a:t>Key milestones and deadlines</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Roles &amp; Responsibilities: </a:t>
            </a:r>
            <a:r>
              <a:rPr lang="en-US" sz="1600" dirty="0">
                <a:solidFill>
                  <a:schemeClr val="tx1">
                    <a:lumMod val="65000"/>
                    <a:lumOff val="35000"/>
                  </a:schemeClr>
                </a:solidFill>
                <a:effectLst/>
                <a:latin typeface="Century Gothic" panose="020B0502020202020204" pitchFamily="34" charset="0"/>
              </a:rPr>
              <a:t>Main tasks for both client and provider</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Performance Metrics: </a:t>
            </a:r>
            <a:r>
              <a:rPr lang="en-US" sz="1600" dirty="0">
                <a:solidFill>
                  <a:schemeClr val="tx1">
                    <a:lumMod val="65000"/>
                    <a:lumOff val="35000"/>
                  </a:schemeClr>
                </a:solidFill>
                <a:effectLst/>
                <a:latin typeface="Century Gothic" panose="020B0502020202020204" pitchFamily="34" charset="0"/>
              </a:rPr>
              <a:t>Criteria for measuring success</a:t>
            </a:r>
            <a:endParaRPr lang="en-US" sz="1600" b="0" dirty="0">
              <a:solidFill>
                <a:schemeClr val="tx1">
                  <a:lumMod val="65000"/>
                  <a:lumOff val="35000"/>
                </a:schemeClr>
              </a:solidFill>
              <a:effectLst/>
              <a:latin typeface="Century Gothic" panose="020B0502020202020204" pitchFamily="34" charset="0"/>
            </a:endParaRPr>
          </a:p>
        </p:txBody>
      </p:sp>
      <p:sp>
        <p:nvSpPr>
          <p:cNvPr id="13" name="Google Shape;90;p1">
            <a:extLst>
              <a:ext uri="{FF2B5EF4-FFF2-40B4-BE49-F238E27FC236}">
                <a16:creationId xmlns:a16="http://schemas.microsoft.com/office/drawing/2014/main" id="{3DA47D7B-81B9-4A34-6153-0508E5712394}"/>
              </a:ext>
            </a:extLst>
          </p:cNvPr>
          <p:cNvSpPr txBox="1"/>
          <p:nvPr/>
        </p:nvSpPr>
        <p:spPr>
          <a:xfrm>
            <a:off x="2853091" y="339578"/>
            <a:ext cx="7028663"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Statement of Work and Contract</a:t>
            </a:r>
          </a:p>
          <a:p>
            <a:pPr marL="0" marR="0" lvl="0" indent="0" algn="ctr" rtl="0">
              <a:spcBef>
                <a:spcPts val="0"/>
              </a:spcBef>
              <a:spcAft>
                <a:spcPts val="0"/>
              </a:spcAft>
              <a:buNone/>
            </a:pPr>
            <a:endParaRPr lang="en-US" sz="3200" b="1" i="0" u="none" strike="noStrike" cap="none" dirty="0">
              <a:solidFill>
                <a:srgbClr val="595959"/>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94A802D6-0354-0597-A524-8D649B5B659A}"/>
              </a:ext>
            </a:extLst>
          </p:cNvPr>
          <p:cNvSpPr txBox="1"/>
          <p:nvPr/>
        </p:nvSpPr>
        <p:spPr>
          <a:xfrm>
            <a:off x="6367422" y="1928660"/>
            <a:ext cx="4851874" cy="3139321"/>
          </a:xfrm>
          <a:prstGeom prst="rect">
            <a:avLst/>
          </a:prstGeom>
          <a:noFill/>
        </p:spPr>
        <p:txBody>
          <a:bodyPr wrap="square">
            <a:spAutoFit/>
          </a:bodyPr>
          <a:lstStyle/>
          <a:p>
            <a:pPr rtl="0">
              <a:spcBef>
                <a:spcPts val="0"/>
              </a:spcBef>
              <a:spcAft>
                <a:spcPts val="0"/>
              </a:spcAft>
            </a:pPr>
            <a:r>
              <a:rPr lang="en-US" b="1" dirty="0">
                <a:solidFill>
                  <a:schemeClr val="tx1">
                    <a:lumMod val="65000"/>
                    <a:lumOff val="35000"/>
                  </a:schemeClr>
                </a:solidFill>
                <a:effectLst/>
                <a:latin typeface="Century Gothic" panose="020B0502020202020204" pitchFamily="34" charset="0"/>
              </a:rPr>
              <a:t>Contract Highlights</a:t>
            </a:r>
          </a:p>
          <a:p>
            <a:pPr rtl="0">
              <a:spcBef>
                <a:spcPts val="0"/>
              </a:spcBef>
              <a:spcAft>
                <a:spcPts val="0"/>
              </a:spcAft>
            </a:pPr>
            <a:endParaRPr lang="en-US" b="1"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Services Rendered: </a:t>
            </a:r>
            <a:r>
              <a:rPr lang="en-US" sz="1600" dirty="0">
                <a:solidFill>
                  <a:schemeClr val="tx1">
                    <a:lumMod val="65000"/>
                    <a:lumOff val="35000"/>
                  </a:schemeClr>
                </a:solidFill>
                <a:effectLst/>
                <a:latin typeface="Century Gothic" panose="020B0502020202020204" pitchFamily="34" charset="0"/>
              </a:rPr>
              <a:t>Overview of services provided</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Terms &amp; Conditions: </a:t>
            </a:r>
            <a:r>
              <a:rPr lang="en-US" sz="1600" dirty="0">
                <a:solidFill>
                  <a:schemeClr val="tx1">
                    <a:lumMod val="65000"/>
                    <a:lumOff val="35000"/>
                  </a:schemeClr>
                </a:solidFill>
                <a:effectLst/>
                <a:latin typeface="Century Gothic" panose="020B0502020202020204" pitchFamily="34" charset="0"/>
              </a:rPr>
              <a:t>Basic terms including payment terms, confidentiality, and termination clauses</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Fees &amp; Payment Schedule: </a:t>
            </a:r>
            <a:r>
              <a:rPr lang="en-US" sz="1600" dirty="0">
                <a:solidFill>
                  <a:schemeClr val="tx1">
                    <a:lumMod val="65000"/>
                    <a:lumOff val="35000"/>
                  </a:schemeClr>
                </a:solidFill>
                <a:effectLst/>
                <a:latin typeface="Century Gothic" panose="020B0502020202020204" pitchFamily="34" charset="0"/>
              </a:rPr>
              <a:t>Overview of costs and payment timelines</a:t>
            </a:r>
          </a:p>
          <a:p>
            <a:pPr marL="342900" indent="-342900" rtl="0">
              <a:spcBef>
                <a:spcPts val="0"/>
              </a:spcBef>
              <a:spcAft>
                <a:spcPts val="0"/>
              </a:spcAft>
              <a:buFont typeface="Arial" panose="020B0604020202020204" pitchFamily="34" charset="0"/>
              <a:buChar char="•"/>
            </a:pPr>
            <a:r>
              <a:rPr lang="en-US" sz="1600" b="1" dirty="0">
                <a:solidFill>
                  <a:schemeClr val="tx1">
                    <a:lumMod val="65000"/>
                    <a:lumOff val="35000"/>
                  </a:schemeClr>
                </a:solidFill>
                <a:effectLst/>
                <a:latin typeface="Century Gothic" panose="020B0502020202020204" pitchFamily="34" charset="0"/>
              </a:rPr>
              <a:t>Duration: </a:t>
            </a:r>
            <a:r>
              <a:rPr lang="en-US" sz="1600" dirty="0">
                <a:solidFill>
                  <a:schemeClr val="tx1">
                    <a:lumMod val="65000"/>
                    <a:lumOff val="35000"/>
                  </a:schemeClr>
                </a:solidFill>
                <a:effectLst/>
                <a:latin typeface="Century Gothic" panose="020B0502020202020204" pitchFamily="34" charset="0"/>
              </a:rPr>
              <a:t>Start and end dates of the agreement</a:t>
            </a:r>
          </a:p>
          <a:p>
            <a:pPr marL="342900" indent="-342900" rtl="0">
              <a:spcBef>
                <a:spcPts val="0"/>
              </a:spcBef>
              <a:spcAft>
                <a:spcPts val="0"/>
              </a:spcAft>
              <a:buFont typeface="Arial" panose="020B0604020202020204" pitchFamily="34" charset="0"/>
              <a:buChar char="•"/>
            </a:pPr>
            <a:endParaRPr lang="en-US" b="0" dirty="0">
              <a:solidFill>
                <a:schemeClr val="tx1">
                  <a:lumMod val="65000"/>
                  <a:lumOff val="35000"/>
                </a:schemeClr>
              </a:solidFill>
              <a:effectLst/>
              <a:latin typeface="Century Gothic" panose="020B0502020202020204" pitchFamily="34" charset="0"/>
            </a:endParaRPr>
          </a:p>
        </p:txBody>
      </p:sp>
      <p:sp>
        <p:nvSpPr>
          <p:cNvPr id="16" name="Rectangle 15">
            <a:extLst>
              <a:ext uri="{FF2B5EF4-FFF2-40B4-BE49-F238E27FC236}">
                <a16:creationId xmlns:a16="http://schemas.microsoft.com/office/drawing/2014/main" id="{0994B6E1-087A-E6B6-6871-87413EF7A9B1}"/>
              </a:ext>
            </a:extLst>
          </p:cNvPr>
          <p:cNvSpPr/>
          <p:nvPr/>
        </p:nvSpPr>
        <p:spPr>
          <a:xfrm rot="5400000">
            <a:off x="5867399" y="533400"/>
            <a:ext cx="457200" cy="1219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17458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856FC5-98A4-603E-6DE7-02BD8673647B}"/>
              </a:ext>
            </a:extLst>
          </p:cNvPr>
          <p:cNvSpPr txBox="1"/>
          <p:nvPr/>
        </p:nvSpPr>
        <p:spPr>
          <a:xfrm>
            <a:off x="852734" y="1583445"/>
            <a:ext cx="10675651" cy="5262979"/>
          </a:xfrm>
          <a:prstGeom prst="rect">
            <a:avLst/>
          </a:prstGeom>
          <a:noFill/>
        </p:spPr>
        <p:txBody>
          <a:bodyPr wrap="square" numCol="2" spcCol="457200">
            <a:spAutoFit/>
          </a:bodyPr>
          <a:lstStyle/>
          <a:p>
            <a:pPr marL="342900" indent="-342900" rtl="0">
              <a:spcBef>
                <a:spcPts val="0"/>
              </a:spcBef>
              <a:spcAft>
                <a:spcPts val="0"/>
              </a:spcAft>
              <a:buFont typeface="+mj-lt"/>
              <a:buAutoNum type="arabicPeriod"/>
            </a:pPr>
            <a:r>
              <a:rPr lang="en-US" sz="1600" b="1" dirty="0">
                <a:solidFill>
                  <a:schemeClr val="tx1">
                    <a:lumMod val="65000"/>
                    <a:lumOff val="35000"/>
                  </a:schemeClr>
                </a:solidFill>
                <a:effectLst/>
                <a:latin typeface="Century Gothic" panose="020B0502020202020204" pitchFamily="34" charset="0"/>
              </a:rPr>
              <a:t>Review &amp; Feedback</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Review the proposal and provide feedback.</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Timeline: [Specific date or timeframe]</a:t>
            </a:r>
          </a:p>
          <a:p>
            <a:pPr marL="342900" indent="-342900" rtl="0">
              <a:spcBef>
                <a:spcPts val="0"/>
              </a:spcBef>
              <a:spcAft>
                <a:spcPts val="0"/>
              </a:spcAft>
              <a:buFont typeface="+mj-lt"/>
              <a:buAutoNum type="arabicPeriod"/>
            </a:pPr>
            <a:endParaRPr lang="en-US" sz="1400" b="0"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r>
              <a:rPr lang="en-US" sz="1600" b="1" dirty="0">
                <a:solidFill>
                  <a:schemeClr val="tx1">
                    <a:lumMod val="65000"/>
                    <a:lumOff val="35000"/>
                  </a:schemeClr>
                </a:solidFill>
                <a:effectLst/>
                <a:latin typeface="Century Gothic" panose="020B0502020202020204" pitchFamily="34" charset="0"/>
              </a:rPr>
              <a:t>Approval</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Confirm acceptance and approval of the proposal.</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Timeline: [Specific date or timeframe]</a:t>
            </a:r>
          </a:p>
          <a:p>
            <a:pPr marL="342900" indent="-342900" rtl="0">
              <a:spcBef>
                <a:spcPts val="0"/>
              </a:spcBef>
              <a:spcAft>
                <a:spcPts val="0"/>
              </a:spcAft>
              <a:buFont typeface="+mj-lt"/>
              <a:buAutoNum type="arabicPeriod"/>
            </a:pPr>
            <a:endParaRPr lang="en-US" sz="1400" b="0"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r>
              <a:rPr lang="en-US" sz="1600" b="1" dirty="0">
                <a:solidFill>
                  <a:schemeClr val="tx1">
                    <a:lumMod val="65000"/>
                    <a:lumOff val="35000"/>
                  </a:schemeClr>
                </a:solidFill>
                <a:effectLst/>
                <a:latin typeface="Century Gothic" panose="020B0502020202020204" pitchFamily="34" charset="0"/>
              </a:rPr>
              <a:t>Kick-Off Meeting</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Schedule a meeting to discuss project details and finalize arrangements.</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Proposed Date: [Specific date or timeframe]</a:t>
            </a:r>
          </a:p>
          <a:p>
            <a:pPr marL="342900" indent="-342900" rtl="0">
              <a:spcBef>
                <a:spcPts val="0"/>
              </a:spcBef>
              <a:spcAft>
                <a:spcPts val="0"/>
              </a:spcAft>
              <a:buFont typeface="+mj-lt"/>
              <a:buAutoNum type="arabicPeriod"/>
            </a:pPr>
            <a:endParaRPr lang="en-US" sz="1400" b="0"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endParaRPr lang="en-US" sz="1400" b="1" dirty="0">
              <a:solidFill>
                <a:schemeClr val="tx1">
                  <a:lumMod val="65000"/>
                  <a:lumOff val="35000"/>
                </a:schemeClr>
              </a:solidFill>
              <a:latin typeface="Century Gothic" panose="020B0502020202020204" pitchFamily="34" charset="0"/>
            </a:endParaRPr>
          </a:p>
          <a:p>
            <a:pPr marL="342900" indent="-342900" rtl="0">
              <a:spcBef>
                <a:spcPts val="0"/>
              </a:spcBef>
              <a:spcAft>
                <a:spcPts val="0"/>
              </a:spcAft>
              <a:buFont typeface="+mj-lt"/>
              <a:buAutoNum type="arabicPeriod"/>
            </a:pPr>
            <a:r>
              <a:rPr lang="en-US" sz="1600" b="1" dirty="0">
                <a:solidFill>
                  <a:schemeClr val="tx1">
                    <a:lumMod val="65000"/>
                    <a:lumOff val="35000"/>
                  </a:schemeClr>
                </a:solidFill>
                <a:effectLst/>
                <a:latin typeface="Century Gothic" panose="020B0502020202020204" pitchFamily="34" charset="0"/>
              </a:rPr>
              <a:t>Contract Signing</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Finalize and sign the contract.</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Timeline: [Specific date or timeframe]</a:t>
            </a:r>
          </a:p>
          <a:p>
            <a:pPr marL="342900" indent="-342900" rtl="0">
              <a:spcBef>
                <a:spcPts val="0"/>
              </a:spcBef>
              <a:spcAft>
                <a:spcPts val="0"/>
              </a:spcAft>
              <a:buFont typeface="+mj-lt"/>
              <a:buAutoNum type="arabicPeriod"/>
            </a:pPr>
            <a:endParaRPr lang="en-US" sz="1400" b="0"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r>
              <a:rPr lang="en-US" sz="1600" b="1" dirty="0">
                <a:solidFill>
                  <a:schemeClr val="tx1">
                    <a:lumMod val="65000"/>
                    <a:lumOff val="35000"/>
                  </a:schemeClr>
                </a:solidFill>
                <a:effectLst/>
                <a:latin typeface="Century Gothic" panose="020B0502020202020204" pitchFamily="34" charset="0"/>
              </a:rPr>
              <a:t>Initial Payment</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Process the initial payment or deposit as outlined in the contract.</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Timeline: [Specific date or timeframe]</a:t>
            </a:r>
          </a:p>
          <a:p>
            <a:pPr marL="342900" indent="-342900" rtl="0">
              <a:spcBef>
                <a:spcPts val="0"/>
              </a:spcBef>
              <a:spcAft>
                <a:spcPts val="0"/>
              </a:spcAft>
              <a:buFont typeface="+mj-lt"/>
              <a:buAutoNum type="arabicPeriod"/>
            </a:pPr>
            <a:endParaRPr lang="en-US" sz="1400" b="0" dirty="0">
              <a:solidFill>
                <a:schemeClr val="tx1">
                  <a:lumMod val="65000"/>
                  <a:lumOff val="35000"/>
                </a:schemeClr>
              </a:solidFill>
              <a:effectLst/>
              <a:latin typeface="Century Gothic" panose="020B0502020202020204" pitchFamily="34" charset="0"/>
            </a:endParaRPr>
          </a:p>
          <a:p>
            <a:pPr marL="342900" indent="-342900" rtl="0">
              <a:spcBef>
                <a:spcPts val="0"/>
              </a:spcBef>
              <a:spcAft>
                <a:spcPts val="0"/>
              </a:spcAft>
              <a:buFont typeface="+mj-lt"/>
              <a:buAutoNum type="arabicPeriod"/>
            </a:pPr>
            <a:r>
              <a:rPr lang="en-US" sz="1600" b="1" dirty="0">
                <a:solidFill>
                  <a:schemeClr val="tx1">
                    <a:lumMod val="65000"/>
                    <a:lumOff val="35000"/>
                  </a:schemeClr>
                </a:solidFill>
                <a:effectLst/>
                <a:latin typeface="Century Gothic" panose="020B0502020202020204" pitchFamily="34" charset="0"/>
              </a:rPr>
              <a:t>Project Start</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Begin the project as per the agreed-upon schedule.</a:t>
            </a:r>
          </a:p>
          <a:p>
            <a:pPr marL="800100" lvl="1" indent="-342900">
              <a:buFont typeface="Arial" panose="020B0604020202020204" pitchFamily="34" charset="0"/>
              <a:buChar char="•"/>
            </a:pPr>
            <a:r>
              <a:rPr lang="en-US" sz="1400" b="0" dirty="0">
                <a:solidFill>
                  <a:schemeClr val="tx1">
                    <a:lumMod val="65000"/>
                    <a:lumOff val="35000"/>
                  </a:schemeClr>
                </a:solidFill>
                <a:effectLst/>
                <a:latin typeface="Century Gothic" panose="020B0502020202020204" pitchFamily="34" charset="0"/>
              </a:rPr>
              <a:t>Proposed Start Date: [Specific date or timeframe]</a:t>
            </a:r>
          </a:p>
          <a:p>
            <a:pPr marL="342900" indent="-342900" rtl="0">
              <a:spcBef>
                <a:spcPts val="0"/>
              </a:spcBef>
              <a:spcAft>
                <a:spcPts val="0"/>
              </a:spcAft>
              <a:buFont typeface="+mj-lt"/>
              <a:buAutoNum type="arabicPeriod"/>
            </a:pPr>
            <a:endParaRPr lang="en-US" sz="1400" b="0" dirty="0">
              <a:solidFill>
                <a:schemeClr val="tx1">
                  <a:lumMod val="65000"/>
                  <a:lumOff val="35000"/>
                </a:schemeClr>
              </a:solidFill>
              <a:effectLst/>
              <a:latin typeface="Century Gothic" panose="020B0502020202020204" pitchFamily="34" charset="0"/>
            </a:endParaRPr>
          </a:p>
        </p:txBody>
      </p:sp>
      <p:sp>
        <p:nvSpPr>
          <p:cNvPr id="3" name="Google Shape;90;p1">
            <a:extLst>
              <a:ext uri="{FF2B5EF4-FFF2-40B4-BE49-F238E27FC236}">
                <a16:creationId xmlns:a16="http://schemas.microsoft.com/office/drawing/2014/main" id="{6138FDA8-C38F-C506-B216-67B4FF9B68DE}"/>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Next Steps</a:t>
            </a:r>
          </a:p>
        </p:txBody>
      </p:sp>
      <p:sp>
        <p:nvSpPr>
          <p:cNvPr id="8" name="Rectangle 7">
            <a:extLst>
              <a:ext uri="{FF2B5EF4-FFF2-40B4-BE49-F238E27FC236}">
                <a16:creationId xmlns:a16="http://schemas.microsoft.com/office/drawing/2014/main" id="{32341906-4311-D063-CB38-98A16B0F522C}"/>
              </a:ext>
            </a:extLst>
          </p:cNvPr>
          <p:cNvSpPr/>
          <p:nvPr/>
        </p:nvSpPr>
        <p:spPr>
          <a:xfrm>
            <a:off x="0" y="5150734"/>
            <a:ext cx="12192000" cy="17072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50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B3CD3C-E768-0286-4D8F-5844E25B3285}"/>
              </a:ext>
            </a:extLst>
          </p:cNvPr>
          <p:cNvSpPr/>
          <p:nvPr/>
        </p:nvSpPr>
        <p:spPr>
          <a:xfrm>
            <a:off x="-2" y="1349298"/>
            <a:ext cx="12192001" cy="550870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4019734-3474-E8B0-1825-7CBF0B737EF9}"/>
              </a:ext>
            </a:extLst>
          </p:cNvPr>
          <p:cNvSpPr txBox="1"/>
          <p:nvPr/>
        </p:nvSpPr>
        <p:spPr>
          <a:xfrm>
            <a:off x="3526015" y="2969919"/>
            <a:ext cx="2478167" cy="369332"/>
          </a:xfrm>
          <a:prstGeom prst="rect">
            <a:avLst/>
          </a:prstGeom>
          <a:noFill/>
        </p:spPr>
        <p:txBody>
          <a:bodyPr wrap="square" rtlCol="0">
            <a:spAutoFit/>
          </a:bodyPr>
          <a:lstStyle/>
          <a:p>
            <a:pPr marL="0" algn="l" defTabSz="914400" rtl="0" eaLnBrk="1" latinLnBrk="0" hangingPunct="1">
              <a:lnSpc>
                <a:spcPct val="100000"/>
              </a:lnSpc>
            </a:pPr>
            <a:r>
              <a:rPr lang="en-US" sz="1800" b="0" kern="1200" dirty="0">
                <a:solidFill>
                  <a:schemeClr val="bg1"/>
                </a:solidFill>
                <a:latin typeface="Century Gothic" panose="020B0502020202020204" pitchFamily="34" charset="0"/>
                <a:ea typeface="+mn-ea"/>
                <a:cs typeface="+mn-cs"/>
              </a:rPr>
              <a:t>Street address</a:t>
            </a:r>
          </a:p>
        </p:txBody>
      </p:sp>
      <p:sp>
        <p:nvSpPr>
          <p:cNvPr id="8" name="Oval 7">
            <a:extLst>
              <a:ext uri="{FF2B5EF4-FFF2-40B4-BE49-F238E27FC236}">
                <a16:creationId xmlns:a16="http://schemas.microsoft.com/office/drawing/2014/main" id="{44F5B4DB-2DA7-940E-0D48-B75AB9329724}"/>
              </a:ext>
            </a:extLst>
          </p:cNvPr>
          <p:cNvSpPr/>
          <p:nvPr/>
        </p:nvSpPr>
        <p:spPr>
          <a:xfrm>
            <a:off x="2336580" y="2648152"/>
            <a:ext cx="1029756" cy="102975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latin typeface="Century Gothic" panose="020B0502020202020204" pitchFamily="34" charset="0"/>
              </a:rPr>
              <a:t>Address</a:t>
            </a:r>
          </a:p>
        </p:txBody>
      </p:sp>
      <p:sp>
        <p:nvSpPr>
          <p:cNvPr id="9" name="Oval 8">
            <a:extLst>
              <a:ext uri="{FF2B5EF4-FFF2-40B4-BE49-F238E27FC236}">
                <a16:creationId xmlns:a16="http://schemas.microsoft.com/office/drawing/2014/main" id="{1BEA84B5-1A14-4634-7121-87066EEF5507}"/>
              </a:ext>
            </a:extLst>
          </p:cNvPr>
          <p:cNvSpPr/>
          <p:nvPr/>
        </p:nvSpPr>
        <p:spPr>
          <a:xfrm>
            <a:off x="6444417" y="2648625"/>
            <a:ext cx="1029756" cy="102975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anose="020B0502020202020204" pitchFamily="34" charset="0"/>
              </a:rPr>
              <a:t>Email</a:t>
            </a:r>
          </a:p>
        </p:txBody>
      </p:sp>
      <p:sp>
        <p:nvSpPr>
          <p:cNvPr id="10" name="Oval 9">
            <a:extLst>
              <a:ext uri="{FF2B5EF4-FFF2-40B4-BE49-F238E27FC236}">
                <a16:creationId xmlns:a16="http://schemas.microsoft.com/office/drawing/2014/main" id="{6C3CB142-5D51-A92C-BA83-FE25E4FD9F66}"/>
              </a:ext>
            </a:extLst>
          </p:cNvPr>
          <p:cNvSpPr/>
          <p:nvPr/>
        </p:nvSpPr>
        <p:spPr>
          <a:xfrm>
            <a:off x="6444417" y="4042251"/>
            <a:ext cx="1029756" cy="102975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anose="020B0502020202020204" pitchFamily="34" charset="0"/>
              </a:rPr>
              <a:t>Web &amp; Social</a:t>
            </a:r>
          </a:p>
        </p:txBody>
      </p:sp>
      <p:sp>
        <p:nvSpPr>
          <p:cNvPr id="11" name="TextBox 10">
            <a:extLst>
              <a:ext uri="{FF2B5EF4-FFF2-40B4-BE49-F238E27FC236}">
                <a16:creationId xmlns:a16="http://schemas.microsoft.com/office/drawing/2014/main" id="{2864A6C2-CC86-0BFB-E1FC-599D6C8C3B8F}"/>
              </a:ext>
            </a:extLst>
          </p:cNvPr>
          <p:cNvSpPr txBox="1"/>
          <p:nvPr/>
        </p:nvSpPr>
        <p:spPr>
          <a:xfrm>
            <a:off x="7633851" y="2978837"/>
            <a:ext cx="3207753" cy="369332"/>
          </a:xfrm>
          <a:prstGeom prst="rect">
            <a:avLst/>
          </a:prstGeom>
          <a:noFill/>
        </p:spPr>
        <p:txBody>
          <a:bodyPr wrap="square" rtlCol="0">
            <a:spAutoFit/>
          </a:bodyPr>
          <a:lstStyle/>
          <a:p>
            <a:pPr marL="0" algn="l" defTabSz="914400" rtl="0" eaLnBrk="1" latinLnBrk="0" hangingPunct="1">
              <a:lnSpc>
                <a:spcPct val="100000"/>
              </a:lnSpc>
            </a:pPr>
            <a:r>
              <a:rPr lang="en-US" dirty="0">
                <a:solidFill>
                  <a:schemeClr val="bg1"/>
                </a:solidFill>
                <a:latin typeface="Century Gothic" panose="020B0502020202020204" pitchFamily="34" charset="0"/>
              </a:rPr>
              <a:t>s</a:t>
            </a:r>
            <a:r>
              <a:rPr lang="en-US" sz="1800" b="0" kern="1200" dirty="0">
                <a:solidFill>
                  <a:schemeClr val="bg1"/>
                </a:solidFill>
                <a:latin typeface="Century Gothic" panose="020B0502020202020204" pitchFamily="34" charset="0"/>
                <a:ea typeface="+mn-ea"/>
                <a:cs typeface="+mn-cs"/>
              </a:rPr>
              <a:t>upport@web.com</a:t>
            </a:r>
          </a:p>
        </p:txBody>
      </p:sp>
      <p:sp>
        <p:nvSpPr>
          <p:cNvPr id="12" name="TextBox 11">
            <a:extLst>
              <a:ext uri="{FF2B5EF4-FFF2-40B4-BE49-F238E27FC236}">
                <a16:creationId xmlns:a16="http://schemas.microsoft.com/office/drawing/2014/main" id="{AC90AAD8-51CE-9749-19C7-018879174100}"/>
              </a:ext>
            </a:extLst>
          </p:cNvPr>
          <p:cNvSpPr txBox="1"/>
          <p:nvPr/>
        </p:nvSpPr>
        <p:spPr>
          <a:xfrm>
            <a:off x="7633851" y="4097182"/>
            <a:ext cx="3207753" cy="923330"/>
          </a:xfrm>
          <a:prstGeom prst="rect">
            <a:avLst/>
          </a:prstGeom>
          <a:noFill/>
        </p:spPr>
        <p:txBody>
          <a:bodyPr wrap="square" rtlCol="0">
            <a:spAutoFit/>
          </a:bodyPr>
          <a:lstStyle/>
          <a:p>
            <a:pPr marL="0" algn="l" defTabSz="914400" rtl="0" eaLnBrk="1" latinLnBrk="0" hangingPunct="1">
              <a:lnSpc>
                <a:spcPct val="100000"/>
              </a:lnSpc>
            </a:pPr>
            <a:r>
              <a:rPr lang="en-US" dirty="0">
                <a:solidFill>
                  <a:schemeClr val="bg1"/>
                </a:solidFill>
                <a:latin typeface="Century Gothic" panose="020B0502020202020204" pitchFamily="34" charset="0"/>
              </a:rPr>
              <a:t>website.com</a:t>
            </a:r>
          </a:p>
          <a:p>
            <a:pPr marL="0" algn="l" defTabSz="914400" rtl="0" eaLnBrk="1" latinLnBrk="0" hangingPunct="1">
              <a:lnSpc>
                <a:spcPct val="100000"/>
              </a:lnSpc>
            </a:pPr>
            <a:r>
              <a:rPr lang="en-US" sz="1800" b="0" kern="1200" dirty="0">
                <a:solidFill>
                  <a:schemeClr val="bg1"/>
                </a:solidFill>
                <a:latin typeface="Century Gothic" panose="020B0502020202020204" pitchFamily="34" charset="0"/>
                <a:ea typeface="+mn-ea"/>
                <a:cs typeface="+mn-cs"/>
              </a:rPr>
              <a:t>Facebook</a:t>
            </a:r>
          </a:p>
          <a:p>
            <a:pPr marL="0" algn="l" defTabSz="914400" rtl="0" eaLnBrk="1" latinLnBrk="0" hangingPunct="1">
              <a:lnSpc>
                <a:spcPct val="100000"/>
              </a:lnSpc>
            </a:pPr>
            <a:r>
              <a:rPr lang="en-US" dirty="0">
                <a:solidFill>
                  <a:schemeClr val="bg1"/>
                </a:solidFill>
                <a:latin typeface="Century Gothic" panose="020B0502020202020204" pitchFamily="34" charset="0"/>
              </a:rPr>
              <a:t>Instagram</a:t>
            </a:r>
            <a:endParaRPr lang="en-US" sz="1800" b="0" kern="1200" dirty="0">
              <a:solidFill>
                <a:schemeClr val="bg1"/>
              </a:solidFill>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0DD45A2-D9A6-6EF9-ACEA-9BBCBEE150C8}"/>
              </a:ext>
            </a:extLst>
          </p:cNvPr>
          <p:cNvSpPr txBox="1"/>
          <p:nvPr/>
        </p:nvSpPr>
        <p:spPr>
          <a:xfrm>
            <a:off x="3526015" y="4362301"/>
            <a:ext cx="2478167" cy="369332"/>
          </a:xfrm>
          <a:prstGeom prst="rect">
            <a:avLst/>
          </a:prstGeom>
          <a:noFill/>
        </p:spPr>
        <p:txBody>
          <a:bodyPr wrap="square" rtlCol="0">
            <a:spAutoFit/>
          </a:bodyPr>
          <a:lstStyle/>
          <a:p>
            <a:pPr marL="0" algn="l" defTabSz="914400" rtl="0" eaLnBrk="1" latinLnBrk="0" hangingPunct="1">
              <a:lnSpc>
                <a:spcPct val="100000"/>
              </a:lnSpc>
            </a:pPr>
            <a:r>
              <a:rPr lang="en-US" sz="1800" b="0" kern="1200" dirty="0">
                <a:solidFill>
                  <a:schemeClr val="bg1"/>
                </a:solidFill>
                <a:latin typeface="Century Gothic" panose="020B0502020202020204" pitchFamily="34" charset="0"/>
                <a:ea typeface="+mn-ea"/>
                <a:cs typeface="+mn-cs"/>
              </a:rPr>
              <a:t>XXX.XXX.XXXX</a:t>
            </a:r>
          </a:p>
        </p:txBody>
      </p:sp>
      <p:sp>
        <p:nvSpPr>
          <p:cNvPr id="14" name="Oval 13">
            <a:extLst>
              <a:ext uri="{FF2B5EF4-FFF2-40B4-BE49-F238E27FC236}">
                <a16:creationId xmlns:a16="http://schemas.microsoft.com/office/drawing/2014/main" id="{4F40AB9C-B7D8-50AC-C1C6-CEB3FD4B2489}"/>
              </a:ext>
            </a:extLst>
          </p:cNvPr>
          <p:cNvSpPr/>
          <p:nvPr/>
        </p:nvSpPr>
        <p:spPr>
          <a:xfrm>
            <a:off x="2336580" y="4042251"/>
            <a:ext cx="1029756" cy="102975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entury Gothic" panose="020B0502020202020204" pitchFamily="34" charset="0"/>
              </a:rPr>
              <a:t>Phone</a:t>
            </a:r>
          </a:p>
        </p:txBody>
      </p:sp>
      <p:sp>
        <p:nvSpPr>
          <p:cNvPr id="16" name="Google Shape;90;p1">
            <a:extLst>
              <a:ext uri="{FF2B5EF4-FFF2-40B4-BE49-F238E27FC236}">
                <a16:creationId xmlns:a16="http://schemas.microsoft.com/office/drawing/2014/main" id="{4D878125-2AA5-91C5-C6F9-2452298218DC}"/>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Contact Us</a:t>
            </a:r>
          </a:p>
        </p:txBody>
      </p:sp>
    </p:spTree>
    <p:extLst>
      <p:ext uri="{BB962C8B-B14F-4D97-AF65-F5344CB8AC3E}">
        <p14:creationId xmlns:p14="http://schemas.microsoft.com/office/powerpoint/2010/main" val="1186646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ort-haired woman in glasses and suit looking at camera and standing in front of seated colleagues in conference hall">
            <a:extLst>
              <a:ext uri="{FF2B5EF4-FFF2-40B4-BE49-F238E27FC236}">
                <a16:creationId xmlns:a16="http://schemas.microsoft.com/office/drawing/2014/main" id="{26EF302C-BD5F-FFEB-229C-9988105F6DF5}"/>
              </a:ext>
            </a:extLst>
          </p:cNvPr>
          <p:cNvPicPr>
            <a:picLocks noChangeAspect="1"/>
          </p:cNvPicPr>
          <p:nvPr/>
        </p:nvPicPr>
        <p:blipFill>
          <a:blip r:embed="rId3"/>
          <a:srcRect l="19655" r="33759"/>
          <a:stretch/>
        </p:blipFill>
        <p:spPr>
          <a:xfrm>
            <a:off x="7511969" y="-1"/>
            <a:ext cx="4791920" cy="6858001"/>
          </a:xfrm>
          <a:prstGeom prst="rect">
            <a:avLst/>
          </a:prstGeom>
        </p:spPr>
      </p:pic>
      <p:sp>
        <p:nvSpPr>
          <p:cNvPr id="10" name="Rectangle 9">
            <a:extLst>
              <a:ext uri="{FF2B5EF4-FFF2-40B4-BE49-F238E27FC236}">
                <a16:creationId xmlns:a16="http://schemas.microsoft.com/office/drawing/2014/main" id="{611F3202-4540-F01D-2501-C502BEDDA5F1}"/>
              </a:ext>
            </a:extLst>
          </p:cNvPr>
          <p:cNvSpPr/>
          <p:nvPr/>
        </p:nvSpPr>
        <p:spPr>
          <a:xfrm>
            <a:off x="0" y="0"/>
            <a:ext cx="7159336"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11" name="Google Shape;90;p1">
            <a:extLst>
              <a:ext uri="{FF2B5EF4-FFF2-40B4-BE49-F238E27FC236}">
                <a16:creationId xmlns:a16="http://schemas.microsoft.com/office/drawing/2014/main" id="{AB961904-167C-455A-3B62-4B846BBD1E68}"/>
              </a:ext>
            </a:extLst>
          </p:cNvPr>
          <p:cNvSpPr txBox="1"/>
          <p:nvPr/>
        </p:nvSpPr>
        <p:spPr>
          <a:xfrm>
            <a:off x="829385" y="1659305"/>
            <a:ext cx="5602588"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dirty="0">
                <a:solidFill>
                  <a:schemeClr val="bg1"/>
                </a:solidFill>
                <a:latin typeface="Century Gothic"/>
                <a:ea typeface="Century Gothic"/>
                <a:cs typeface="Century Gothic"/>
                <a:sym typeface="Century Gothic"/>
              </a:rPr>
              <a:t>Human Resources Consulting Proposal Title</a:t>
            </a:r>
          </a:p>
          <a:p>
            <a:pPr marL="0" marR="0" lvl="0" indent="0" algn="l" rtl="0">
              <a:spcBef>
                <a:spcPts val="0"/>
              </a:spcBef>
              <a:spcAft>
                <a:spcPts val="0"/>
              </a:spcAft>
              <a:buNone/>
            </a:pPr>
            <a:endParaRPr lang="en-US" sz="3200" b="1" dirty="0">
              <a:solidFill>
                <a:schemeClr val="bg1"/>
              </a:solidFill>
              <a:latin typeface="Century Gothic"/>
              <a:ea typeface="Century Gothic"/>
              <a:cs typeface="Century Gothic"/>
              <a:sym typeface="Century Gothic"/>
            </a:endParaRPr>
          </a:p>
          <a:p>
            <a:pPr marL="0" marR="0" lvl="0" indent="0" algn="l" rtl="0">
              <a:spcBef>
                <a:spcPts val="0"/>
              </a:spcBef>
              <a:spcAft>
                <a:spcPts val="0"/>
              </a:spcAft>
              <a:buNone/>
            </a:pPr>
            <a:r>
              <a:rPr lang="en-US" sz="2400" u="none" strike="noStrike" cap="none" dirty="0">
                <a:solidFill>
                  <a:schemeClr val="bg1"/>
                </a:solidFill>
                <a:latin typeface="Century Gothic" panose="020B0502020202020204" pitchFamily="34" charset="0"/>
                <a:ea typeface="Century Gothic"/>
                <a:cs typeface="Century Gothic"/>
                <a:sym typeface="Century Gothic"/>
              </a:rPr>
              <a:t>Client Name</a:t>
            </a:r>
          </a:p>
          <a:p>
            <a:pPr marL="0" marR="0" lvl="0" indent="0" algn="l" rtl="0">
              <a:spcBef>
                <a:spcPts val="0"/>
              </a:spcBef>
              <a:spcAft>
                <a:spcPts val="0"/>
              </a:spcAft>
              <a:buNone/>
            </a:pPr>
            <a:r>
              <a:rPr lang="en-US" sz="2400" dirty="0">
                <a:solidFill>
                  <a:schemeClr val="bg1"/>
                </a:solidFill>
                <a:latin typeface="Century Gothic" panose="020B0502020202020204" pitchFamily="34" charset="0"/>
                <a:ea typeface="Century Gothic"/>
                <a:cs typeface="Century Gothic"/>
                <a:sym typeface="Century Gothic"/>
              </a:rPr>
              <a:t>XX.XX.XXXX</a:t>
            </a:r>
            <a:endParaRPr lang="en-US" sz="240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15" name="Rectangle 14">
            <a:extLst>
              <a:ext uri="{FF2B5EF4-FFF2-40B4-BE49-F238E27FC236}">
                <a16:creationId xmlns:a16="http://schemas.microsoft.com/office/drawing/2014/main" id="{69C8DF13-DD6F-C583-B89E-83FAFFE6C3EE}"/>
              </a:ext>
            </a:extLst>
          </p:cNvPr>
          <p:cNvSpPr/>
          <p:nvPr/>
        </p:nvSpPr>
        <p:spPr>
          <a:xfrm>
            <a:off x="7148945" y="0"/>
            <a:ext cx="457200" cy="685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Google Shape;90;p1">
            <a:extLst>
              <a:ext uri="{FF2B5EF4-FFF2-40B4-BE49-F238E27FC236}">
                <a16:creationId xmlns:a16="http://schemas.microsoft.com/office/drawing/2014/main" id="{61B2DA7E-0BE6-FB2A-7272-20BB7DBEBEC9}"/>
              </a:ext>
            </a:extLst>
          </p:cNvPr>
          <p:cNvSpPr txBox="1"/>
          <p:nvPr/>
        </p:nvSpPr>
        <p:spPr>
          <a:xfrm>
            <a:off x="723900" y="1125286"/>
            <a:ext cx="10744200" cy="503210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400" b="1" dirty="0">
                <a:solidFill>
                  <a:schemeClr val="tx1">
                    <a:lumMod val="65000"/>
                    <a:lumOff val="35000"/>
                  </a:schemeClr>
                </a:solidFill>
                <a:latin typeface="Century Gothic"/>
                <a:ea typeface="Century Gothic"/>
                <a:cs typeface="Century Gothic"/>
                <a:sym typeface="Century Gothic"/>
              </a:rPr>
              <a:t>Dear [Client, First Name],</a:t>
            </a:r>
          </a:p>
          <a:p>
            <a:pPr marL="0" marR="0" lvl="0" indent="0" rtl="0">
              <a:spcBef>
                <a:spcPts val="2400"/>
              </a:spcBef>
              <a:spcAft>
                <a:spcPts val="0"/>
              </a:spcAft>
              <a:buNone/>
            </a:pPr>
            <a:r>
              <a:rPr lang="en-US" sz="1400" i="0" u="none" strike="noStrike" cap="none" dirty="0">
                <a:solidFill>
                  <a:schemeClr val="tx1">
                    <a:lumMod val="65000"/>
                    <a:lumOff val="35000"/>
                  </a:schemeClr>
                </a:solidFill>
                <a:latin typeface="Century Gothic"/>
                <a:ea typeface="Century Gothic"/>
                <a:cs typeface="Century Gothic"/>
                <a:sym typeface="Century Gothic"/>
              </a:rPr>
              <a:t>Thank you for considering [Company Name] for your human resources needs. We firmly believe that a company is only as strong as its employees and that customized, tailored training can make a profound difference in the workplace.</a:t>
            </a:r>
          </a:p>
          <a:p>
            <a:pPr marL="0" marR="0" lvl="0" indent="0" rtl="0">
              <a:spcBef>
                <a:spcPts val="2400"/>
              </a:spcBef>
              <a:spcAft>
                <a:spcPts val="0"/>
              </a:spcAft>
              <a:buNone/>
            </a:pPr>
            <a:r>
              <a:rPr lang="en-US" sz="1400" i="0" u="none" strike="noStrike" cap="none" dirty="0">
                <a:solidFill>
                  <a:schemeClr val="tx1">
                    <a:lumMod val="65000"/>
                    <a:lumOff val="35000"/>
                  </a:schemeClr>
                </a:solidFill>
                <a:latin typeface="Century Gothic"/>
                <a:ea typeface="Century Gothic"/>
                <a:cs typeface="Century Gothic"/>
                <a:sym typeface="Century Gothic"/>
              </a:rPr>
              <a:t>Our HR consulting packages cover a comprehensive range of topics, including talent management, employee engagement, leadership development, performance optimization, and compliance with regulatory standards. Each package is designed to address your organization's specific needs and goals, ensuring that you receive the most relevant and effective solutions.</a:t>
            </a:r>
          </a:p>
          <a:p>
            <a:pPr marL="0" marR="0" lvl="0" indent="0" rtl="0">
              <a:spcBef>
                <a:spcPts val="2400"/>
              </a:spcBef>
              <a:spcAft>
                <a:spcPts val="0"/>
              </a:spcAft>
              <a:buNone/>
            </a:pPr>
            <a:r>
              <a:rPr lang="en-US" sz="1400" i="0" u="none" strike="noStrike" cap="none" dirty="0">
                <a:solidFill>
                  <a:schemeClr val="tx1">
                    <a:lumMod val="65000"/>
                    <a:lumOff val="35000"/>
                  </a:schemeClr>
                </a:solidFill>
                <a:latin typeface="Century Gothic"/>
                <a:ea typeface="Century Gothic"/>
                <a:cs typeface="Century Gothic"/>
                <a:sym typeface="Century Gothic"/>
              </a:rPr>
              <a:t>With [X] years of experience in the field, we have refined our approach to understanding and addressing our clients' unique challenges. Our team is committed to delivering practical, results-driven strategies that align with your company's objectives and enhance overall organizational effectiveness.</a:t>
            </a:r>
          </a:p>
          <a:p>
            <a:pPr marL="0" marR="0" lvl="0" indent="0" rtl="0">
              <a:spcBef>
                <a:spcPts val="2400"/>
              </a:spcBef>
              <a:spcAft>
                <a:spcPts val="0"/>
              </a:spcAft>
              <a:buNone/>
            </a:pPr>
            <a:r>
              <a:rPr lang="en-US" sz="1400" i="0" u="none" strike="noStrike" cap="none" dirty="0">
                <a:solidFill>
                  <a:schemeClr val="tx1">
                    <a:lumMod val="65000"/>
                    <a:lumOff val="35000"/>
                  </a:schemeClr>
                </a:solidFill>
                <a:latin typeface="Century Gothic"/>
                <a:ea typeface="Century Gothic"/>
                <a:cs typeface="Century Gothic"/>
                <a:sym typeface="Century Gothic"/>
              </a:rPr>
              <a:t>We look forward to the opportunity to work with you and help your organization achieve its HR goals.</a:t>
            </a:r>
          </a:p>
          <a:p>
            <a:pPr marL="0" marR="0" lvl="0" indent="0" rtl="0">
              <a:spcBef>
                <a:spcPts val="2400"/>
              </a:spcBef>
              <a:spcAft>
                <a:spcPts val="0"/>
              </a:spcAft>
              <a:buNone/>
            </a:pPr>
            <a:r>
              <a:rPr lang="en-US" sz="1400" b="1" i="0" u="none" strike="noStrike" cap="none" dirty="0">
                <a:solidFill>
                  <a:schemeClr val="tx1">
                    <a:lumMod val="65000"/>
                    <a:lumOff val="35000"/>
                  </a:schemeClr>
                </a:solidFill>
                <a:latin typeface="Century Gothic"/>
                <a:ea typeface="Century Gothic"/>
                <a:cs typeface="Century Gothic"/>
                <a:sym typeface="Century Gothic"/>
              </a:rPr>
              <a:t>Sincerely,</a:t>
            </a:r>
          </a:p>
          <a:p>
            <a:pPr marL="0" marR="0" lvl="0" indent="0" rtl="0">
              <a:spcBef>
                <a:spcPts val="2400"/>
              </a:spcBef>
              <a:spcAft>
                <a:spcPts val="0"/>
              </a:spcAft>
              <a:buNone/>
            </a:pPr>
            <a:r>
              <a:rPr lang="en-US" sz="1400" b="1" dirty="0">
                <a:solidFill>
                  <a:schemeClr val="tx1">
                    <a:lumMod val="65000"/>
                    <a:lumOff val="35000"/>
                  </a:schemeClr>
                </a:solidFill>
                <a:latin typeface="Century Gothic"/>
                <a:ea typeface="Century Gothic"/>
                <a:cs typeface="Century Gothic"/>
                <a:sym typeface="Century Gothic"/>
              </a:rPr>
              <a:t>[Your Name]</a:t>
            </a:r>
          </a:p>
          <a:p>
            <a:pPr marL="0" marR="0" lvl="0" indent="0" rtl="0">
              <a:spcBef>
                <a:spcPts val="600"/>
              </a:spcBef>
              <a:spcAft>
                <a:spcPts val="0"/>
              </a:spcAft>
              <a:buNone/>
            </a:pPr>
            <a:r>
              <a:rPr lang="en-US" sz="1400" i="0" u="none" strike="noStrike" cap="none" dirty="0">
                <a:solidFill>
                  <a:schemeClr val="tx1">
                    <a:lumMod val="65000"/>
                    <a:lumOff val="35000"/>
                  </a:schemeClr>
                </a:solidFill>
                <a:latin typeface="Century Gothic"/>
                <a:ea typeface="Century Gothic"/>
                <a:cs typeface="Century Gothic"/>
                <a:sym typeface="Century Gothic"/>
              </a:rPr>
              <a:t>[</a:t>
            </a:r>
            <a:r>
              <a:rPr lang="en-US" sz="1400" dirty="0">
                <a:solidFill>
                  <a:schemeClr val="tx1">
                    <a:lumMod val="65000"/>
                    <a:lumOff val="35000"/>
                  </a:schemeClr>
                </a:solidFill>
                <a:latin typeface="Century Gothic"/>
                <a:ea typeface="Century Gothic"/>
                <a:cs typeface="Century Gothic"/>
                <a:sym typeface="Century Gothic"/>
              </a:rPr>
              <a:t>Company Name]</a:t>
            </a:r>
            <a:endParaRPr lang="en-US" sz="1400" i="0" u="none" strike="noStrike" cap="none" dirty="0">
              <a:solidFill>
                <a:schemeClr val="tx1">
                  <a:lumMod val="65000"/>
                  <a:lumOff val="35000"/>
                </a:schemeClr>
              </a:solidFill>
              <a:latin typeface="Century Gothic"/>
              <a:ea typeface="Century Gothic"/>
              <a:cs typeface="Century Gothic"/>
              <a:sym typeface="Century Gothic"/>
            </a:endParaRPr>
          </a:p>
        </p:txBody>
      </p:sp>
      <p:sp>
        <p:nvSpPr>
          <p:cNvPr id="4" name="Google Shape;90;p1">
            <a:extLst>
              <a:ext uri="{FF2B5EF4-FFF2-40B4-BE49-F238E27FC236}">
                <a16:creationId xmlns:a16="http://schemas.microsoft.com/office/drawing/2014/main" id="{58548FA1-DA17-EC4B-F074-A8DD54904269}"/>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Cover Letter</a:t>
            </a:r>
          </a:p>
        </p:txBody>
      </p:sp>
      <p:sp>
        <p:nvSpPr>
          <p:cNvPr id="5" name="Rectangle 4">
            <a:extLst>
              <a:ext uri="{FF2B5EF4-FFF2-40B4-BE49-F238E27FC236}">
                <a16:creationId xmlns:a16="http://schemas.microsoft.com/office/drawing/2014/main" id="{355E6482-22DB-4BB7-9661-E2931AFA8977}"/>
              </a:ext>
            </a:extLst>
          </p:cNvPr>
          <p:cNvSpPr/>
          <p:nvPr/>
        </p:nvSpPr>
        <p:spPr>
          <a:xfrm rot="5400000">
            <a:off x="5867399" y="533400"/>
            <a:ext cx="457200" cy="1219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32424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29348B-638F-5E05-00FA-C08309A6C655}"/>
              </a:ext>
            </a:extLst>
          </p:cNvPr>
          <p:cNvSpPr/>
          <p:nvPr/>
        </p:nvSpPr>
        <p:spPr>
          <a:xfrm>
            <a:off x="1295400" y="1392382"/>
            <a:ext cx="9601200" cy="4353791"/>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Table of Contents</a:t>
            </a:r>
          </a:p>
        </p:txBody>
      </p:sp>
      <p:sp>
        <p:nvSpPr>
          <p:cNvPr id="4" name="Google Shape;90;p1">
            <a:extLst>
              <a:ext uri="{FF2B5EF4-FFF2-40B4-BE49-F238E27FC236}">
                <a16:creationId xmlns:a16="http://schemas.microsoft.com/office/drawing/2014/main" id="{B51D70CF-E367-5C30-4B7B-3B77C879648B}"/>
              </a:ext>
            </a:extLst>
          </p:cNvPr>
          <p:cNvSpPr txBox="1"/>
          <p:nvPr/>
        </p:nvSpPr>
        <p:spPr>
          <a:xfrm>
            <a:off x="2514010" y="1774770"/>
            <a:ext cx="175943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u="none" strike="noStrike" cap="none" dirty="0">
                <a:solidFill>
                  <a:schemeClr val="accent5">
                    <a:lumMod val="60000"/>
                    <a:lumOff val="40000"/>
                  </a:schemeClr>
                </a:solidFill>
                <a:latin typeface="Century Gothic" panose="020B0502020202020204" pitchFamily="34" charset="0"/>
                <a:ea typeface="Century Gothic"/>
                <a:cs typeface="Century Gothic"/>
                <a:sym typeface="Century Gothic"/>
              </a:rPr>
              <a:t>01</a:t>
            </a:r>
          </a:p>
        </p:txBody>
      </p:sp>
      <p:sp>
        <p:nvSpPr>
          <p:cNvPr id="6" name="Google Shape;90;p1">
            <a:extLst>
              <a:ext uri="{FF2B5EF4-FFF2-40B4-BE49-F238E27FC236}">
                <a16:creationId xmlns:a16="http://schemas.microsoft.com/office/drawing/2014/main" id="{BD842F74-7DA2-458B-6C06-45DC54B1A263}"/>
              </a:ext>
            </a:extLst>
          </p:cNvPr>
          <p:cNvSpPr txBox="1"/>
          <p:nvPr/>
        </p:nvSpPr>
        <p:spPr>
          <a:xfrm>
            <a:off x="5216282" y="1774770"/>
            <a:ext cx="175943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u="none" strike="noStrike" cap="none" dirty="0">
                <a:solidFill>
                  <a:schemeClr val="accent5">
                    <a:lumMod val="60000"/>
                    <a:lumOff val="40000"/>
                  </a:schemeClr>
                </a:solidFill>
                <a:latin typeface="Century Gothic" panose="020B0502020202020204" pitchFamily="34" charset="0"/>
                <a:ea typeface="Century Gothic"/>
                <a:cs typeface="Century Gothic"/>
                <a:sym typeface="Century Gothic"/>
              </a:rPr>
              <a:t>02</a:t>
            </a:r>
          </a:p>
        </p:txBody>
      </p:sp>
      <p:sp>
        <p:nvSpPr>
          <p:cNvPr id="8" name="Google Shape;90;p1">
            <a:extLst>
              <a:ext uri="{FF2B5EF4-FFF2-40B4-BE49-F238E27FC236}">
                <a16:creationId xmlns:a16="http://schemas.microsoft.com/office/drawing/2014/main" id="{FECA8DE7-ACD9-207D-EE85-A3D6854FB5A2}"/>
              </a:ext>
            </a:extLst>
          </p:cNvPr>
          <p:cNvSpPr txBox="1"/>
          <p:nvPr/>
        </p:nvSpPr>
        <p:spPr>
          <a:xfrm>
            <a:off x="8037247" y="1774770"/>
            <a:ext cx="175943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u="none" strike="noStrike" cap="none" dirty="0">
                <a:solidFill>
                  <a:schemeClr val="accent5">
                    <a:lumMod val="60000"/>
                    <a:lumOff val="40000"/>
                  </a:schemeClr>
                </a:solidFill>
                <a:latin typeface="Century Gothic" panose="020B0502020202020204" pitchFamily="34" charset="0"/>
                <a:ea typeface="Century Gothic"/>
                <a:cs typeface="Century Gothic"/>
                <a:sym typeface="Century Gothic"/>
              </a:rPr>
              <a:t>03</a:t>
            </a:r>
          </a:p>
        </p:txBody>
      </p:sp>
      <p:sp>
        <p:nvSpPr>
          <p:cNvPr id="16" name="Rectangle 15">
            <a:extLst>
              <a:ext uri="{FF2B5EF4-FFF2-40B4-BE49-F238E27FC236}">
                <a16:creationId xmlns:a16="http://schemas.microsoft.com/office/drawing/2014/main" id="{46902568-0D8C-F11E-DB84-582927DDCDF9}"/>
              </a:ext>
            </a:extLst>
          </p:cNvPr>
          <p:cNvSpPr/>
          <p:nvPr/>
        </p:nvSpPr>
        <p:spPr>
          <a:xfrm>
            <a:off x="2300641" y="2700144"/>
            <a:ext cx="218617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accent6"/>
                </a:solidFill>
                <a:effectLst/>
                <a:latin typeface="Century Gothic" panose="020B0502020202020204" pitchFamily="34" charset="0"/>
              </a:rPr>
              <a:t>Project Overview</a:t>
            </a:r>
            <a:endParaRPr lang="en-US" dirty="0">
              <a:solidFill>
                <a:schemeClr val="accent6"/>
              </a:solidFill>
              <a:latin typeface="Century Gothic" panose="020B0502020202020204" pitchFamily="34" charset="0"/>
            </a:endParaRPr>
          </a:p>
        </p:txBody>
      </p:sp>
      <p:sp>
        <p:nvSpPr>
          <p:cNvPr id="18" name="Rectangle 17">
            <a:extLst>
              <a:ext uri="{FF2B5EF4-FFF2-40B4-BE49-F238E27FC236}">
                <a16:creationId xmlns:a16="http://schemas.microsoft.com/office/drawing/2014/main" id="{7E0AFAFA-2745-7309-29F0-2ED47AA08889}"/>
              </a:ext>
            </a:extLst>
          </p:cNvPr>
          <p:cNvSpPr/>
          <p:nvPr/>
        </p:nvSpPr>
        <p:spPr>
          <a:xfrm>
            <a:off x="5087360" y="2700144"/>
            <a:ext cx="2017281"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accent6"/>
                </a:solidFill>
                <a:effectLst/>
                <a:latin typeface="Century Gothic" panose="020B0502020202020204" pitchFamily="34" charset="0"/>
              </a:rPr>
              <a:t>Our Process</a:t>
            </a:r>
            <a:endParaRPr lang="en-US" dirty="0">
              <a:solidFill>
                <a:schemeClr val="accent6"/>
              </a:solidFill>
              <a:latin typeface="Century Gothic" panose="020B0502020202020204" pitchFamily="34" charset="0"/>
            </a:endParaRPr>
          </a:p>
        </p:txBody>
      </p:sp>
      <p:sp>
        <p:nvSpPr>
          <p:cNvPr id="19" name="Rectangle 18">
            <a:extLst>
              <a:ext uri="{FF2B5EF4-FFF2-40B4-BE49-F238E27FC236}">
                <a16:creationId xmlns:a16="http://schemas.microsoft.com/office/drawing/2014/main" id="{E56409B8-4BC7-41F7-B16E-29B7E7C808BE}"/>
              </a:ext>
            </a:extLst>
          </p:cNvPr>
          <p:cNvSpPr/>
          <p:nvPr/>
        </p:nvSpPr>
        <p:spPr>
          <a:xfrm>
            <a:off x="7774299" y="2700144"/>
            <a:ext cx="2285332"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accent6"/>
                </a:solidFill>
                <a:effectLst/>
                <a:latin typeface="Century Gothic" panose="020B0502020202020204" pitchFamily="34" charset="0"/>
              </a:rPr>
              <a:t>Your Investment</a:t>
            </a:r>
            <a:endParaRPr lang="en-US" dirty="0">
              <a:solidFill>
                <a:schemeClr val="accent6"/>
              </a:solidFill>
              <a:latin typeface="Century Gothic" panose="020B0502020202020204" pitchFamily="34" charset="0"/>
            </a:endParaRPr>
          </a:p>
        </p:txBody>
      </p:sp>
      <p:sp>
        <p:nvSpPr>
          <p:cNvPr id="22" name="Google Shape;90;p1">
            <a:extLst>
              <a:ext uri="{FF2B5EF4-FFF2-40B4-BE49-F238E27FC236}">
                <a16:creationId xmlns:a16="http://schemas.microsoft.com/office/drawing/2014/main" id="{193E9D1E-A3F9-3F39-07F0-D44480606E3A}"/>
              </a:ext>
            </a:extLst>
          </p:cNvPr>
          <p:cNvSpPr txBox="1"/>
          <p:nvPr/>
        </p:nvSpPr>
        <p:spPr>
          <a:xfrm>
            <a:off x="2514010" y="3658524"/>
            <a:ext cx="175943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u="none" strike="noStrike" cap="none" dirty="0">
                <a:solidFill>
                  <a:schemeClr val="accent5">
                    <a:lumMod val="60000"/>
                    <a:lumOff val="40000"/>
                  </a:schemeClr>
                </a:solidFill>
                <a:latin typeface="Century Gothic" panose="020B0502020202020204" pitchFamily="34" charset="0"/>
                <a:ea typeface="Century Gothic"/>
                <a:cs typeface="Century Gothic"/>
                <a:sym typeface="Century Gothic"/>
              </a:rPr>
              <a:t>04</a:t>
            </a:r>
          </a:p>
        </p:txBody>
      </p:sp>
      <p:sp>
        <p:nvSpPr>
          <p:cNvPr id="23" name="Google Shape;90;p1">
            <a:extLst>
              <a:ext uri="{FF2B5EF4-FFF2-40B4-BE49-F238E27FC236}">
                <a16:creationId xmlns:a16="http://schemas.microsoft.com/office/drawing/2014/main" id="{D2D49C0F-531F-5EA2-47DA-3A1DDCD7936D}"/>
              </a:ext>
            </a:extLst>
          </p:cNvPr>
          <p:cNvSpPr txBox="1"/>
          <p:nvPr/>
        </p:nvSpPr>
        <p:spPr>
          <a:xfrm>
            <a:off x="5216282" y="3658524"/>
            <a:ext cx="175943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u="none" strike="noStrike" cap="none" dirty="0">
                <a:solidFill>
                  <a:schemeClr val="accent5">
                    <a:lumMod val="60000"/>
                    <a:lumOff val="40000"/>
                  </a:schemeClr>
                </a:solidFill>
                <a:latin typeface="Century Gothic" panose="020B0502020202020204" pitchFamily="34" charset="0"/>
                <a:ea typeface="Century Gothic"/>
                <a:cs typeface="Century Gothic"/>
                <a:sym typeface="Century Gothic"/>
              </a:rPr>
              <a:t>05</a:t>
            </a:r>
          </a:p>
        </p:txBody>
      </p:sp>
      <p:sp>
        <p:nvSpPr>
          <p:cNvPr id="24" name="Google Shape;90;p1">
            <a:extLst>
              <a:ext uri="{FF2B5EF4-FFF2-40B4-BE49-F238E27FC236}">
                <a16:creationId xmlns:a16="http://schemas.microsoft.com/office/drawing/2014/main" id="{1D1AEF9F-384B-2CB7-7A7C-CC16BEC4FE79}"/>
              </a:ext>
            </a:extLst>
          </p:cNvPr>
          <p:cNvSpPr txBox="1"/>
          <p:nvPr/>
        </p:nvSpPr>
        <p:spPr>
          <a:xfrm>
            <a:off x="8037247" y="3658524"/>
            <a:ext cx="175943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u="none" strike="noStrike" cap="none" dirty="0">
                <a:solidFill>
                  <a:schemeClr val="accent5">
                    <a:lumMod val="60000"/>
                    <a:lumOff val="40000"/>
                  </a:schemeClr>
                </a:solidFill>
                <a:latin typeface="Century Gothic" panose="020B0502020202020204" pitchFamily="34" charset="0"/>
                <a:ea typeface="Century Gothic"/>
                <a:cs typeface="Century Gothic"/>
                <a:sym typeface="Century Gothic"/>
              </a:rPr>
              <a:t>06</a:t>
            </a:r>
          </a:p>
        </p:txBody>
      </p:sp>
      <p:sp>
        <p:nvSpPr>
          <p:cNvPr id="25" name="Rectangle 24">
            <a:extLst>
              <a:ext uri="{FF2B5EF4-FFF2-40B4-BE49-F238E27FC236}">
                <a16:creationId xmlns:a16="http://schemas.microsoft.com/office/drawing/2014/main" id="{FCEA5BAF-D00B-474F-F7F3-1401DF59984A}"/>
              </a:ext>
            </a:extLst>
          </p:cNvPr>
          <p:cNvSpPr/>
          <p:nvPr/>
        </p:nvSpPr>
        <p:spPr>
          <a:xfrm>
            <a:off x="2300641" y="4583898"/>
            <a:ext cx="2186175"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accent6"/>
                </a:solidFill>
                <a:effectLst/>
                <a:latin typeface="Century Gothic" panose="020B0502020202020204" pitchFamily="34" charset="0"/>
              </a:rPr>
              <a:t>Our Company</a:t>
            </a:r>
            <a:endParaRPr lang="en-US" dirty="0">
              <a:solidFill>
                <a:schemeClr val="accent6"/>
              </a:solidFill>
              <a:latin typeface="Century Gothic" panose="020B0502020202020204" pitchFamily="34" charset="0"/>
            </a:endParaRPr>
          </a:p>
        </p:txBody>
      </p:sp>
      <p:sp>
        <p:nvSpPr>
          <p:cNvPr id="26" name="Rectangle 25">
            <a:extLst>
              <a:ext uri="{FF2B5EF4-FFF2-40B4-BE49-F238E27FC236}">
                <a16:creationId xmlns:a16="http://schemas.microsoft.com/office/drawing/2014/main" id="{324EEE50-C5C6-D993-9564-AB7B371E8BB8}"/>
              </a:ext>
            </a:extLst>
          </p:cNvPr>
          <p:cNvSpPr/>
          <p:nvPr/>
        </p:nvSpPr>
        <p:spPr>
          <a:xfrm>
            <a:off x="4951751" y="4583898"/>
            <a:ext cx="2288498"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accent6"/>
                </a:solidFill>
                <a:effectLst/>
                <a:latin typeface="Century Gothic" panose="020B0502020202020204" pitchFamily="34" charset="0"/>
              </a:rPr>
              <a:t>Statement of Work</a:t>
            </a:r>
            <a:endParaRPr lang="en-US" dirty="0">
              <a:solidFill>
                <a:schemeClr val="accent6"/>
              </a:solidFill>
              <a:latin typeface="Century Gothic" panose="020B0502020202020204" pitchFamily="34" charset="0"/>
            </a:endParaRPr>
          </a:p>
        </p:txBody>
      </p:sp>
      <p:sp>
        <p:nvSpPr>
          <p:cNvPr id="27" name="Rectangle 26">
            <a:extLst>
              <a:ext uri="{FF2B5EF4-FFF2-40B4-BE49-F238E27FC236}">
                <a16:creationId xmlns:a16="http://schemas.microsoft.com/office/drawing/2014/main" id="{B05D96A0-A595-538C-C72B-EFC19223572C}"/>
              </a:ext>
            </a:extLst>
          </p:cNvPr>
          <p:cNvSpPr/>
          <p:nvPr/>
        </p:nvSpPr>
        <p:spPr>
          <a:xfrm>
            <a:off x="7845304" y="4583898"/>
            <a:ext cx="2143322"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91440" rtlCol="0" anchor="t" anchorCtr="0"/>
          <a:lstStyle/>
          <a:p>
            <a:pPr algn="ctr" rtl="0">
              <a:spcBef>
                <a:spcPts val="0"/>
              </a:spcBef>
              <a:spcAft>
                <a:spcPts val="0"/>
              </a:spcAft>
            </a:pPr>
            <a:r>
              <a:rPr lang="en-US" sz="1800" b="1" i="0" u="none" strike="noStrike" dirty="0">
                <a:solidFill>
                  <a:schemeClr val="accent6"/>
                </a:solidFill>
                <a:effectLst/>
                <a:latin typeface="Century Gothic" panose="020B0502020202020204" pitchFamily="34" charset="0"/>
              </a:rPr>
              <a:t>Next Steps</a:t>
            </a:r>
            <a:endParaRPr lang="en-US" dirty="0">
              <a:solidFill>
                <a:schemeClr val="accent6"/>
              </a:solidFill>
              <a:latin typeface="Century Gothic" panose="020B0502020202020204" pitchFamily="34" charset="0"/>
            </a:endParaRPr>
          </a:p>
        </p:txBody>
      </p:sp>
      <p:sp>
        <p:nvSpPr>
          <p:cNvPr id="28" name="Rectangle 27">
            <a:extLst>
              <a:ext uri="{FF2B5EF4-FFF2-40B4-BE49-F238E27FC236}">
                <a16:creationId xmlns:a16="http://schemas.microsoft.com/office/drawing/2014/main" id="{320EF90B-AC8D-4563-4AD1-838143B74763}"/>
              </a:ext>
            </a:extLst>
          </p:cNvPr>
          <p:cNvSpPr/>
          <p:nvPr/>
        </p:nvSpPr>
        <p:spPr>
          <a:xfrm rot="5400000">
            <a:off x="5867399" y="533400"/>
            <a:ext cx="457200" cy="1219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23208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Project Context</a:t>
            </a:r>
          </a:p>
        </p:txBody>
      </p:sp>
      <p:sp>
        <p:nvSpPr>
          <p:cNvPr id="15" name="Rectangle 14">
            <a:extLst>
              <a:ext uri="{FF2B5EF4-FFF2-40B4-BE49-F238E27FC236}">
                <a16:creationId xmlns:a16="http://schemas.microsoft.com/office/drawing/2014/main" id="{91295890-8E58-DF8C-72CB-459D27544C61}"/>
              </a:ext>
            </a:extLst>
          </p:cNvPr>
          <p:cNvSpPr/>
          <p:nvPr/>
        </p:nvSpPr>
        <p:spPr>
          <a:xfrm>
            <a:off x="0" y="3700270"/>
            <a:ext cx="12192000" cy="31577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83BF370-CCEA-3CEF-7F45-99D139FFB038}"/>
              </a:ext>
            </a:extLst>
          </p:cNvPr>
          <p:cNvSpPr/>
          <p:nvPr/>
        </p:nvSpPr>
        <p:spPr>
          <a:xfrm>
            <a:off x="482399" y="1101689"/>
            <a:ext cx="11227203" cy="5301072"/>
          </a:xfrm>
          <a:prstGeom prst="rect">
            <a:avLst/>
          </a:prstGeom>
          <a:solidFill>
            <a:schemeClr val="accent5">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80160" tIns="1280160" rIns="457200" bIns="457200" rtlCol="0" anchor="t" anchorCtr="0"/>
          <a:lstStyle/>
          <a:p>
            <a:pPr rtl="0">
              <a:spcBef>
                <a:spcPts val="0"/>
              </a:spcBef>
              <a:spcAft>
                <a:spcPts val="0"/>
              </a:spcAft>
            </a:pPr>
            <a:r>
              <a:rPr lang="en-US" b="0" dirty="0">
                <a:solidFill>
                  <a:schemeClr val="tx1">
                    <a:lumMod val="65000"/>
                    <a:lumOff val="35000"/>
                  </a:schemeClr>
                </a:solidFill>
                <a:effectLst/>
                <a:latin typeface="Century Gothic" panose="020B0502020202020204" pitchFamily="34" charset="0"/>
              </a:rPr>
              <a:t>Employee engagement</a:t>
            </a:r>
          </a:p>
          <a:p>
            <a:pPr rtl="0">
              <a:spcBef>
                <a:spcPts val="0"/>
              </a:spcBef>
              <a:spcAft>
                <a:spcPts val="0"/>
              </a:spcAft>
            </a:pPr>
            <a:endParaRPr lang="en-US" dirty="0">
              <a:solidFill>
                <a:schemeClr val="tx1">
                  <a:lumMod val="65000"/>
                  <a:lumOff val="35000"/>
                </a:schemeClr>
              </a:solidFill>
              <a:latin typeface="Century Gothic" panose="020B0502020202020204" pitchFamily="34" charset="0"/>
            </a:endParaRP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r>
              <a:rPr lang="en-US" b="0" dirty="0">
                <a:solidFill>
                  <a:schemeClr val="tx1">
                    <a:lumMod val="65000"/>
                    <a:lumOff val="35000"/>
                  </a:schemeClr>
                </a:solidFill>
                <a:effectLst/>
                <a:latin typeface="Century Gothic" panose="020B0502020202020204" pitchFamily="34" charset="0"/>
              </a:rPr>
              <a:t>Organization and communication</a:t>
            </a:r>
          </a:p>
          <a:p>
            <a:pPr rtl="0">
              <a:spcBef>
                <a:spcPts val="0"/>
              </a:spcBef>
              <a:spcAft>
                <a:spcPts val="0"/>
              </a:spcAft>
            </a:pPr>
            <a:endParaRPr lang="en-US" dirty="0">
              <a:solidFill>
                <a:schemeClr val="tx1">
                  <a:lumMod val="65000"/>
                  <a:lumOff val="35000"/>
                </a:schemeClr>
              </a:solidFill>
              <a:latin typeface="Century Gothic" panose="020B0502020202020204" pitchFamily="34" charset="0"/>
            </a:endParaRPr>
          </a:p>
          <a:p>
            <a:pPr rtl="0">
              <a:spcBef>
                <a:spcPts val="0"/>
              </a:spcBef>
              <a:spcAft>
                <a:spcPts val="0"/>
              </a:spcAft>
            </a:pPr>
            <a:endParaRPr lang="en-US" dirty="0">
              <a:solidFill>
                <a:schemeClr val="tx1">
                  <a:lumMod val="65000"/>
                  <a:lumOff val="35000"/>
                </a:schemeClr>
              </a:solidFill>
              <a:latin typeface="Century Gothic" panose="020B0502020202020204" pitchFamily="34" charset="0"/>
            </a:endParaRP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r>
              <a:rPr lang="en-US" b="0" dirty="0">
                <a:solidFill>
                  <a:schemeClr val="tx1">
                    <a:lumMod val="65000"/>
                    <a:lumOff val="35000"/>
                  </a:schemeClr>
                </a:solidFill>
                <a:effectLst/>
                <a:latin typeface="Century Gothic" panose="020B0502020202020204" pitchFamily="34" charset="0"/>
              </a:rPr>
              <a:t>Sample text</a:t>
            </a:r>
          </a:p>
          <a:p>
            <a:pPr rtl="0">
              <a:spcBef>
                <a:spcPts val="0"/>
              </a:spcBef>
              <a:spcAft>
                <a:spcPts val="0"/>
              </a:spcAft>
            </a:pPr>
            <a:endParaRPr lang="en-US" dirty="0">
              <a:solidFill>
                <a:schemeClr val="tx1">
                  <a:lumMod val="65000"/>
                  <a:lumOff val="35000"/>
                </a:schemeClr>
              </a:solidFill>
              <a:latin typeface="Century Gothic" panose="020B0502020202020204" pitchFamily="34" charset="0"/>
            </a:endParaRP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r>
              <a:rPr lang="en-US" b="0" dirty="0">
                <a:solidFill>
                  <a:schemeClr val="tx1">
                    <a:lumMod val="65000"/>
                    <a:lumOff val="35000"/>
                  </a:schemeClr>
                </a:solidFill>
                <a:effectLst/>
                <a:latin typeface="Century Gothic" panose="020B0502020202020204" pitchFamily="34" charset="0"/>
              </a:rPr>
              <a:t>Sample text</a:t>
            </a:r>
          </a:p>
          <a:p>
            <a:pP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endParaRPr lang="en-US" dirty="0">
              <a:solidFill>
                <a:schemeClr val="tx1">
                  <a:lumMod val="65000"/>
                  <a:lumOff val="35000"/>
                </a:schemeClr>
              </a:solidFill>
              <a:latin typeface="Century Gothic" panose="020B0502020202020204" pitchFamily="34" charset="0"/>
            </a:endParaRPr>
          </a:p>
        </p:txBody>
      </p:sp>
      <p:sp>
        <p:nvSpPr>
          <p:cNvPr id="18" name="Oval 17">
            <a:extLst>
              <a:ext uri="{FF2B5EF4-FFF2-40B4-BE49-F238E27FC236}">
                <a16:creationId xmlns:a16="http://schemas.microsoft.com/office/drawing/2014/main" id="{E5D8B230-73D6-B228-D5C8-57BA0B272659}"/>
              </a:ext>
            </a:extLst>
          </p:cNvPr>
          <p:cNvSpPr/>
          <p:nvPr/>
        </p:nvSpPr>
        <p:spPr>
          <a:xfrm>
            <a:off x="859972" y="2194557"/>
            <a:ext cx="731520" cy="73152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6743A4B-A761-252A-7D92-7FDF6AC84D9A}"/>
              </a:ext>
            </a:extLst>
          </p:cNvPr>
          <p:cNvSpPr/>
          <p:nvPr/>
        </p:nvSpPr>
        <p:spPr>
          <a:xfrm>
            <a:off x="859972" y="3261657"/>
            <a:ext cx="731520" cy="73152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EA4D777-DC38-FB84-EEC8-951D01E4C3FF}"/>
              </a:ext>
            </a:extLst>
          </p:cNvPr>
          <p:cNvSpPr/>
          <p:nvPr/>
        </p:nvSpPr>
        <p:spPr>
          <a:xfrm>
            <a:off x="859972" y="5457888"/>
            <a:ext cx="731520" cy="73152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black and white logo&#10;&#10;Description automatically generated">
            <a:extLst>
              <a:ext uri="{FF2B5EF4-FFF2-40B4-BE49-F238E27FC236}">
                <a16:creationId xmlns:a16="http://schemas.microsoft.com/office/drawing/2014/main" id="{A3CD5CC9-4DC3-9885-DA25-808C3C358775}"/>
              </a:ext>
            </a:extLst>
          </p:cNvPr>
          <p:cNvPicPr>
            <a:picLocks noChangeAspect="1"/>
          </p:cNvPicPr>
          <p:nvPr/>
        </p:nvPicPr>
        <p:blipFill>
          <a:blip r:embed="rId3"/>
          <a:stretch>
            <a:fillRect/>
          </a:stretch>
        </p:blipFill>
        <p:spPr>
          <a:xfrm>
            <a:off x="975929" y="5577208"/>
            <a:ext cx="475488" cy="475488"/>
          </a:xfrm>
          <a:prstGeom prst="rect">
            <a:avLst/>
          </a:prstGeom>
        </p:spPr>
      </p:pic>
      <p:sp>
        <p:nvSpPr>
          <p:cNvPr id="25" name="Oval 24">
            <a:extLst>
              <a:ext uri="{FF2B5EF4-FFF2-40B4-BE49-F238E27FC236}">
                <a16:creationId xmlns:a16="http://schemas.microsoft.com/office/drawing/2014/main" id="{A49181B7-1FA8-416E-5E7D-6DC9E0C9954A}"/>
              </a:ext>
            </a:extLst>
          </p:cNvPr>
          <p:cNvSpPr/>
          <p:nvPr/>
        </p:nvSpPr>
        <p:spPr>
          <a:xfrm>
            <a:off x="859971" y="4362486"/>
            <a:ext cx="731520" cy="73152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black and white logo&#10;&#10;Description automatically generated">
            <a:extLst>
              <a:ext uri="{FF2B5EF4-FFF2-40B4-BE49-F238E27FC236}">
                <a16:creationId xmlns:a16="http://schemas.microsoft.com/office/drawing/2014/main" id="{D445C6E8-826E-8074-97A2-449A96249228}"/>
              </a:ext>
            </a:extLst>
          </p:cNvPr>
          <p:cNvPicPr>
            <a:picLocks noChangeAspect="1"/>
          </p:cNvPicPr>
          <p:nvPr/>
        </p:nvPicPr>
        <p:blipFill>
          <a:blip r:embed="rId4"/>
          <a:stretch>
            <a:fillRect/>
          </a:stretch>
        </p:blipFill>
        <p:spPr>
          <a:xfrm>
            <a:off x="979900" y="3416143"/>
            <a:ext cx="457200" cy="457200"/>
          </a:xfrm>
          <a:prstGeom prst="rect">
            <a:avLst/>
          </a:prstGeom>
        </p:spPr>
      </p:pic>
      <p:pic>
        <p:nvPicPr>
          <p:cNvPr id="21" name="Picture 20" descr="A graph of progress bar&#10;&#10;Description automatically generated with medium confidence">
            <a:extLst>
              <a:ext uri="{FF2B5EF4-FFF2-40B4-BE49-F238E27FC236}">
                <a16:creationId xmlns:a16="http://schemas.microsoft.com/office/drawing/2014/main" id="{320C9EB2-5198-7842-1DA9-4745B5CED6CA}"/>
              </a:ext>
            </a:extLst>
          </p:cNvPr>
          <p:cNvPicPr>
            <a:picLocks noChangeAspect="1"/>
          </p:cNvPicPr>
          <p:nvPr/>
        </p:nvPicPr>
        <p:blipFill>
          <a:blip r:embed="rId5"/>
          <a:stretch>
            <a:fillRect/>
          </a:stretch>
        </p:blipFill>
        <p:spPr>
          <a:xfrm>
            <a:off x="973788" y="4475744"/>
            <a:ext cx="457200" cy="457200"/>
          </a:xfrm>
          <a:prstGeom prst="rect">
            <a:avLst/>
          </a:prstGeom>
        </p:spPr>
      </p:pic>
      <p:pic>
        <p:nvPicPr>
          <p:cNvPr id="28" name="Picture 27" descr="A group of people with a circle&#10;&#10;Description automatically generated">
            <a:extLst>
              <a:ext uri="{FF2B5EF4-FFF2-40B4-BE49-F238E27FC236}">
                <a16:creationId xmlns:a16="http://schemas.microsoft.com/office/drawing/2014/main" id="{987CA16F-BADC-B4BE-4EDF-3D8910F0D610}"/>
              </a:ext>
            </a:extLst>
          </p:cNvPr>
          <p:cNvPicPr>
            <a:picLocks noChangeAspect="1"/>
          </p:cNvPicPr>
          <p:nvPr/>
        </p:nvPicPr>
        <p:blipFill>
          <a:blip r:embed="rId6"/>
          <a:stretch>
            <a:fillRect/>
          </a:stretch>
        </p:blipFill>
        <p:spPr>
          <a:xfrm>
            <a:off x="974271" y="2285964"/>
            <a:ext cx="502920" cy="502920"/>
          </a:xfrm>
          <a:prstGeom prst="rect">
            <a:avLst/>
          </a:prstGeom>
        </p:spPr>
      </p:pic>
      <p:sp>
        <p:nvSpPr>
          <p:cNvPr id="32" name="TextBox 31">
            <a:extLst>
              <a:ext uri="{FF2B5EF4-FFF2-40B4-BE49-F238E27FC236}">
                <a16:creationId xmlns:a16="http://schemas.microsoft.com/office/drawing/2014/main" id="{3B92A365-A087-B19A-2E01-316079F8CDEB}"/>
              </a:ext>
            </a:extLst>
          </p:cNvPr>
          <p:cNvSpPr txBox="1"/>
          <p:nvPr/>
        </p:nvSpPr>
        <p:spPr>
          <a:xfrm>
            <a:off x="802096" y="1314241"/>
            <a:ext cx="10555168" cy="646331"/>
          </a:xfrm>
          <a:prstGeom prst="rect">
            <a:avLst/>
          </a:prstGeom>
          <a:noFill/>
        </p:spPr>
        <p:txBody>
          <a:bodyPr wrap="square">
            <a:spAutoFit/>
          </a:bodyPr>
          <a:lstStyle/>
          <a:p>
            <a:r>
              <a:rPr lang="en-US" dirty="0">
                <a:solidFill>
                  <a:schemeClr val="tx1">
                    <a:lumMod val="65000"/>
                    <a:lumOff val="35000"/>
                  </a:schemeClr>
                </a:solidFill>
                <a:latin typeface="Montserrat" pitchFamily="2" charset="77"/>
              </a:rPr>
              <a:t>Following our thorough analysis of your company's working environment, we have identified the following challenges:</a:t>
            </a:r>
          </a:p>
        </p:txBody>
      </p:sp>
    </p:spTree>
    <p:extLst>
      <p:ext uri="{BB962C8B-B14F-4D97-AF65-F5344CB8AC3E}">
        <p14:creationId xmlns:p14="http://schemas.microsoft.com/office/powerpoint/2010/main" val="1184528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97D1717-3DC8-FAAB-CC9A-2FFF615FB5F1}"/>
              </a:ext>
            </a:extLst>
          </p:cNvPr>
          <p:cNvSpPr/>
          <p:nvPr/>
        </p:nvSpPr>
        <p:spPr>
          <a:xfrm>
            <a:off x="0" y="3933864"/>
            <a:ext cx="12192000" cy="292413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Objectives</a:t>
            </a:r>
          </a:p>
        </p:txBody>
      </p:sp>
      <p:sp>
        <p:nvSpPr>
          <p:cNvPr id="3" name="Rectangle 2">
            <a:extLst>
              <a:ext uri="{FF2B5EF4-FFF2-40B4-BE49-F238E27FC236}">
                <a16:creationId xmlns:a16="http://schemas.microsoft.com/office/drawing/2014/main" id="{283E5705-D633-11D1-55A7-E3F918D63344}"/>
              </a:ext>
            </a:extLst>
          </p:cNvPr>
          <p:cNvSpPr/>
          <p:nvPr/>
        </p:nvSpPr>
        <p:spPr>
          <a:xfrm>
            <a:off x="1504109" y="2582687"/>
            <a:ext cx="2103120" cy="27023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Team</a:t>
            </a:r>
          </a:p>
          <a:p>
            <a:pPr algn="ctr" rtl="0">
              <a:spcBef>
                <a:spcPts val="0"/>
              </a:spcBef>
              <a:spcAft>
                <a:spcPts val="0"/>
              </a:spcAft>
            </a:pPr>
            <a:r>
              <a:rPr lang="en-US" sz="1800" b="1" i="0" u="none" strike="noStrike" dirty="0">
                <a:solidFill>
                  <a:schemeClr val="tx1">
                    <a:lumMod val="65000"/>
                    <a:lumOff val="35000"/>
                  </a:schemeClr>
                </a:solidFill>
                <a:effectLst/>
                <a:latin typeface="Century Gothic" panose="020B0502020202020204" pitchFamily="34" charset="0"/>
              </a:rPr>
              <a:t>Building</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E73FE6AE-6C70-BB35-F0F1-1102181C8C09}"/>
              </a:ext>
            </a:extLst>
          </p:cNvPr>
          <p:cNvSpPr/>
          <p:nvPr/>
        </p:nvSpPr>
        <p:spPr>
          <a:xfrm>
            <a:off x="3867299" y="2582687"/>
            <a:ext cx="2103120" cy="270235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b="1" dirty="0">
                <a:solidFill>
                  <a:schemeClr val="tx1">
                    <a:lumMod val="65000"/>
                    <a:lumOff val="35000"/>
                  </a:schemeClr>
                </a:solidFill>
                <a:latin typeface="Century Gothic" panose="020B0502020202020204" pitchFamily="34" charset="0"/>
              </a:rPr>
              <a:t>Time Management</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751255-F422-A209-1990-3B8EFE975ED7}"/>
              </a:ext>
            </a:extLst>
          </p:cNvPr>
          <p:cNvSpPr/>
          <p:nvPr/>
        </p:nvSpPr>
        <p:spPr>
          <a:xfrm>
            <a:off x="6230489" y="2582687"/>
            <a:ext cx="2103120" cy="270235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b="1" dirty="0">
                <a:solidFill>
                  <a:schemeClr val="tx1">
                    <a:lumMod val="65000"/>
                    <a:lumOff val="35000"/>
                  </a:schemeClr>
                </a:solidFill>
                <a:latin typeface="Century Gothic" panose="020B0502020202020204" pitchFamily="34" charset="0"/>
              </a:rPr>
              <a:t>Sample Objective</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2" name="Oval 1">
            <a:extLst>
              <a:ext uri="{FF2B5EF4-FFF2-40B4-BE49-F238E27FC236}">
                <a16:creationId xmlns:a16="http://schemas.microsoft.com/office/drawing/2014/main" id="{78054200-BCD5-92AF-2F23-087D5FACDC70}"/>
              </a:ext>
            </a:extLst>
          </p:cNvPr>
          <p:cNvSpPr/>
          <p:nvPr/>
        </p:nvSpPr>
        <p:spPr>
          <a:xfrm>
            <a:off x="2195256" y="1662853"/>
            <a:ext cx="731520" cy="73152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DF55411-1B1B-BF3E-E599-4EED80EC243A}"/>
              </a:ext>
            </a:extLst>
          </p:cNvPr>
          <p:cNvSpPr/>
          <p:nvPr/>
        </p:nvSpPr>
        <p:spPr>
          <a:xfrm>
            <a:off x="4558446" y="1662853"/>
            <a:ext cx="731520" cy="73152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25E842-9987-49A8-B73F-B0FB9C7FFC09}"/>
              </a:ext>
            </a:extLst>
          </p:cNvPr>
          <p:cNvSpPr/>
          <p:nvPr/>
        </p:nvSpPr>
        <p:spPr>
          <a:xfrm>
            <a:off x="6921636" y="1662853"/>
            <a:ext cx="731520" cy="73152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oup of people with a circle&#10;&#10;Description automatically generated">
            <a:extLst>
              <a:ext uri="{FF2B5EF4-FFF2-40B4-BE49-F238E27FC236}">
                <a16:creationId xmlns:a16="http://schemas.microsoft.com/office/drawing/2014/main" id="{6F95C5B0-A3AA-B4AE-AD59-B8A4C14AA989}"/>
              </a:ext>
            </a:extLst>
          </p:cNvPr>
          <p:cNvPicPr>
            <a:picLocks noChangeAspect="1"/>
          </p:cNvPicPr>
          <p:nvPr/>
        </p:nvPicPr>
        <p:blipFill>
          <a:blip r:embed="rId3"/>
          <a:stretch>
            <a:fillRect/>
          </a:stretch>
        </p:blipFill>
        <p:spPr>
          <a:xfrm>
            <a:off x="2304209" y="1756778"/>
            <a:ext cx="502920" cy="502920"/>
          </a:xfrm>
          <a:prstGeom prst="rect">
            <a:avLst/>
          </a:prstGeom>
        </p:spPr>
      </p:pic>
      <p:pic>
        <p:nvPicPr>
          <p:cNvPr id="10" name="Picture 9" descr="A black and white cell phone&#10;&#10;Description automatically generated">
            <a:extLst>
              <a:ext uri="{FF2B5EF4-FFF2-40B4-BE49-F238E27FC236}">
                <a16:creationId xmlns:a16="http://schemas.microsoft.com/office/drawing/2014/main" id="{C92A8300-F2CB-D362-BCF5-86AA5983E90B}"/>
              </a:ext>
            </a:extLst>
          </p:cNvPr>
          <p:cNvPicPr>
            <a:picLocks noChangeAspect="1"/>
          </p:cNvPicPr>
          <p:nvPr/>
        </p:nvPicPr>
        <p:blipFill>
          <a:blip r:embed="rId4"/>
          <a:stretch>
            <a:fillRect/>
          </a:stretch>
        </p:blipFill>
        <p:spPr>
          <a:xfrm>
            <a:off x="7044305" y="1779954"/>
            <a:ext cx="475488" cy="475488"/>
          </a:xfrm>
          <a:prstGeom prst="rect">
            <a:avLst/>
          </a:prstGeom>
        </p:spPr>
      </p:pic>
      <p:sp>
        <p:nvSpPr>
          <p:cNvPr id="7" name="Rectangle 6">
            <a:extLst>
              <a:ext uri="{FF2B5EF4-FFF2-40B4-BE49-F238E27FC236}">
                <a16:creationId xmlns:a16="http://schemas.microsoft.com/office/drawing/2014/main" id="{E3C2DA37-C3E1-6E90-F14A-01C6566CB95D}"/>
              </a:ext>
            </a:extLst>
          </p:cNvPr>
          <p:cNvSpPr/>
          <p:nvPr/>
        </p:nvSpPr>
        <p:spPr>
          <a:xfrm>
            <a:off x="8584771" y="2582687"/>
            <a:ext cx="2103120" cy="270235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228600" rIns="274320" bIns="274320" rtlCol="0" anchor="t" anchorCtr="0"/>
          <a:lstStyle/>
          <a:p>
            <a:pPr algn="ctr" rtl="0">
              <a:spcBef>
                <a:spcPts val="0"/>
              </a:spcBef>
              <a:spcAft>
                <a:spcPts val="0"/>
              </a:spcAft>
            </a:pPr>
            <a:r>
              <a:rPr lang="en-US" b="1" dirty="0">
                <a:solidFill>
                  <a:schemeClr val="tx1">
                    <a:lumMod val="65000"/>
                    <a:lumOff val="35000"/>
                  </a:schemeClr>
                </a:solidFill>
                <a:latin typeface="Century Gothic" panose="020B0502020202020204" pitchFamily="34" charset="0"/>
              </a:rPr>
              <a:t>Sample Objective</a:t>
            </a:r>
          </a:p>
          <a:p>
            <a:pPr algn="ctr" rtl="0">
              <a:spcBef>
                <a:spcPts val="0"/>
              </a:spcBef>
              <a:spcAft>
                <a:spcPts val="0"/>
              </a:spcAft>
            </a:pPr>
            <a:endParaRPr lang="en-US" b="0" dirty="0">
              <a:solidFill>
                <a:schemeClr val="tx1">
                  <a:lumMod val="65000"/>
                  <a:lumOff val="35000"/>
                </a:schemeClr>
              </a:solidFill>
              <a:effectLst/>
              <a:latin typeface="Century Gothic" panose="020B0502020202020204" pitchFamily="34" charset="0"/>
            </a:endParaRPr>
          </a:p>
          <a:p>
            <a:pPr algn="ctr" rtl="0" fontAlgn="base">
              <a:spcBef>
                <a:spcPts val="0"/>
              </a:spcBef>
              <a:spcAft>
                <a:spcPts val="0"/>
              </a:spcAft>
            </a:pPr>
            <a:r>
              <a:rPr lang="en-US" sz="1200" b="0" i="0" u="none" strike="noStrike" dirty="0">
                <a:solidFill>
                  <a:schemeClr val="tx1">
                    <a:lumMod val="65000"/>
                    <a:lumOff val="35000"/>
                  </a:schemeClr>
                </a:solidFill>
                <a:effectLst/>
                <a:latin typeface="Century Gothic" panose="020B0502020202020204" pitchFamily="34" charset="0"/>
              </a:rPr>
              <a:t>Sample text</a:t>
            </a:r>
            <a:endParaRPr lang="en-US" dirty="0">
              <a:solidFill>
                <a:schemeClr val="tx1">
                  <a:lumMod val="65000"/>
                  <a:lumOff val="35000"/>
                </a:schemeClr>
              </a:solidFill>
              <a:latin typeface="Century Gothic" panose="020B0502020202020204" pitchFamily="34" charset="0"/>
            </a:endParaRPr>
          </a:p>
        </p:txBody>
      </p:sp>
      <p:sp>
        <p:nvSpPr>
          <p:cNvPr id="12" name="Oval 11">
            <a:extLst>
              <a:ext uri="{FF2B5EF4-FFF2-40B4-BE49-F238E27FC236}">
                <a16:creationId xmlns:a16="http://schemas.microsoft.com/office/drawing/2014/main" id="{9A86A437-EAA3-F629-6758-6C9F8C66FB4C}"/>
              </a:ext>
            </a:extLst>
          </p:cNvPr>
          <p:cNvSpPr/>
          <p:nvPr/>
        </p:nvSpPr>
        <p:spPr>
          <a:xfrm>
            <a:off x="9275918" y="1662853"/>
            <a:ext cx="731520" cy="73152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white gear&#10;&#10;Description automatically generated">
            <a:extLst>
              <a:ext uri="{FF2B5EF4-FFF2-40B4-BE49-F238E27FC236}">
                <a16:creationId xmlns:a16="http://schemas.microsoft.com/office/drawing/2014/main" id="{7F2289ED-C817-67B7-842D-3384B0221144}"/>
              </a:ext>
            </a:extLst>
          </p:cNvPr>
          <p:cNvPicPr>
            <a:picLocks noChangeAspect="1"/>
          </p:cNvPicPr>
          <p:nvPr/>
        </p:nvPicPr>
        <p:blipFill>
          <a:blip r:embed="rId5"/>
          <a:stretch>
            <a:fillRect/>
          </a:stretch>
        </p:blipFill>
        <p:spPr>
          <a:xfrm>
            <a:off x="4667399" y="1781648"/>
            <a:ext cx="502920" cy="502920"/>
          </a:xfrm>
          <a:prstGeom prst="rect">
            <a:avLst/>
          </a:prstGeom>
        </p:spPr>
      </p:pic>
      <p:pic>
        <p:nvPicPr>
          <p:cNvPr id="16" name="Picture 15" descr="A star with a white border&#10;&#10;Description automatically generated">
            <a:extLst>
              <a:ext uri="{FF2B5EF4-FFF2-40B4-BE49-F238E27FC236}">
                <a16:creationId xmlns:a16="http://schemas.microsoft.com/office/drawing/2014/main" id="{CA933915-870E-7D57-A2F5-66159428F2AA}"/>
              </a:ext>
            </a:extLst>
          </p:cNvPr>
          <p:cNvPicPr>
            <a:picLocks noChangeAspect="1"/>
          </p:cNvPicPr>
          <p:nvPr/>
        </p:nvPicPr>
        <p:blipFill>
          <a:blip r:embed="rId6"/>
          <a:stretch>
            <a:fillRect/>
          </a:stretch>
        </p:blipFill>
        <p:spPr>
          <a:xfrm>
            <a:off x="9409809" y="1779954"/>
            <a:ext cx="457200" cy="457200"/>
          </a:xfrm>
          <a:prstGeom prst="rect">
            <a:avLst/>
          </a:prstGeom>
        </p:spPr>
      </p:pic>
    </p:spTree>
    <p:extLst>
      <p:ext uri="{BB962C8B-B14F-4D97-AF65-F5344CB8AC3E}">
        <p14:creationId xmlns:p14="http://schemas.microsoft.com/office/powerpoint/2010/main" val="131284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EA4815-E14A-3A3A-E30F-1527C2EE5C83}"/>
              </a:ext>
            </a:extLst>
          </p:cNvPr>
          <p:cNvSpPr/>
          <p:nvPr/>
        </p:nvSpPr>
        <p:spPr>
          <a:xfrm>
            <a:off x="991181" y="1206834"/>
            <a:ext cx="2570942" cy="1143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Sample Text</a:t>
            </a:r>
            <a:endParaRPr lang="en-US" sz="1600"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E27C893D-B893-7191-C032-5D90049962A3}"/>
              </a:ext>
            </a:extLst>
          </p:cNvPr>
          <p:cNvSpPr/>
          <p:nvPr/>
        </p:nvSpPr>
        <p:spPr>
          <a:xfrm>
            <a:off x="3780262" y="1206834"/>
            <a:ext cx="7970537" cy="1143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9" name="Google Shape;90;p1">
            <a:extLst>
              <a:ext uri="{FF2B5EF4-FFF2-40B4-BE49-F238E27FC236}">
                <a16:creationId xmlns:a16="http://schemas.microsoft.com/office/drawing/2014/main" id="{9AD32B44-133E-279F-D11C-B7F320E35D8A}"/>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Our Process</a:t>
            </a:r>
          </a:p>
        </p:txBody>
      </p:sp>
      <p:sp>
        <p:nvSpPr>
          <p:cNvPr id="10" name="Oval 9">
            <a:extLst>
              <a:ext uri="{FF2B5EF4-FFF2-40B4-BE49-F238E27FC236}">
                <a16:creationId xmlns:a16="http://schemas.microsoft.com/office/drawing/2014/main" id="{3F0DD2A0-CE03-368F-4051-5DEDDEB0F610}"/>
              </a:ext>
            </a:extLst>
          </p:cNvPr>
          <p:cNvSpPr/>
          <p:nvPr/>
        </p:nvSpPr>
        <p:spPr>
          <a:xfrm>
            <a:off x="441200" y="1402746"/>
            <a:ext cx="731520" cy="731520"/>
          </a:xfrm>
          <a:prstGeom prst="ellipse">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90;p1">
            <a:extLst>
              <a:ext uri="{FF2B5EF4-FFF2-40B4-BE49-F238E27FC236}">
                <a16:creationId xmlns:a16="http://schemas.microsoft.com/office/drawing/2014/main" id="{0FE51FA5-EF0E-3E2F-EC8A-81EF7397642F}"/>
              </a:ext>
            </a:extLst>
          </p:cNvPr>
          <p:cNvSpPr txBox="1"/>
          <p:nvPr/>
        </p:nvSpPr>
        <p:spPr>
          <a:xfrm>
            <a:off x="549981" y="1445361"/>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1</a:t>
            </a:r>
          </a:p>
        </p:txBody>
      </p:sp>
      <p:sp>
        <p:nvSpPr>
          <p:cNvPr id="13" name="Rectangle 12">
            <a:extLst>
              <a:ext uri="{FF2B5EF4-FFF2-40B4-BE49-F238E27FC236}">
                <a16:creationId xmlns:a16="http://schemas.microsoft.com/office/drawing/2014/main" id="{891A5A50-6995-4C4F-EEC7-E705F9E67F9C}"/>
              </a:ext>
            </a:extLst>
          </p:cNvPr>
          <p:cNvSpPr/>
          <p:nvPr/>
        </p:nvSpPr>
        <p:spPr>
          <a:xfrm>
            <a:off x="991181" y="2567283"/>
            <a:ext cx="2570942" cy="1143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Sample </a:t>
            </a:r>
            <a:r>
              <a:rPr lang="en-US" sz="1600" b="1" dirty="0">
                <a:solidFill>
                  <a:schemeClr val="bg1"/>
                </a:solidFill>
                <a:latin typeface="Century Gothic" panose="020B0502020202020204" pitchFamily="34" charset="0"/>
              </a:rPr>
              <a:t>T</a:t>
            </a:r>
            <a:r>
              <a:rPr lang="en-US" sz="1600" b="1" i="0" u="none" strike="noStrike" dirty="0">
                <a:solidFill>
                  <a:schemeClr val="bg1"/>
                </a:solidFill>
                <a:effectLst/>
                <a:latin typeface="Century Gothic" panose="020B0502020202020204" pitchFamily="34" charset="0"/>
              </a:rPr>
              <a:t>ext</a:t>
            </a:r>
            <a:endParaRPr lang="en-US" sz="1600" dirty="0">
              <a:solidFill>
                <a:schemeClr val="bg1"/>
              </a:solidFill>
              <a:latin typeface="Century Gothic" panose="020B0502020202020204" pitchFamily="34" charset="0"/>
            </a:endParaRPr>
          </a:p>
        </p:txBody>
      </p:sp>
      <p:sp>
        <p:nvSpPr>
          <p:cNvPr id="14" name="Rectangle 13">
            <a:extLst>
              <a:ext uri="{FF2B5EF4-FFF2-40B4-BE49-F238E27FC236}">
                <a16:creationId xmlns:a16="http://schemas.microsoft.com/office/drawing/2014/main" id="{DFF7A7D8-02F3-207B-FFEB-7D69E05F7BAA}"/>
              </a:ext>
            </a:extLst>
          </p:cNvPr>
          <p:cNvSpPr/>
          <p:nvPr/>
        </p:nvSpPr>
        <p:spPr>
          <a:xfrm>
            <a:off x="3780262" y="2567283"/>
            <a:ext cx="7970537"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16" name="Oval 15">
            <a:extLst>
              <a:ext uri="{FF2B5EF4-FFF2-40B4-BE49-F238E27FC236}">
                <a16:creationId xmlns:a16="http://schemas.microsoft.com/office/drawing/2014/main" id="{2EBC63D7-F647-E3B9-2570-6B8782A9A468}"/>
              </a:ext>
            </a:extLst>
          </p:cNvPr>
          <p:cNvSpPr/>
          <p:nvPr/>
        </p:nvSpPr>
        <p:spPr>
          <a:xfrm>
            <a:off x="441200" y="2763195"/>
            <a:ext cx="731520" cy="73152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90;p1">
            <a:extLst>
              <a:ext uri="{FF2B5EF4-FFF2-40B4-BE49-F238E27FC236}">
                <a16:creationId xmlns:a16="http://schemas.microsoft.com/office/drawing/2014/main" id="{EBBA3387-9082-EAF8-90AE-64782E490637}"/>
              </a:ext>
            </a:extLst>
          </p:cNvPr>
          <p:cNvSpPr txBox="1"/>
          <p:nvPr/>
        </p:nvSpPr>
        <p:spPr>
          <a:xfrm>
            <a:off x="549981" y="2805810"/>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2</a:t>
            </a:r>
          </a:p>
        </p:txBody>
      </p:sp>
      <p:sp>
        <p:nvSpPr>
          <p:cNvPr id="18" name="Rectangle 17">
            <a:extLst>
              <a:ext uri="{FF2B5EF4-FFF2-40B4-BE49-F238E27FC236}">
                <a16:creationId xmlns:a16="http://schemas.microsoft.com/office/drawing/2014/main" id="{7B043310-0C8E-B929-F9EC-AEDA029F9638}"/>
              </a:ext>
            </a:extLst>
          </p:cNvPr>
          <p:cNvSpPr/>
          <p:nvPr/>
        </p:nvSpPr>
        <p:spPr>
          <a:xfrm>
            <a:off x="991181" y="3927732"/>
            <a:ext cx="2570942" cy="1143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Sample Text</a:t>
            </a:r>
            <a:endParaRPr lang="en-US" sz="1600"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DA6F17D3-6085-5093-B990-FEA14A51407A}"/>
              </a:ext>
            </a:extLst>
          </p:cNvPr>
          <p:cNvSpPr/>
          <p:nvPr/>
        </p:nvSpPr>
        <p:spPr>
          <a:xfrm>
            <a:off x="3780262" y="3927732"/>
            <a:ext cx="7970537" cy="1143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20" name="Oval 19">
            <a:extLst>
              <a:ext uri="{FF2B5EF4-FFF2-40B4-BE49-F238E27FC236}">
                <a16:creationId xmlns:a16="http://schemas.microsoft.com/office/drawing/2014/main" id="{EDCDEC47-B22C-23EE-D836-64048A8035BD}"/>
              </a:ext>
            </a:extLst>
          </p:cNvPr>
          <p:cNvSpPr/>
          <p:nvPr/>
        </p:nvSpPr>
        <p:spPr>
          <a:xfrm>
            <a:off x="441200" y="4123644"/>
            <a:ext cx="731520" cy="731520"/>
          </a:xfrm>
          <a:prstGeom prst="ellipse">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90;p1">
            <a:extLst>
              <a:ext uri="{FF2B5EF4-FFF2-40B4-BE49-F238E27FC236}">
                <a16:creationId xmlns:a16="http://schemas.microsoft.com/office/drawing/2014/main" id="{9AA85E2A-B987-F954-B4FF-BFDCD20F1223}"/>
              </a:ext>
            </a:extLst>
          </p:cNvPr>
          <p:cNvSpPr txBox="1"/>
          <p:nvPr/>
        </p:nvSpPr>
        <p:spPr>
          <a:xfrm>
            <a:off x="549981" y="4166259"/>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3</a:t>
            </a:r>
          </a:p>
        </p:txBody>
      </p:sp>
      <p:sp>
        <p:nvSpPr>
          <p:cNvPr id="22" name="Rectangle 21">
            <a:extLst>
              <a:ext uri="{FF2B5EF4-FFF2-40B4-BE49-F238E27FC236}">
                <a16:creationId xmlns:a16="http://schemas.microsoft.com/office/drawing/2014/main" id="{8FFA276D-BAA8-4709-3AF9-359BEDC59E01}"/>
              </a:ext>
            </a:extLst>
          </p:cNvPr>
          <p:cNvSpPr/>
          <p:nvPr/>
        </p:nvSpPr>
        <p:spPr>
          <a:xfrm>
            <a:off x="991181" y="5288181"/>
            <a:ext cx="2570942" cy="1143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274320" rIns="91440" bIns="274320" rtlCol="0" anchor="ctr" anchorCtr="0"/>
          <a:lstStyle/>
          <a:p>
            <a:pPr rtl="0">
              <a:spcBef>
                <a:spcPts val="0"/>
              </a:spcBef>
              <a:spcAft>
                <a:spcPts val="0"/>
              </a:spcAft>
            </a:pPr>
            <a:r>
              <a:rPr lang="en-US" sz="1600" b="1" i="0" u="none" strike="noStrike" dirty="0">
                <a:solidFill>
                  <a:schemeClr val="bg1"/>
                </a:solidFill>
                <a:effectLst/>
                <a:latin typeface="Century Gothic" panose="020B0502020202020204" pitchFamily="34" charset="0"/>
              </a:rPr>
              <a:t>Sample Text</a:t>
            </a:r>
            <a:endParaRPr lang="en-US" sz="1600" dirty="0">
              <a:solidFill>
                <a:schemeClr val="bg1"/>
              </a:solidFill>
              <a:latin typeface="Century Gothic" panose="020B0502020202020204" pitchFamily="34" charset="0"/>
            </a:endParaRPr>
          </a:p>
        </p:txBody>
      </p:sp>
      <p:sp>
        <p:nvSpPr>
          <p:cNvPr id="23" name="Rectangle 22">
            <a:extLst>
              <a:ext uri="{FF2B5EF4-FFF2-40B4-BE49-F238E27FC236}">
                <a16:creationId xmlns:a16="http://schemas.microsoft.com/office/drawing/2014/main" id="{269496DD-848C-C37F-EA51-32F6C2C6E586}"/>
              </a:ext>
            </a:extLst>
          </p:cNvPr>
          <p:cNvSpPr/>
          <p:nvPr/>
        </p:nvSpPr>
        <p:spPr>
          <a:xfrm>
            <a:off x="3780262" y="5288181"/>
            <a:ext cx="7970537" cy="1143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nchorCtr="0"/>
          <a:lstStyle/>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dirty="0">
                <a:solidFill>
                  <a:schemeClr val="tx1">
                    <a:lumMod val="65000"/>
                    <a:lumOff val="35000"/>
                  </a:schemeClr>
                </a:solidFill>
                <a:latin typeface="Century Gothic" panose="020B0502020202020204" pitchFamily="34" charset="0"/>
              </a:rPr>
              <a:t>Sample text</a:t>
            </a:r>
          </a:p>
          <a:p>
            <a:pPr marL="285750" indent="-285750" rtl="0" fontAlgn="base">
              <a:spcBef>
                <a:spcPts val="0"/>
              </a:spcBef>
              <a:spcAft>
                <a:spcPts val="0"/>
              </a:spcAft>
              <a:buFont typeface="Arial" panose="020B0604020202020204" pitchFamily="34" charset="0"/>
              <a:buChar char="•"/>
            </a:pPr>
            <a:r>
              <a:rPr lang="en-US" sz="1400" i="0" u="none" strike="noStrike" dirty="0">
                <a:solidFill>
                  <a:schemeClr val="tx1">
                    <a:lumMod val="65000"/>
                    <a:lumOff val="35000"/>
                  </a:schemeClr>
                </a:solidFill>
                <a:effectLst/>
                <a:latin typeface="Century Gothic" panose="020B0502020202020204" pitchFamily="34" charset="0"/>
              </a:rPr>
              <a:t>Sample text</a:t>
            </a:r>
          </a:p>
        </p:txBody>
      </p:sp>
      <p:sp>
        <p:nvSpPr>
          <p:cNvPr id="24" name="Oval 23">
            <a:extLst>
              <a:ext uri="{FF2B5EF4-FFF2-40B4-BE49-F238E27FC236}">
                <a16:creationId xmlns:a16="http://schemas.microsoft.com/office/drawing/2014/main" id="{E473056C-6A7A-AC4C-8BB1-68264C8E8C3D}"/>
              </a:ext>
            </a:extLst>
          </p:cNvPr>
          <p:cNvSpPr/>
          <p:nvPr/>
        </p:nvSpPr>
        <p:spPr>
          <a:xfrm>
            <a:off x="441200" y="5484093"/>
            <a:ext cx="731520" cy="73152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90;p1">
            <a:extLst>
              <a:ext uri="{FF2B5EF4-FFF2-40B4-BE49-F238E27FC236}">
                <a16:creationId xmlns:a16="http://schemas.microsoft.com/office/drawing/2014/main" id="{978CA2E7-6C7C-92FF-72EB-7882443F527B}"/>
              </a:ext>
            </a:extLst>
          </p:cNvPr>
          <p:cNvSpPr txBox="1"/>
          <p:nvPr/>
        </p:nvSpPr>
        <p:spPr>
          <a:xfrm>
            <a:off x="549981" y="5526708"/>
            <a:ext cx="51395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bg1"/>
                </a:solidFill>
                <a:latin typeface="Century Gothic"/>
                <a:ea typeface="Century Gothic"/>
                <a:cs typeface="Century Gothic"/>
                <a:sym typeface="Century Gothic"/>
              </a:rPr>
              <a:t>4</a:t>
            </a:r>
          </a:p>
        </p:txBody>
      </p:sp>
    </p:spTree>
    <p:extLst>
      <p:ext uri="{BB962C8B-B14F-4D97-AF65-F5344CB8AC3E}">
        <p14:creationId xmlns:p14="http://schemas.microsoft.com/office/powerpoint/2010/main" val="1389216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
            <a:extLst>
              <a:ext uri="{FF2B5EF4-FFF2-40B4-BE49-F238E27FC236}">
                <a16:creationId xmlns:a16="http://schemas.microsoft.com/office/drawing/2014/main" id="{0ACE0B76-F8D5-735F-1F01-97EBD1567B68}"/>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Your Investment</a:t>
            </a:r>
          </a:p>
        </p:txBody>
      </p:sp>
      <p:graphicFrame>
        <p:nvGraphicFramePr>
          <p:cNvPr id="4" name="Table 3">
            <a:extLst>
              <a:ext uri="{FF2B5EF4-FFF2-40B4-BE49-F238E27FC236}">
                <a16:creationId xmlns:a16="http://schemas.microsoft.com/office/drawing/2014/main" id="{DE34AE91-3B61-25B8-B09F-62E2032BF59E}"/>
              </a:ext>
            </a:extLst>
          </p:cNvPr>
          <p:cNvGraphicFramePr>
            <a:graphicFrameLocks noGrp="1"/>
          </p:cNvGraphicFramePr>
          <p:nvPr>
            <p:extLst>
              <p:ext uri="{D42A27DB-BD31-4B8C-83A1-F6EECF244321}">
                <p14:modId xmlns:p14="http://schemas.microsoft.com/office/powerpoint/2010/main" val="2156971998"/>
              </p:ext>
            </p:extLst>
          </p:nvPr>
        </p:nvGraphicFramePr>
        <p:xfrm>
          <a:off x="1569720" y="1192493"/>
          <a:ext cx="9052560" cy="512064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1672129667"/>
                    </a:ext>
                  </a:extLst>
                </a:gridCol>
                <a:gridCol w="2926080">
                  <a:extLst>
                    <a:ext uri="{9D8B030D-6E8A-4147-A177-3AD203B41FA5}">
                      <a16:colId xmlns:a16="http://schemas.microsoft.com/office/drawing/2014/main" val="602210714"/>
                    </a:ext>
                  </a:extLst>
                </a:gridCol>
                <a:gridCol w="2926080">
                  <a:extLst>
                    <a:ext uri="{9D8B030D-6E8A-4147-A177-3AD203B41FA5}">
                      <a16:colId xmlns:a16="http://schemas.microsoft.com/office/drawing/2014/main" val="3143907215"/>
                    </a:ext>
                  </a:extLst>
                </a:gridCol>
              </a:tblGrid>
              <a:tr h="548640">
                <a:tc>
                  <a:txBody>
                    <a:bodyPr/>
                    <a:lstStyle/>
                    <a:p>
                      <a:pPr algn="l">
                        <a:lnSpc>
                          <a:spcPct val="100000"/>
                        </a:lnSpc>
                      </a:pPr>
                      <a:endParaRPr lang="en-US" sz="1400" dirty="0">
                        <a:solidFill>
                          <a:schemeClr val="bg1"/>
                        </a:solidFill>
                        <a:latin typeface="Century Gothic" panose="020B0502020202020204" pitchFamily="34" charset="0"/>
                      </a:endParaRP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800" dirty="0">
                          <a:solidFill>
                            <a:schemeClr val="bg1"/>
                          </a:solidFill>
                          <a:latin typeface="Century Gothic" panose="020B0502020202020204" pitchFamily="34" charset="0"/>
                        </a:rPr>
                        <a:t>Level 1</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lnSpc>
                          <a:spcPct val="100000"/>
                        </a:lnSpc>
                      </a:pPr>
                      <a:r>
                        <a:rPr lang="en-US" sz="1800" dirty="0">
                          <a:solidFill>
                            <a:schemeClr val="bg1"/>
                          </a:solidFill>
                          <a:latin typeface="Century Gothic" panose="020B0502020202020204" pitchFamily="34" charset="0"/>
                        </a:rPr>
                        <a:t>Level 2</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0915962"/>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How to Lead Without Formal Authority</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5858687"/>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Package Title Sample Text</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6965579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Package Title Sample Text</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0556820"/>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Package Title Sample Text</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7809511"/>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Century Gothic" panose="020B0502020202020204" pitchFamily="34" charset="0"/>
                          <a:ea typeface="+mn-ea"/>
                          <a:cs typeface="+mn-cs"/>
                        </a:rPr>
                        <a:t>Package Title Sample Text</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Sample detail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XX-hour 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$XXX per employee</a:t>
                      </a:r>
                    </a:p>
                  </a:txBody>
                  <a:tcPr marL="2743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21869467"/>
                  </a:ext>
                </a:extLst>
              </a:tr>
            </a:tbl>
          </a:graphicData>
        </a:graphic>
      </p:graphicFrame>
    </p:spTree>
    <p:extLst>
      <p:ext uri="{BB962C8B-B14F-4D97-AF65-F5344CB8AC3E}">
        <p14:creationId xmlns:p14="http://schemas.microsoft.com/office/powerpoint/2010/main" val="4194223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
            <a:extLst>
              <a:ext uri="{FF2B5EF4-FFF2-40B4-BE49-F238E27FC236}">
                <a16:creationId xmlns:a16="http://schemas.microsoft.com/office/drawing/2014/main" id="{0ACE0B76-F8D5-735F-1F01-97EBD1567B68}"/>
              </a:ext>
            </a:extLst>
          </p:cNvPr>
          <p:cNvSpPr txBox="1"/>
          <p:nvPr/>
        </p:nvSpPr>
        <p:spPr>
          <a:xfrm>
            <a:off x="2853092" y="339578"/>
            <a:ext cx="648581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About Us</a:t>
            </a:r>
          </a:p>
        </p:txBody>
      </p:sp>
      <p:sp>
        <p:nvSpPr>
          <p:cNvPr id="3" name="TextBox 2">
            <a:extLst>
              <a:ext uri="{FF2B5EF4-FFF2-40B4-BE49-F238E27FC236}">
                <a16:creationId xmlns:a16="http://schemas.microsoft.com/office/drawing/2014/main" id="{0F9CE224-9AA1-42AB-A075-13A8A3C835FB}"/>
              </a:ext>
            </a:extLst>
          </p:cNvPr>
          <p:cNvSpPr txBox="1"/>
          <p:nvPr/>
        </p:nvSpPr>
        <p:spPr>
          <a:xfrm>
            <a:off x="4404795" y="5215607"/>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Core Value</a:t>
            </a:r>
            <a:endParaRPr lang="en-US"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1F56621F-6691-3040-A4C2-5DDAD49FBB6C}"/>
              </a:ext>
            </a:extLst>
          </p:cNvPr>
          <p:cNvSpPr txBox="1"/>
          <p:nvPr/>
        </p:nvSpPr>
        <p:spPr>
          <a:xfrm>
            <a:off x="6064450" y="5215607"/>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Core Value</a:t>
            </a:r>
            <a:endParaRPr lang="en-US" dirty="0">
              <a:solidFill>
                <a:schemeClr val="tx1">
                  <a:lumMod val="65000"/>
                  <a:lumOff val="35000"/>
                </a:schemeClr>
              </a:solidFill>
              <a:latin typeface="Century Gothic" panose="020B0502020202020204" pitchFamily="34" charset="0"/>
            </a:endParaRPr>
          </a:p>
        </p:txBody>
      </p:sp>
      <p:pic>
        <p:nvPicPr>
          <p:cNvPr id="9" name="Graphic 8" descr="Checkmark with solid fill">
            <a:extLst>
              <a:ext uri="{FF2B5EF4-FFF2-40B4-BE49-F238E27FC236}">
                <a16:creationId xmlns:a16="http://schemas.microsoft.com/office/drawing/2014/main" id="{A2F5A666-FCB9-D2D2-040A-3052020C30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7811" y="4598988"/>
            <a:ext cx="594316" cy="594316"/>
          </a:xfrm>
          <a:prstGeom prst="rect">
            <a:avLst/>
          </a:prstGeom>
        </p:spPr>
      </p:pic>
      <p:pic>
        <p:nvPicPr>
          <p:cNvPr id="10" name="Graphic 9" descr="Checkmark with solid fill">
            <a:extLst>
              <a:ext uri="{FF2B5EF4-FFF2-40B4-BE49-F238E27FC236}">
                <a16:creationId xmlns:a16="http://schemas.microsoft.com/office/drawing/2014/main" id="{0689891F-D6C4-5F6A-2700-D10C5B140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0497" y="4621291"/>
            <a:ext cx="594316" cy="594316"/>
          </a:xfrm>
          <a:prstGeom prst="rect">
            <a:avLst/>
          </a:prstGeom>
        </p:spPr>
      </p:pic>
      <p:sp>
        <p:nvSpPr>
          <p:cNvPr id="11" name="Rectangle 10">
            <a:extLst>
              <a:ext uri="{FF2B5EF4-FFF2-40B4-BE49-F238E27FC236}">
                <a16:creationId xmlns:a16="http://schemas.microsoft.com/office/drawing/2014/main" id="{2AD2C8D7-6FF8-4E12-4848-0F255E2C9A99}"/>
              </a:ext>
            </a:extLst>
          </p:cNvPr>
          <p:cNvSpPr/>
          <p:nvPr/>
        </p:nvSpPr>
        <p:spPr>
          <a:xfrm>
            <a:off x="667833" y="1290506"/>
            <a:ext cx="2838198" cy="4486261"/>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b="1" dirty="0">
                <a:solidFill>
                  <a:schemeClr val="tx1">
                    <a:lumMod val="65000"/>
                    <a:lumOff val="35000"/>
                  </a:schemeClr>
                </a:solidFill>
                <a:effectLst/>
                <a:latin typeface="Century Gothic" panose="020B0502020202020204" pitchFamily="34" charset="0"/>
              </a:rPr>
              <a:t>Who We Are</a:t>
            </a:r>
          </a:p>
          <a:p>
            <a:pPr rtl="0">
              <a:spcBef>
                <a:spcPts val="0"/>
              </a:spcBef>
              <a:spcAft>
                <a:spcPts val="0"/>
              </a:spcAft>
            </a:pPr>
            <a:endParaRPr lang="en-US" dirty="0">
              <a:solidFill>
                <a:schemeClr val="tx1">
                  <a:lumMod val="65000"/>
                  <a:lumOff val="35000"/>
                </a:schemeClr>
              </a:solidFill>
              <a:latin typeface="Century Gothic" panose="020B0502020202020204" pitchFamily="34" charset="0"/>
            </a:endParaRPr>
          </a:p>
          <a:p>
            <a:pPr rtl="0">
              <a:spcBef>
                <a:spcPts val="0"/>
              </a:spcBef>
              <a:spcAft>
                <a:spcPts val="0"/>
              </a:spcAft>
            </a:pPr>
            <a:r>
              <a:rPr lang="en-US" b="0" dirty="0">
                <a:solidFill>
                  <a:schemeClr val="tx1">
                    <a:lumMod val="65000"/>
                    <a:lumOff val="35000"/>
                  </a:schemeClr>
                </a:solidFill>
                <a:effectLst/>
                <a:latin typeface="Century Gothic" panose="020B0502020202020204" pitchFamily="34" charset="0"/>
              </a:rPr>
              <a:t>Sample description</a:t>
            </a:r>
            <a:endParaRPr lang="en-US"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179677F5-0A14-A490-4C46-DEFF61F4F54D}"/>
              </a:ext>
            </a:extLst>
          </p:cNvPr>
          <p:cNvSpPr txBox="1"/>
          <p:nvPr/>
        </p:nvSpPr>
        <p:spPr>
          <a:xfrm>
            <a:off x="7724105" y="5215607"/>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Core Value</a:t>
            </a:r>
            <a:endParaRPr lang="en-US" dirty="0">
              <a:solidFill>
                <a:schemeClr val="tx1">
                  <a:lumMod val="65000"/>
                  <a:lumOff val="35000"/>
                </a:schemeClr>
              </a:solidFill>
              <a:latin typeface="Century Gothic" panose="020B0502020202020204" pitchFamily="34" charset="0"/>
            </a:endParaRPr>
          </a:p>
        </p:txBody>
      </p:sp>
      <p:pic>
        <p:nvPicPr>
          <p:cNvPr id="16" name="Graphic 15" descr="Checkmark with solid fill">
            <a:extLst>
              <a:ext uri="{FF2B5EF4-FFF2-40B4-BE49-F238E27FC236}">
                <a16:creationId xmlns:a16="http://schemas.microsoft.com/office/drawing/2014/main" id="{954A15DA-FC14-98DB-0F46-EBC3BF0FB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3183" y="4621291"/>
            <a:ext cx="594316" cy="594316"/>
          </a:xfrm>
          <a:prstGeom prst="rect">
            <a:avLst/>
          </a:prstGeom>
        </p:spPr>
      </p:pic>
      <p:sp>
        <p:nvSpPr>
          <p:cNvPr id="17" name="TextBox 16">
            <a:extLst>
              <a:ext uri="{FF2B5EF4-FFF2-40B4-BE49-F238E27FC236}">
                <a16:creationId xmlns:a16="http://schemas.microsoft.com/office/drawing/2014/main" id="{342DD24F-69D9-B7A4-57FB-0973CDE80C36}"/>
              </a:ext>
            </a:extLst>
          </p:cNvPr>
          <p:cNvSpPr txBox="1"/>
          <p:nvPr/>
        </p:nvSpPr>
        <p:spPr>
          <a:xfrm>
            <a:off x="9383760" y="5215607"/>
            <a:ext cx="1847444" cy="369332"/>
          </a:xfrm>
          <a:prstGeom prst="rect">
            <a:avLst/>
          </a:prstGeom>
          <a:noFill/>
        </p:spPr>
        <p:txBody>
          <a:bodyPr wrap="square" rtlCol="0">
            <a:spAutoFit/>
          </a:bodyPr>
          <a:lstStyle/>
          <a:p>
            <a:pPr algn="ctr"/>
            <a:r>
              <a:rPr lang="en-US" b="1" dirty="0">
                <a:solidFill>
                  <a:schemeClr val="tx1">
                    <a:lumMod val="65000"/>
                    <a:lumOff val="35000"/>
                  </a:schemeClr>
                </a:solidFill>
                <a:latin typeface="Century Gothic" panose="020B0502020202020204" pitchFamily="34" charset="0"/>
              </a:rPr>
              <a:t>Core Value</a:t>
            </a:r>
            <a:endParaRPr lang="en-US" dirty="0">
              <a:solidFill>
                <a:schemeClr val="tx1">
                  <a:lumMod val="65000"/>
                  <a:lumOff val="35000"/>
                </a:schemeClr>
              </a:solidFill>
              <a:latin typeface="Century Gothic" panose="020B0502020202020204" pitchFamily="34" charset="0"/>
            </a:endParaRPr>
          </a:p>
        </p:txBody>
      </p:sp>
      <p:pic>
        <p:nvPicPr>
          <p:cNvPr id="18" name="Graphic 17" descr="Checkmark with solid fill">
            <a:extLst>
              <a:ext uri="{FF2B5EF4-FFF2-40B4-BE49-F238E27FC236}">
                <a16:creationId xmlns:a16="http://schemas.microsoft.com/office/drawing/2014/main" id="{E34C3909-FC6A-8B26-8254-5AD1B0F76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5869" y="4621291"/>
            <a:ext cx="594316" cy="594316"/>
          </a:xfrm>
          <a:prstGeom prst="rect">
            <a:avLst/>
          </a:prstGeom>
        </p:spPr>
      </p:pic>
      <p:sp>
        <p:nvSpPr>
          <p:cNvPr id="19" name="Rectangle 18">
            <a:extLst>
              <a:ext uri="{FF2B5EF4-FFF2-40B4-BE49-F238E27FC236}">
                <a16:creationId xmlns:a16="http://schemas.microsoft.com/office/drawing/2014/main" id="{C0E98790-5A6C-4E18-3199-19DA03465C89}"/>
              </a:ext>
            </a:extLst>
          </p:cNvPr>
          <p:cNvSpPr/>
          <p:nvPr/>
        </p:nvSpPr>
        <p:spPr>
          <a:xfrm rot="5400000">
            <a:off x="5867399" y="533400"/>
            <a:ext cx="457200" cy="1219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
        <p:nvSpPr>
          <p:cNvPr id="20" name="Rectangle 19">
            <a:extLst>
              <a:ext uri="{FF2B5EF4-FFF2-40B4-BE49-F238E27FC236}">
                <a16:creationId xmlns:a16="http://schemas.microsoft.com/office/drawing/2014/main" id="{8CF1D2F5-FDE4-04AD-11F8-48FE1F8349BF}"/>
              </a:ext>
            </a:extLst>
          </p:cNvPr>
          <p:cNvSpPr/>
          <p:nvPr/>
        </p:nvSpPr>
        <p:spPr>
          <a:xfrm>
            <a:off x="4446893" y="1290507"/>
            <a:ext cx="3256647" cy="1909894"/>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b="1" dirty="0">
                <a:solidFill>
                  <a:schemeClr val="tx1">
                    <a:lumMod val="65000"/>
                    <a:lumOff val="35000"/>
                  </a:schemeClr>
                </a:solidFill>
                <a:effectLst/>
                <a:latin typeface="Century Gothic" panose="020B0502020202020204" pitchFamily="34" charset="0"/>
              </a:rPr>
              <a:t>Vision</a:t>
            </a:r>
          </a:p>
          <a:p>
            <a:pPr rtl="0">
              <a:spcBef>
                <a:spcPts val="0"/>
              </a:spcBef>
              <a:spcAft>
                <a:spcPts val="0"/>
              </a:spcAft>
            </a:pPr>
            <a:endParaRPr lang="en-US" dirty="0">
              <a:solidFill>
                <a:schemeClr val="tx1">
                  <a:lumMod val="65000"/>
                  <a:lumOff val="35000"/>
                </a:schemeClr>
              </a:solidFill>
              <a:latin typeface="Century Gothic" panose="020B0502020202020204" pitchFamily="34" charset="0"/>
            </a:endParaRPr>
          </a:p>
          <a:p>
            <a:pPr rtl="0">
              <a:spcBef>
                <a:spcPts val="0"/>
              </a:spcBef>
              <a:spcAft>
                <a:spcPts val="0"/>
              </a:spcAft>
            </a:pPr>
            <a:r>
              <a:rPr lang="en-US" b="0" dirty="0">
                <a:solidFill>
                  <a:schemeClr val="tx1">
                    <a:lumMod val="65000"/>
                    <a:lumOff val="35000"/>
                  </a:schemeClr>
                </a:solidFill>
                <a:effectLst/>
                <a:latin typeface="Century Gothic" panose="020B0502020202020204" pitchFamily="34" charset="0"/>
              </a:rPr>
              <a:t>Sample description</a:t>
            </a:r>
            <a:endParaRPr lang="en-US" dirty="0">
              <a:solidFill>
                <a:schemeClr val="tx1">
                  <a:lumMod val="65000"/>
                  <a:lumOff val="35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A9A184FB-2983-AB79-0B0F-6E6C23D6801B}"/>
              </a:ext>
            </a:extLst>
          </p:cNvPr>
          <p:cNvSpPr/>
          <p:nvPr/>
        </p:nvSpPr>
        <p:spPr>
          <a:xfrm>
            <a:off x="8202997" y="1290507"/>
            <a:ext cx="3256647" cy="1909894"/>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t" anchorCtr="0"/>
          <a:lstStyle/>
          <a:p>
            <a:pPr rtl="0">
              <a:spcBef>
                <a:spcPts val="0"/>
              </a:spcBef>
              <a:spcAft>
                <a:spcPts val="0"/>
              </a:spcAft>
            </a:pPr>
            <a:r>
              <a:rPr lang="en-US" b="1" dirty="0">
                <a:solidFill>
                  <a:schemeClr val="tx1">
                    <a:lumMod val="65000"/>
                    <a:lumOff val="35000"/>
                  </a:schemeClr>
                </a:solidFill>
                <a:effectLst/>
                <a:latin typeface="Century Gothic" panose="020B0502020202020204" pitchFamily="34" charset="0"/>
              </a:rPr>
              <a:t>Mission</a:t>
            </a:r>
          </a:p>
          <a:p>
            <a:pPr rtl="0">
              <a:spcBef>
                <a:spcPts val="0"/>
              </a:spcBef>
              <a:spcAft>
                <a:spcPts val="0"/>
              </a:spcAft>
            </a:pPr>
            <a:endParaRPr lang="en-US" dirty="0">
              <a:solidFill>
                <a:schemeClr val="tx1">
                  <a:lumMod val="65000"/>
                  <a:lumOff val="35000"/>
                </a:schemeClr>
              </a:solidFill>
              <a:latin typeface="Century Gothic" panose="020B0502020202020204" pitchFamily="34" charset="0"/>
            </a:endParaRPr>
          </a:p>
          <a:p>
            <a:pPr rtl="0">
              <a:spcBef>
                <a:spcPts val="0"/>
              </a:spcBef>
              <a:spcAft>
                <a:spcPts val="0"/>
              </a:spcAft>
            </a:pPr>
            <a:r>
              <a:rPr lang="en-US" b="0" dirty="0">
                <a:solidFill>
                  <a:schemeClr val="tx1">
                    <a:lumMod val="65000"/>
                    <a:lumOff val="35000"/>
                  </a:schemeClr>
                </a:solidFill>
                <a:effectLst/>
                <a:latin typeface="Century Gothic" panose="020B0502020202020204" pitchFamily="34" charset="0"/>
              </a:rPr>
              <a:t>Sample description</a:t>
            </a:r>
            <a:endParaRPr lang="en-US" dirty="0">
              <a:solidFill>
                <a:schemeClr val="tx1">
                  <a:lumMod val="65000"/>
                  <a:lumOff val="35000"/>
                </a:schemeClr>
              </a:solidFill>
              <a:latin typeface="Century Gothic" panose="020B0502020202020204" pitchFamily="34" charset="0"/>
            </a:endParaRPr>
          </a:p>
        </p:txBody>
      </p:sp>
      <p:cxnSp>
        <p:nvCxnSpPr>
          <p:cNvPr id="22" name="Straight Connector 21">
            <a:extLst>
              <a:ext uri="{FF2B5EF4-FFF2-40B4-BE49-F238E27FC236}">
                <a16:creationId xmlns:a16="http://schemas.microsoft.com/office/drawing/2014/main" id="{42A1FA59-2888-F471-AB97-FEB8839A3BA5}"/>
              </a:ext>
            </a:extLst>
          </p:cNvPr>
          <p:cNvCxnSpPr>
            <a:cxnSpLocks/>
          </p:cNvCxnSpPr>
          <p:nvPr/>
        </p:nvCxnSpPr>
        <p:spPr>
          <a:xfrm>
            <a:off x="3982540" y="1385102"/>
            <a:ext cx="0" cy="448626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7DADC5-B3FB-54C0-1305-0C396085E1A0}"/>
              </a:ext>
            </a:extLst>
          </p:cNvPr>
          <p:cNvCxnSpPr>
            <a:cxnSpLocks/>
          </p:cNvCxnSpPr>
          <p:nvPr/>
        </p:nvCxnSpPr>
        <p:spPr>
          <a:xfrm flipH="1">
            <a:off x="4481302" y="4177645"/>
            <a:ext cx="66265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20306D-939C-95B2-F743-D60D430F56E9}"/>
              </a:ext>
            </a:extLst>
          </p:cNvPr>
          <p:cNvCxnSpPr>
            <a:cxnSpLocks/>
          </p:cNvCxnSpPr>
          <p:nvPr/>
        </p:nvCxnSpPr>
        <p:spPr>
          <a:xfrm>
            <a:off x="7754439" y="1385102"/>
            <a:ext cx="0" cy="231406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79243"/>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5394</TotalTime>
  <Words>871</Words>
  <Application>Microsoft Office PowerPoint</Application>
  <PresentationFormat>Widescreen</PresentationFormat>
  <Paragraphs>250</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Calibri</vt:lpstr>
      <vt:lpstr>Century Gothic</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Kayla Franssen</cp:lastModifiedBy>
  <cp:revision>248</cp:revision>
  <dcterms:created xsi:type="dcterms:W3CDTF">2022-05-22T18:55:25Z</dcterms:created>
  <dcterms:modified xsi:type="dcterms:W3CDTF">2024-09-18T14:43:37Z</dcterms:modified>
</cp:coreProperties>
</file>