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
  </p:notesMasterIdLst>
  <p:sldIdLst>
    <p:sldId id="342" r:id="rId2"/>
    <p:sldId id="373" r:id="rId3"/>
    <p:sldId id="375" r:id="rId4"/>
    <p:sldId id="387" r:id="rId5"/>
    <p:sldId id="388" r:id="rId6"/>
    <p:sldId id="385" r:id="rId7"/>
    <p:sldId id="379" r:id="rId8"/>
    <p:sldId id="389" r:id="rId9"/>
    <p:sldId id="390" r:id="rId10"/>
    <p:sldId id="382" r:id="rId11"/>
    <p:sldId id="391" r:id="rId12"/>
    <p:sldId id="378" r:id="rId13"/>
    <p:sldId id="386" r:id="rId14"/>
    <p:sldId id="29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8B7F"/>
    <a:srgbClr val="FFA800"/>
    <a:srgbClr val="AFDAD0"/>
    <a:srgbClr val="FCE3B4"/>
    <a:srgbClr val="F5CABE"/>
    <a:srgbClr val="7030A0"/>
    <a:srgbClr val="ED8A77"/>
    <a:srgbClr val="EDE2E9"/>
    <a:srgbClr val="FADAD3"/>
    <a:srgbClr val="E57D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89" autoAdjust="0"/>
    <p:restoredTop sz="96299"/>
  </p:normalViewPr>
  <p:slideViewPr>
    <p:cSldViewPr snapToGrid="0" snapToObjects="1">
      <p:cViewPr varScale="1">
        <p:scale>
          <a:sx n="77" d="100"/>
          <a:sy n="77" d="100"/>
        </p:scale>
        <p:origin x="1950" y="120"/>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_rels/viewProps.xml.rels><?xml version="1.0" encoding="UTF-8" standalone="yes"?>
<Relationships xmlns="http://schemas.openxmlformats.org/package/2006/relationships"><Relationship Id="rId1"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9/18/2024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2</a:t>
            </a:fld>
            <a:endParaRPr lang="en-US" dirty="0"/>
          </a:p>
        </p:txBody>
      </p:sp>
    </p:spTree>
    <p:extLst>
      <p:ext uri="{BB962C8B-B14F-4D97-AF65-F5344CB8AC3E}">
        <p14:creationId xmlns:p14="http://schemas.microsoft.com/office/powerpoint/2010/main" val="2767789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11</a:t>
            </a:fld>
            <a:endParaRPr lang="en-US" dirty="0"/>
          </a:p>
        </p:txBody>
      </p:sp>
    </p:spTree>
    <p:extLst>
      <p:ext uri="{BB962C8B-B14F-4D97-AF65-F5344CB8AC3E}">
        <p14:creationId xmlns:p14="http://schemas.microsoft.com/office/powerpoint/2010/main" val="1850826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12</a:t>
            </a:fld>
            <a:endParaRPr lang="en-US" dirty="0"/>
          </a:p>
        </p:txBody>
      </p:sp>
    </p:spTree>
    <p:extLst>
      <p:ext uri="{BB962C8B-B14F-4D97-AF65-F5344CB8AC3E}">
        <p14:creationId xmlns:p14="http://schemas.microsoft.com/office/powerpoint/2010/main" val="2513674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13</a:t>
            </a:fld>
            <a:endParaRPr lang="en-US" dirty="0"/>
          </a:p>
        </p:txBody>
      </p:sp>
    </p:spTree>
    <p:extLst>
      <p:ext uri="{BB962C8B-B14F-4D97-AF65-F5344CB8AC3E}">
        <p14:creationId xmlns:p14="http://schemas.microsoft.com/office/powerpoint/2010/main" val="1576703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14</a:t>
            </a:fld>
            <a:endParaRPr lang="en-US" dirty="0"/>
          </a:p>
        </p:txBody>
      </p:sp>
    </p:spTree>
    <p:extLst>
      <p:ext uri="{BB962C8B-B14F-4D97-AF65-F5344CB8AC3E}">
        <p14:creationId xmlns:p14="http://schemas.microsoft.com/office/powerpoint/2010/main" val="1822264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3</a:t>
            </a:fld>
            <a:endParaRPr lang="en-US" dirty="0"/>
          </a:p>
        </p:txBody>
      </p:sp>
    </p:spTree>
    <p:extLst>
      <p:ext uri="{BB962C8B-B14F-4D97-AF65-F5344CB8AC3E}">
        <p14:creationId xmlns:p14="http://schemas.microsoft.com/office/powerpoint/2010/main" val="3943835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4</a:t>
            </a:fld>
            <a:endParaRPr lang="en-US" dirty="0"/>
          </a:p>
        </p:txBody>
      </p:sp>
    </p:spTree>
    <p:extLst>
      <p:ext uri="{BB962C8B-B14F-4D97-AF65-F5344CB8AC3E}">
        <p14:creationId xmlns:p14="http://schemas.microsoft.com/office/powerpoint/2010/main" val="1564512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5</a:t>
            </a:fld>
            <a:endParaRPr lang="en-US" dirty="0"/>
          </a:p>
        </p:txBody>
      </p:sp>
    </p:spTree>
    <p:extLst>
      <p:ext uri="{BB962C8B-B14F-4D97-AF65-F5344CB8AC3E}">
        <p14:creationId xmlns:p14="http://schemas.microsoft.com/office/powerpoint/2010/main" val="2880560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6</a:t>
            </a:fld>
            <a:endParaRPr lang="en-US" dirty="0"/>
          </a:p>
        </p:txBody>
      </p:sp>
    </p:spTree>
    <p:extLst>
      <p:ext uri="{BB962C8B-B14F-4D97-AF65-F5344CB8AC3E}">
        <p14:creationId xmlns:p14="http://schemas.microsoft.com/office/powerpoint/2010/main" val="2009630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7</a:t>
            </a:fld>
            <a:endParaRPr lang="en-US" dirty="0"/>
          </a:p>
        </p:txBody>
      </p:sp>
    </p:spTree>
    <p:extLst>
      <p:ext uri="{BB962C8B-B14F-4D97-AF65-F5344CB8AC3E}">
        <p14:creationId xmlns:p14="http://schemas.microsoft.com/office/powerpoint/2010/main" val="2376011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8</a:t>
            </a:fld>
            <a:endParaRPr lang="en-US" dirty="0"/>
          </a:p>
        </p:txBody>
      </p:sp>
    </p:spTree>
    <p:extLst>
      <p:ext uri="{BB962C8B-B14F-4D97-AF65-F5344CB8AC3E}">
        <p14:creationId xmlns:p14="http://schemas.microsoft.com/office/powerpoint/2010/main" val="1495663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9</a:t>
            </a:fld>
            <a:endParaRPr lang="en-US" dirty="0"/>
          </a:p>
        </p:txBody>
      </p:sp>
    </p:spTree>
    <p:extLst>
      <p:ext uri="{BB962C8B-B14F-4D97-AF65-F5344CB8AC3E}">
        <p14:creationId xmlns:p14="http://schemas.microsoft.com/office/powerpoint/2010/main" val="4007702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10</a:t>
            </a:fld>
            <a:endParaRPr lang="en-US" dirty="0"/>
          </a:p>
        </p:txBody>
      </p:sp>
    </p:spTree>
    <p:extLst>
      <p:ext uri="{BB962C8B-B14F-4D97-AF65-F5344CB8AC3E}">
        <p14:creationId xmlns:p14="http://schemas.microsoft.com/office/powerpoint/2010/main" val="4141117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29000">
              <a:schemeClr val="bg1"/>
            </a:gs>
            <a:gs pos="58000">
              <a:schemeClr val="bg1">
                <a:lumMod val="95000"/>
              </a:schemeClr>
            </a:gs>
            <a:gs pos="98000">
              <a:schemeClr val="bg1">
                <a:lumMod val="85000"/>
              </a:schemeClr>
            </a:gs>
          </a:gsLst>
          <a:lin ang="135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9/18/2024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smartsheet.com/try-it?trp=12182&amp;utm_source=template-powerpoint&amp;utm_medium=content&amp;utm_campaign=Consulting+Services+Proposal+Template-powerpoint-12182&amp;lpa=Consulting+Services+Proposal+Template+powerpoint+12182" TargetMode="Externa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Google Shape;93;p1">
            <a:hlinkClick r:id="rId2"/>
            <a:extLst>
              <a:ext uri="{FF2B5EF4-FFF2-40B4-BE49-F238E27FC236}">
                <a16:creationId xmlns:a16="http://schemas.microsoft.com/office/drawing/2014/main" id="{16BCC30B-76FD-AAF7-2EDE-3A53C6542D6B}"/>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707903" y="403387"/>
            <a:ext cx="3041396" cy="604919"/>
          </a:xfrm>
          <a:prstGeom prst="rect">
            <a:avLst/>
          </a:prstGeom>
          <a:noFill/>
          <a:ln>
            <a:noFill/>
          </a:ln>
        </p:spPr>
      </p:pic>
      <p:sp>
        <p:nvSpPr>
          <p:cNvPr id="3" name="Google Shape;90;p1">
            <a:extLst>
              <a:ext uri="{FF2B5EF4-FFF2-40B4-BE49-F238E27FC236}">
                <a16:creationId xmlns:a16="http://schemas.microsoft.com/office/drawing/2014/main" id="{C34A8630-9655-37EE-C42D-A33BD09AB850}"/>
              </a:ext>
            </a:extLst>
          </p:cNvPr>
          <p:cNvSpPr txBox="1"/>
          <p:nvPr/>
        </p:nvSpPr>
        <p:spPr>
          <a:xfrm>
            <a:off x="337016" y="254469"/>
            <a:ext cx="6485816"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PowerPoint Consulting Services Proposal Template</a:t>
            </a:r>
          </a:p>
        </p:txBody>
      </p:sp>
      <p:pic>
        <p:nvPicPr>
          <p:cNvPr id="5" name="Picture 4">
            <a:extLst>
              <a:ext uri="{FF2B5EF4-FFF2-40B4-BE49-F238E27FC236}">
                <a16:creationId xmlns:a16="http://schemas.microsoft.com/office/drawing/2014/main" id="{D25461CD-B840-DC33-F975-FC4527C4A4E2}"/>
              </a:ext>
            </a:extLst>
          </p:cNvPr>
          <p:cNvPicPr>
            <a:picLocks noChangeAspect="1"/>
          </p:cNvPicPr>
          <p:nvPr/>
        </p:nvPicPr>
        <p:blipFill>
          <a:blip r:embed="rId4"/>
          <a:srcRect/>
          <a:stretch/>
        </p:blipFill>
        <p:spPr>
          <a:xfrm>
            <a:off x="1292955" y="1686749"/>
            <a:ext cx="5011465" cy="2806745"/>
          </a:xfrm>
          <a:prstGeom prst="rect">
            <a:avLst/>
          </a:prstGeom>
          <a:noFill/>
          <a:ln w="28575">
            <a:noFill/>
          </a:ln>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43CDB76E-BF57-FF07-8DE9-F708B2E4CC8D}"/>
              </a:ext>
            </a:extLst>
          </p:cNvPr>
          <p:cNvPicPr>
            <a:picLocks noChangeAspect="1"/>
          </p:cNvPicPr>
          <p:nvPr/>
        </p:nvPicPr>
        <p:blipFill>
          <a:blip r:embed="rId5"/>
          <a:srcRect/>
          <a:stretch/>
        </p:blipFill>
        <p:spPr>
          <a:xfrm>
            <a:off x="5903073" y="2160980"/>
            <a:ext cx="4980480" cy="2805052"/>
          </a:xfrm>
          <a:prstGeom prst="rect">
            <a:avLst/>
          </a:prstGeom>
          <a:noFill/>
          <a:ln w="28575">
            <a:noFill/>
          </a:ln>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1C219319-8CDE-9E0E-13E8-D50DF05C1ED3}"/>
              </a:ext>
            </a:extLst>
          </p:cNvPr>
          <p:cNvPicPr>
            <a:picLocks noChangeAspect="1"/>
          </p:cNvPicPr>
          <p:nvPr/>
        </p:nvPicPr>
        <p:blipFill>
          <a:blip r:embed="rId6"/>
          <a:srcRect/>
          <a:stretch/>
        </p:blipFill>
        <p:spPr>
          <a:xfrm>
            <a:off x="3598105" y="3563506"/>
            <a:ext cx="4995790" cy="2806077"/>
          </a:xfrm>
          <a:prstGeom prst="rect">
            <a:avLst/>
          </a:prstGeom>
          <a:noFill/>
          <a:ln w="28575">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0858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CEE88E6-2455-A81C-C25C-D57058465DBF}"/>
              </a:ext>
            </a:extLst>
          </p:cNvPr>
          <p:cNvSpPr txBox="1"/>
          <p:nvPr/>
        </p:nvSpPr>
        <p:spPr>
          <a:xfrm>
            <a:off x="846400" y="2992178"/>
            <a:ext cx="2228722" cy="888192"/>
          </a:xfrm>
          <a:prstGeom prst="rect">
            <a:avLst/>
          </a:prstGeom>
          <a:noFill/>
        </p:spPr>
        <p:txBody>
          <a:bodyPr wrap="square">
            <a:spAutoFit/>
          </a:bodyPr>
          <a:lstStyle/>
          <a:p>
            <a:pPr algn="ctr" rtl="0" fontAlgn="base">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Name</a:t>
            </a:r>
          </a:p>
          <a:p>
            <a:pPr algn="ctr" rtl="0" fontAlgn="base">
              <a:spcBef>
                <a:spcPts val="0"/>
              </a:spcBef>
              <a:spcAft>
                <a:spcPts val="0"/>
              </a:spcAft>
            </a:pPr>
            <a:r>
              <a:rPr lang="en-US" sz="1800" b="0" i="0" u="none" strike="noStrike" dirty="0">
                <a:solidFill>
                  <a:schemeClr val="tx1">
                    <a:lumMod val="65000"/>
                    <a:lumOff val="35000"/>
                  </a:schemeClr>
                </a:solidFill>
                <a:effectLst/>
                <a:latin typeface="Century Gothic" panose="020B0502020202020204" pitchFamily="34" charset="0"/>
              </a:rPr>
              <a:t>Position</a:t>
            </a:r>
            <a:endParaRPr lang="en-US" dirty="0">
              <a:solidFill>
                <a:schemeClr val="tx1">
                  <a:lumMod val="65000"/>
                  <a:lumOff val="35000"/>
                </a:schemeClr>
              </a:solidFill>
              <a:latin typeface="Century Gothic" panose="020B0502020202020204" pitchFamily="34" charset="0"/>
            </a:endParaRPr>
          </a:p>
          <a:p>
            <a:pPr algn="ctr" rtl="0" fontAlgn="base">
              <a:lnSpc>
                <a:spcPct val="150000"/>
              </a:lnSpc>
              <a:spcBef>
                <a:spcPts val="0"/>
              </a:spcBef>
              <a:spcAft>
                <a:spcPts val="0"/>
              </a:spcAft>
            </a:pPr>
            <a:r>
              <a:rPr lang="en-US" sz="1200" i="0" u="none" strike="noStrike" dirty="0">
                <a:solidFill>
                  <a:schemeClr val="tx1">
                    <a:lumMod val="65000"/>
                    <a:lumOff val="35000"/>
                  </a:schemeClr>
                </a:solidFill>
                <a:effectLst/>
                <a:latin typeface="Century Gothic" panose="020B0502020202020204" pitchFamily="34" charset="0"/>
              </a:rPr>
              <a:t>Sample background text.</a:t>
            </a:r>
          </a:p>
        </p:txBody>
      </p:sp>
      <p:sp>
        <p:nvSpPr>
          <p:cNvPr id="12" name="TextBox 11">
            <a:extLst>
              <a:ext uri="{FF2B5EF4-FFF2-40B4-BE49-F238E27FC236}">
                <a16:creationId xmlns:a16="http://schemas.microsoft.com/office/drawing/2014/main" id="{826E3616-30FF-69DC-8256-A251799F026B}"/>
              </a:ext>
            </a:extLst>
          </p:cNvPr>
          <p:cNvSpPr txBox="1"/>
          <p:nvPr/>
        </p:nvSpPr>
        <p:spPr>
          <a:xfrm>
            <a:off x="3399770" y="2992178"/>
            <a:ext cx="2228722" cy="888192"/>
          </a:xfrm>
          <a:prstGeom prst="rect">
            <a:avLst/>
          </a:prstGeom>
          <a:noFill/>
        </p:spPr>
        <p:txBody>
          <a:bodyPr wrap="square">
            <a:spAutoFit/>
          </a:bodyPr>
          <a:lstStyle/>
          <a:p>
            <a:pPr algn="ctr" rtl="0" fontAlgn="base">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Name</a:t>
            </a:r>
          </a:p>
          <a:p>
            <a:pPr algn="ctr" rtl="0" fontAlgn="base">
              <a:spcBef>
                <a:spcPts val="0"/>
              </a:spcBef>
              <a:spcAft>
                <a:spcPts val="0"/>
              </a:spcAft>
            </a:pPr>
            <a:r>
              <a:rPr lang="en-US" sz="1800" b="0" i="0" u="none" strike="noStrike" dirty="0">
                <a:solidFill>
                  <a:schemeClr val="tx1">
                    <a:lumMod val="65000"/>
                    <a:lumOff val="35000"/>
                  </a:schemeClr>
                </a:solidFill>
                <a:effectLst/>
                <a:latin typeface="Century Gothic" panose="020B0502020202020204" pitchFamily="34" charset="0"/>
              </a:rPr>
              <a:t>Position</a:t>
            </a:r>
            <a:endParaRPr lang="en-US" dirty="0">
              <a:solidFill>
                <a:schemeClr val="tx1">
                  <a:lumMod val="65000"/>
                  <a:lumOff val="35000"/>
                </a:schemeClr>
              </a:solidFill>
              <a:latin typeface="Century Gothic" panose="020B0502020202020204" pitchFamily="34" charset="0"/>
            </a:endParaRPr>
          </a:p>
          <a:p>
            <a:pPr algn="ctr" rtl="0" fontAlgn="base">
              <a:lnSpc>
                <a:spcPct val="150000"/>
              </a:lnSpc>
              <a:spcBef>
                <a:spcPts val="0"/>
              </a:spcBef>
              <a:spcAft>
                <a:spcPts val="0"/>
              </a:spcAft>
            </a:pPr>
            <a:r>
              <a:rPr lang="en-US" sz="1200" i="0" u="none" strike="noStrike" dirty="0">
                <a:solidFill>
                  <a:schemeClr val="tx1">
                    <a:lumMod val="65000"/>
                    <a:lumOff val="35000"/>
                  </a:schemeClr>
                </a:solidFill>
                <a:effectLst/>
                <a:latin typeface="Century Gothic" panose="020B0502020202020204" pitchFamily="34" charset="0"/>
              </a:rPr>
              <a:t>Sample background text.</a:t>
            </a:r>
          </a:p>
        </p:txBody>
      </p:sp>
      <p:sp>
        <p:nvSpPr>
          <p:cNvPr id="14" name="TextBox 13">
            <a:extLst>
              <a:ext uri="{FF2B5EF4-FFF2-40B4-BE49-F238E27FC236}">
                <a16:creationId xmlns:a16="http://schemas.microsoft.com/office/drawing/2014/main" id="{B0D88CA0-A7FE-3774-7976-51F62DB8A42A}"/>
              </a:ext>
            </a:extLst>
          </p:cNvPr>
          <p:cNvSpPr txBox="1"/>
          <p:nvPr/>
        </p:nvSpPr>
        <p:spPr>
          <a:xfrm>
            <a:off x="846400" y="5485070"/>
            <a:ext cx="2228722" cy="888192"/>
          </a:xfrm>
          <a:prstGeom prst="rect">
            <a:avLst/>
          </a:prstGeom>
          <a:noFill/>
        </p:spPr>
        <p:txBody>
          <a:bodyPr wrap="square">
            <a:spAutoFit/>
          </a:bodyPr>
          <a:lstStyle/>
          <a:p>
            <a:pPr algn="ctr" rtl="0" fontAlgn="base">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Name</a:t>
            </a:r>
          </a:p>
          <a:p>
            <a:pPr algn="ctr" rtl="0" fontAlgn="base">
              <a:spcBef>
                <a:spcPts val="0"/>
              </a:spcBef>
              <a:spcAft>
                <a:spcPts val="0"/>
              </a:spcAft>
            </a:pPr>
            <a:r>
              <a:rPr lang="en-US" sz="1800" b="0" i="0" u="none" strike="noStrike" dirty="0">
                <a:solidFill>
                  <a:schemeClr val="tx1">
                    <a:lumMod val="65000"/>
                    <a:lumOff val="35000"/>
                  </a:schemeClr>
                </a:solidFill>
                <a:effectLst/>
                <a:latin typeface="Century Gothic" panose="020B0502020202020204" pitchFamily="34" charset="0"/>
              </a:rPr>
              <a:t>Position</a:t>
            </a:r>
            <a:endParaRPr lang="en-US" dirty="0">
              <a:solidFill>
                <a:schemeClr val="tx1">
                  <a:lumMod val="65000"/>
                  <a:lumOff val="35000"/>
                </a:schemeClr>
              </a:solidFill>
              <a:latin typeface="Century Gothic" panose="020B0502020202020204" pitchFamily="34" charset="0"/>
            </a:endParaRPr>
          </a:p>
          <a:p>
            <a:pPr algn="ctr" rtl="0" fontAlgn="base">
              <a:lnSpc>
                <a:spcPct val="150000"/>
              </a:lnSpc>
              <a:spcBef>
                <a:spcPts val="0"/>
              </a:spcBef>
              <a:spcAft>
                <a:spcPts val="0"/>
              </a:spcAft>
            </a:pPr>
            <a:r>
              <a:rPr lang="en-US" sz="1200" i="0" u="none" strike="noStrike" dirty="0">
                <a:solidFill>
                  <a:schemeClr val="tx1">
                    <a:lumMod val="65000"/>
                    <a:lumOff val="35000"/>
                  </a:schemeClr>
                </a:solidFill>
                <a:effectLst/>
                <a:latin typeface="Century Gothic" panose="020B0502020202020204" pitchFamily="34" charset="0"/>
              </a:rPr>
              <a:t>Sample background text.</a:t>
            </a:r>
          </a:p>
        </p:txBody>
      </p:sp>
      <p:pic>
        <p:nvPicPr>
          <p:cNvPr id="3" name="Picture 2">
            <a:extLst>
              <a:ext uri="{FF2B5EF4-FFF2-40B4-BE49-F238E27FC236}">
                <a16:creationId xmlns:a16="http://schemas.microsoft.com/office/drawing/2014/main" id="{ABBF18CD-933C-BA3D-E404-AF077CA80EDA}"/>
              </a:ext>
            </a:extLst>
          </p:cNvPr>
          <p:cNvPicPr>
            <a:picLocks noChangeAspect="1"/>
          </p:cNvPicPr>
          <p:nvPr/>
        </p:nvPicPr>
        <p:blipFill>
          <a:blip r:embed="rId3"/>
          <a:srcRect/>
          <a:stretch/>
        </p:blipFill>
        <p:spPr>
          <a:xfrm>
            <a:off x="3874051" y="1624635"/>
            <a:ext cx="1280160" cy="1280160"/>
          </a:xfrm>
          <a:prstGeom prst="ellipse">
            <a:avLst/>
          </a:prstGeom>
        </p:spPr>
      </p:pic>
      <p:pic>
        <p:nvPicPr>
          <p:cNvPr id="7" name="Picture 6">
            <a:extLst>
              <a:ext uri="{FF2B5EF4-FFF2-40B4-BE49-F238E27FC236}">
                <a16:creationId xmlns:a16="http://schemas.microsoft.com/office/drawing/2014/main" id="{F1BDA9A7-6B70-3D1A-094B-94A67EEF0874}"/>
              </a:ext>
            </a:extLst>
          </p:cNvPr>
          <p:cNvPicPr>
            <a:picLocks noChangeAspect="1"/>
          </p:cNvPicPr>
          <p:nvPr/>
        </p:nvPicPr>
        <p:blipFill>
          <a:blip r:embed="rId4"/>
          <a:srcRect/>
          <a:stretch/>
        </p:blipFill>
        <p:spPr>
          <a:xfrm>
            <a:off x="1320681" y="4117527"/>
            <a:ext cx="1280160" cy="1280160"/>
          </a:xfrm>
          <a:prstGeom prst="ellipse">
            <a:avLst/>
          </a:prstGeom>
        </p:spPr>
      </p:pic>
      <p:pic>
        <p:nvPicPr>
          <p:cNvPr id="11" name="Picture 10">
            <a:extLst>
              <a:ext uri="{FF2B5EF4-FFF2-40B4-BE49-F238E27FC236}">
                <a16:creationId xmlns:a16="http://schemas.microsoft.com/office/drawing/2014/main" id="{71AF59C8-EA2D-637F-E7B2-745DD9482E73}"/>
              </a:ext>
            </a:extLst>
          </p:cNvPr>
          <p:cNvPicPr>
            <a:picLocks noChangeAspect="1"/>
          </p:cNvPicPr>
          <p:nvPr/>
        </p:nvPicPr>
        <p:blipFill>
          <a:blip r:embed="rId5"/>
          <a:srcRect/>
          <a:stretch/>
        </p:blipFill>
        <p:spPr>
          <a:xfrm>
            <a:off x="1320681" y="1624635"/>
            <a:ext cx="1280160" cy="1280160"/>
          </a:xfrm>
          <a:prstGeom prst="ellipse">
            <a:avLst/>
          </a:prstGeom>
        </p:spPr>
      </p:pic>
      <p:sp>
        <p:nvSpPr>
          <p:cNvPr id="2" name="Google Shape;90;p1">
            <a:extLst>
              <a:ext uri="{FF2B5EF4-FFF2-40B4-BE49-F238E27FC236}">
                <a16:creationId xmlns:a16="http://schemas.microsoft.com/office/drawing/2014/main" id="{CED8BFCA-BE95-3CE8-5890-399521B6503D}"/>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Project Team</a:t>
            </a:r>
          </a:p>
        </p:txBody>
      </p:sp>
      <p:sp>
        <p:nvSpPr>
          <p:cNvPr id="17" name="TextBox 16">
            <a:extLst>
              <a:ext uri="{FF2B5EF4-FFF2-40B4-BE49-F238E27FC236}">
                <a16:creationId xmlns:a16="http://schemas.microsoft.com/office/drawing/2014/main" id="{B86BFC76-92AE-314F-1FB0-747483A788B3}"/>
              </a:ext>
            </a:extLst>
          </p:cNvPr>
          <p:cNvSpPr txBox="1"/>
          <p:nvPr/>
        </p:nvSpPr>
        <p:spPr>
          <a:xfrm>
            <a:off x="1960761" y="1027121"/>
            <a:ext cx="2600335" cy="400110"/>
          </a:xfrm>
          <a:prstGeom prst="rect">
            <a:avLst/>
          </a:prstGeom>
          <a:noFill/>
        </p:spPr>
        <p:txBody>
          <a:bodyPr wrap="square" rtlCol="0">
            <a:spAutoFit/>
          </a:bodyPr>
          <a:lstStyle/>
          <a:p>
            <a:pPr algn="ctr"/>
            <a:r>
              <a:rPr lang="en-US" sz="2000" b="1" dirty="0">
                <a:solidFill>
                  <a:srgbClr val="248B7F"/>
                </a:solidFill>
                <a:latin typeface="Century Gothic" panose="020B0502020202020204" pitchFamily="34" charset="0"/>
              </a:rPr>
              <a:t>Core Team</a:t>
            </a:r>
            <a:endParaRPr lang="en-US" sz="2000" dirty="0">
              <a:solidFill>
                <a:srgbClr val="248B7F"/>
              </a:solidFill>
              <a:latin typeface="Century Gothic" panose="020B0502020202020204" pitchFamily="34" charset="0"/>
            </a:endParaRPr>
          </a:p>
        </p:txBody>
      </p:sp>
      <p:sp>
        <p:nvSpPr>
          <p:cNvPr id="18" name="TextBox 17">
            <a:extLst>
              <a:ext uri="{FF2B5EF4-FFF2-40B4-BE49-F238E27FC236}">
                <a16:creationId xmlns:a16="http://schemas.microsoft.com/office/drawing/2014/main" id="{096B7C8F-7F2E-DB43-4E17-9CAA1B4D3FD5}"/>
              </a:ext>
            </a:extLst>
          </p:cNvPr>
          <p:cNvSpPr txBox="1"/>
          <p:nvPr/>
        </p:nvSpPr>
        <p:spPr>
          <a:xfrm>
            <a:off x="3399770" y="5483130"/>
            <a:ext cx="2228722" cy="888192"/>
          </a:xfrm>
          <a:prstGeom prst="rect">
            <a:avLst/>
          </a:prstGeom>
          <a:noFill/>
        </p:spPr>
        <p:txBody>
          <a:bodyPr wrap="square">
            <a:spAutoFit/>
          </a:bodyPr>
          <a:lstStyle/>
          <a:p>
            <a:pPr algn="ctr" rtl="0" fontAlgn="base">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Name</a:t>
            </a:r>
          </a:p>
          <a:p>
            <a:pPr algn="ctr" rtl="0" fontAlgn="base">
              <a:spcBef>
                <a:spcPts val="0"/>
              </a:spcBef>
              <a:spcAft>
                <a:spcPts val="0"/>
              </a:spcAft>
            </a:pPr>
            <a:r>
              <a:rPr lang="en-US" sz="1800" b="0" i="0" u="none" strike="noStrike" dirty="0">
                <a:solidFill>
                  <a:schemeClr val="tx1">
                    <a:lumMod val="65000"/>
                    <a:lumOff val="35000"/>
                  </a:schemeClr>
                </a:solidFill>
                <a:effectLst/>
                <a:latin typeface="Century Gothic" panose="020B0502020202020204" pitchFamily="34" charset="0"/>
              </a:rPr>
              <a:t>Position</a:t>
            </a:r>
            <a:endParaRPr lang="en-US" dirty="0">
              <a:solidFill>
                <a:schemeClr val="tx1">
                  <a:lumMod val="65000"/>
                  <a:lumOff val="35000"/>
                </a:schemeClr>
              </a:solidFill>
              <a:latin typeface="Century Gothic" panose="020B0502020202020204" pitchFamily="34" charset="0"/>
            </a:endParaRPr>
          </a:p>
          <a:p>
            <a:pPr algn="ctr" rtl="0" fontAlgn="base">
              <a:lnSpc>
                <a:spcPct val="150000"/>
              </a:lnSpc>
              <a:spcBef>
                <a:spcPts val="0"/>
              </a:spcBef>
              <a:spcAft>
                <a:spcPts val="0"/>
              </a:spcAft>
            </a:pPr>
            <a:r>
              <a:rPr lang="en-US" sz="1200" i="0" u="none" strike="noStrike" dirty="0">
                <a:solidFill>
                  <a:schemeClr val="tx1">
                    <a:lumMod val="65000"/>
                    <a:lumOff val="35000"/>
                  </a:schemeClr>
                </a:solidFill>
                <a:effectLst/>
                <a:latin typeface="Century Gothic" panose="020B0502020202020204" pitchFamily="34" charset="0"/>
              </a:rPr>
              <a:t>Sample background text.</a:t>
            </a:r>
          </a:p>
        </p:txBody>
      </p:sp>
      <p:pic>
        <p:nvPicPr>
          <p:cNvPr id="19" name="Picture 18">
            <a:extLst>
              <a:ext uri="{FF2B5EF4-FFF2-40B4-BE49-F238E27FC236}">
                <a16:creationId xmlns:a16="http://schemas.microsoft.com/office/drawing/2014/main" id="{A6FCC51D-825E-FBE4-5FB5-EB38523B4FAB}"/>
              </a:ext>
            </a:extLst>
          </p:cNvPr>
          <p:cNvPicPr>
            <a:picLocks noChangeAspect="1"/>
          </p:cNvPicPr>
          <p:nvPr/>
        </p:nvPicPr>
        <p:blipFill>
          <a:blip r:embed="rId6"/>
          <a:srcRect/>
          <a:stretch/>
        </p:blipFill>
        <p:spPr>
          <a:xfrm>
            <a:off x="3874051" y="4115587"/>
            <a:ext cx="1280160" cy="1280160"/>
          </a:xfrm>
          <a:prstGeom prst="ellipse">
            <a:avLst/>
          </a:prstGeom>
        </p:spPr>
      </p:pic>
      <p:sp>
        <p:nvSpPr>
          <p:cNvPr id="20" name="TextBox 19">
            <a:extLst>
              <a:ext uri="{FF2B5EF4-FFF2-40B4-BE49-F238E27FC236}">
                <a16:creationId xmlns:a16="http://schemas.microsoft.com/office/drawing/2014/main" id="{464A3C36-5C3A-3496-D675-3028D0A9077A}"/>
              </a:ext>
            </a:extLst>
          </p:cNvPr>
          <p:cNvSpPr txBox="1"/>
          <p:nvPr/>
        </p:nvSpPr>
        <p:spPr>
          <a:xfrm>
            <a:off x="6569288" y="2992178"/>
            <a:ext cx="2228722" cy="888192"/>
          </a:xfrm>
          <a:prstGeom prst="rect">
            <a:avLst/>
          </a:prstGeom>
          <a:noFill/>
        </p:spPr>
        <p:txBody>
          <a:bodyPr wrap="square">
            <a:spAutoFit/>
          </a:bodyPr>
          <a:lstStyle/>
          <a:p>
            <a:pPr algn="ctr" rtl="0" fontAlgn="base">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Name</a:t>
            </a:r>
          </a:p>
          <a:p>
            <a:pPr algn="ctr" rtl="0" fontAlgn="base">
              <a:spcBef>
                <a:spcPts val="0"/>
              </a:spcBef>
              <a:spcAft>
                <a:spcPts val="0"/>
              </a:spcAft>
            </a:pPr>
            <a:r>
              <a:rPr lang="en-US" sz="1800" b="0" i="0" u="none" strike="noStrike" dirty="0">
                <a:solidFill>
                  <a:schemeClr val="tx1">
                    <a:lumMod val="65000"/>
                    <a:lumOff val="35000"/>
                  </a:schemeClr>
                </a:solidFill>
                <a:effectLst/>
                <a:latin typeface="Century Gothic" panose="020B0502020202020204" pitchFamily="34" charset="0"/>
              </a:rPr>
              <a:t>Position</a:t>
            </a:r>
            <a:endParaRPr lang="en-US" dirty="0">
              <a:solidFill>
                <a:schemeClr val="tx1">
                  <a:lumMod val="65000"/>
                  <a:lumOff val="35000"/>
                </a:schemeClr>
              </a:solidFill>
              <a:latin typeface="Century Gothic" panose="020B0502020202020204" pitchFamily="34" charset="0"/>
            </a:endParaRPr>
          </a:p>
          <a:p>
            <a:pPr algn="ctr" rtl="0" fontAlgn="base">
              <a:lnSpc>
                <a:spcPct val="150000"/>
              </a:lnSpc>
              <a:spcBef>
                <a:spcPts val="0"/>
              </a:spcBef>
              <a:spcAft>
                <a:spcPts val="0"/>
              </a:spcAft>
            </a:pPr>
            <a:r>
              <a:rPr lang="en-US" sz="1200" i="0" u="none" strike="noStrike" dirty="0">
                <a:solidFill>
                  <a:schemeClr val="tx1">
                    <a:lumMod val="65000"/>
                    <a:lumOff val="35000"/>
                  </a:schemeClr>
                </a:solidFill>
                <a:effectLst/>
                <a:latin typeface="Century Gothic" panose="020B0502020202020204" pitchFamily="34" charset="0"/>
              </a:rPr>
              <a:t>Sample background text.</a:t>
            </a:r>
          </a:p>
        </p:txBody>
      </p:sp>
      <p:sp>
        <p:nvSpPr>
          <p:cNvPr id="21" name="TextBox 20">
            <a:extLst>
              <a:ext uri="{FF2B5EF4-FFF2-40B4-BE49-F238E27FC236}">
                <a16:creationId xmlns:a16="http://schemas.microsoft.com/office/drawing/2014/main" id="{8952EE6E-5E8C-4B2A-8DB0-75568AA99AAB}"/>
              </a:ext>
            </a:extLst>
          </p:cNvPr>
          <p:cNvSpPr txBox="1"/>
          <p:nvPr/>
        </p:nvSpPr>
        <p:spPr>
          <a:xfrm>
            <a:off x="9122658" y="2992178"/>
            <a:ext cx="2228722" cy="888192"/>
          </a:xfrm>
          <a:prstGeom prst="rect">
            <a:avLst/>
          </a:prstGeom>
          <a:noFill/>
        </p:spPr>
        <p:txBody>
          <a:bodyPr wrap="square">
            <a:spAutoFit/>
          </a:bodyPr>
          <a:lstStyle/>
          <a:p>
            <a:pPr algn="ctr" rtl="0" fontAlgn="base">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Name</a:t>
            </a:r>
          </a:p>
          <a:p>
            <a:pPr algn="ctr" rtl="0" fontAlgn="base">
              <a:spcBef>
                <a:spcPts val="0"/>
              </a:spcBef>
              <a:spcAft>
                <a:spcPts val="0"/>
              </a:spcAft>
            </a:pPr>
            <a:r>
              <a:rPr lang="en-US" sz="1800" b="0" i="0" u="none" strike="noStrike" dirty="0">
                <a:solidFill>
                  <a:schemeClr val="tx1">
                    <a:lumMod val="65000"/>
                    <a:lumOff val="35000"/>
                  </a:schemeClr>
                </a:solidFill>
                <a:effectLst/>
                <a:latin typeface="Century Gothic" panose="020B0502020202020204" pitchFamily="34" charset="0"/>
              </a:rPr>
              <a:t>Position</a:t>
            </a:r>
            <a:endParaRPr lang="en-US" dirty="0">
              <a:solidFill>
                <a:schemeClr val="tx1">
                  <a:lumMod val="65000"/>
                  <a:lumOff val="35000"/>
                </a:schemeClr>
              </a:solidFill>
              <a:latin typeface="Century Gothic" panose="020B0502020202020204" pitchFamily="34" charset="0"/>
            </a:endParaRPr>
          </a:p>
          <a:p>
            <a:pPr algn="ctr" rtl="0" fontAlgn="base">
              <a:lnSpc>
                <a:spcPct val="150000"/>
              </a:lnSpc>
              <a:spcBef>
                <a:spcPts val="0"/>
              </a:spcBef>
              <a:spcAft>
                <a:spcPts val="0"/>
              </a:spcAft>
            </a:pPr>
            <a:r>
              <a:rPr lang="en-US" sz="1200" i="0" u="none" strike="noStrike" dirty="0">
                <a:solidFill>
                  <a:schemeClr val="tx1">
                    <a:lumMod val="65000"/>
                    <a:lumOff val="35000"/>
                  </a:schemeClr>
                </a:solidFill>
                <a:effectLst/>
                <a:latin typeface="Century Gothic" panose="020B0502020202020204" pitchFamily="34" charset="0"/>
              </a:rPr>
              <a:t>Sample background text.</a:t>
            </a:r>
          </a:p>
        </p:txBody>
      </p:sp>
      <p:sp>
        <p:nvSpPr>
          <p:cNvPr id="22" name="TextBox 21">
            <a:extLst>
              <a:ext uri="{FF2B5EF4-FFF2-40B4-BE49-F238E27FC236}">
                <a16:creationId xmlns:a16="http://schemas.microsoft.com/office/drawing/2014/main" id="{EF03EAC0-C950-0483-0ADD-29E0C2D7921E}"/>
              </a:ext>
            </a:extLst>
          </p:cNvPr>
          <p:cNvSpPr txBox="1"/>
          <p:nvPr/>
        </p:nvSpPr>
        <p:spPr>
          <a:xfrm>
            <a:off x="6569288" y="5485070"/>
            <a:ext cx="2228722" cy="888192"/>
          </a:xfrm>
          <a:prstGeom prst="rect">
            <a:avLst/>
          </a:prstGeom>
          <a:noFill/>
        </p:spPr>
        <p:txBody>
          <a:bodyPr wrap="square">
            <a:spAutoFit/>
          </a:bodyPr>
          <a:lstStyle/>
          <a:p>
            <a:pPr algn="ctr" rtl="0" fontAlgn="base">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Name</a:t>
            </a:r>
          </a:p>
          <a:p>
            <a:pPr algn="ctr" rtl="0" fontAlgn="base">
              <a:spcBef>
                <a:spcPts val="0"/>
              </a:spcBef>
              <a:spcAft>
                <a:spcPts val="0"/>
              </a:spcAft>
            </a:pPr>
            <a:r>
              <a:rPr lang="en-US" sz="1800" b="0" i="0" u="none" strike="noStrike" dirty="0">
                <a:solidFill>
                  <a:schemeClr val="tx1">
                    <a:lumMod val="65000"/>
                    <a:lumOff val="35000"/>
                  </a:schemeClr>
                </a:solidFill>
                <a:effectLst/>
                <a:latin typeface="Century Gothic" panose="020B0502020202020204" pitchFamily="34" charset="0"/>
              </a:rPr>
              <a:t>Position</a:t>
            </a:r>
            <a:endParaRPr lang="en-US" dirty="0">
              <a:solidFill>
                <a:schemeClr val="tx1">
                  <a:lumMod val="65000"/>
                  <a:lumOff val="35000"/>
                </a:schemeClr>
              </a:solidFill>
              <a:latin typeface="Century Gothic" panose="020B0502020202020204" pitchFamily="34" charset="0"/>
            </a:endParaRPr>
          </a:p>
          <a:p>
            <a:pPr algn="ctr" rtl="0" fontAlgn="base">
              <a:lnSpc>
                <a:spcPct val="150000"/>
              </a:lnSpc>
              <a:spcBef>
                <a:spcPts val="0"/>
              </a:spcBef>
              <a:spcAft>
                <a:spcPts val="0"/>
              </a:spcAft>
            </a:pPr>
            <a:r>
              <a:rPr lang="en-US" sz="1200" i="0" u="none" strike="noStrike" dirty="0">
                <a:solidFill>
                  <a:schemeClr val="tx1">
                    <a:lumMod val="65000"/>
                    <a:lumOff val="35000"/>
                  </a:schemeClr>
                </a:solidFill>
                <a:effectLst/>
                <a:latin typeface="Century Gothic" panose="020B0502020202020204" pitchFamily="34" charset="0"/>
              </a:rPr>
              <a:t>Sample background text.</a:t>
            </a:r>
          </a:p>
        </p:txBody>
      </p:sp>
      <p:pic>
        <p:nvPicPr>
          <p:cNvPr id="23" name="Picture 22">
            <a:extLst>
              <a:ext uri="{FF2B5EF4-FFF2-40B4-BE49-F238E27FC236}">
                <a16:creationId xmlns:a16="http://schemas.microsoft.com/office/drawing/2014/main" id="{AFB80025-89F1-AC63-3197-C631384ED05D}"/>
              </a:ext>
            </a:extLst>
          </p:cNvPr>
          <p:cNvPicPr>
            <a:picLocks noChangeAspect="1"/>
          </p:cNvPicPr>
          <p:nvPr/>
        </p:nvPicPr>
        <p:blipFill>
          <a:blip r:embed="rId7"/>
          <a:srcRect/>
          <a:stretch/>
        </p:blipFill>
        <p:spPr>
          <a:xfrm>
            <a:off x="9596939" y="1624635"/>
            <a:ext cx="1280160" cy="1280160"/>
          </a:xfrm>
          <a:prstGeom prst="ellipse">
            <a:avLst/>
          </a:prstGeom>
        </p:spPr>
      </p:pic>
      <p:pic>
        <p:nvPicPr>
          <p:cNvPr id="24" name="Picture 23">
            <a:extLst>
              <a:ext uri="{FF2B5EF4-FFF2-40B4-BE49-F238E27FC236}">
                <a16:creationId xmlns:a16="http://schemas.microsoft.com/office/drawing/2014/main" id="{87900B94-2238-6396-42D2-6FBEC198FA43}"/>
              </a:ext>
            </a:extLst>
          </p:cNvPr>
          <p:cNvPicPr>
            <a:picLocks noChangeAspect="1"/>
          </p:cNvPicPr>
          <p:nvPr/>
        </p:nvPicPr>
        <p:blipFill>
          <a:blip r:embed="rId8"/>
          <a:srcRect/>
          <a:stretch/>
        </p:blipFill>
        <p:spPr>
          <a:xfrm>
            <a:off x="7043569" y="4117527"/>
            <a:ext cx="1280160" cy="1280160"/>
          </a:xfrm>
          <a:prstGeom prst="ellipse">
            <a:avLst/>
          </a:prstGeom>
        </p:spPr>
      </p:pic>
      <p:pic>
        <p:nvPicPr>
          <p:cNvPr id="25" name="Picture 24">
            <a:extLst>
              <a:ext uri="{FF2B5EF4-FFF2-40B4-BE49-F238E27FC236}">
                <a16:creationId xmlns:a16="http://schemas.microsoft.com/office/drawing/2014/main" id="{BE84DC01-A25F-2B9A-36DF-673821166A8D}"/>
              </a:ext>
            </a:extLst>
          </p:cNvPr>
          <p:cNvPicPr>
            <a:picLocks noChangeAspect="1"/>
          </p:cNvPicPr>
          <p:nvPr/>
        </p:nvPicPr>
        <p:blipFill>
          <a:blip r:embed="rId9"/>
          <a:srcRect/>
          <a:stretch/>
        </p:blipFill>
        <p:spPr>
          <a:xfrm>
            <a:off x="7043569" y="1624635"/>
            <a:ext cx="1280160" cy="1280160"/>
          </a:xfrm>
          <a:prstGeom prst="ellipse">
            <a:avLst/>
          </a:prstGeom>
        </p:spPr>
      </p:pic>
      <p:sp>
        <p:nvSpPr>
          <p:cNvPr id="26" name="TextBox 25">
            <a:extLst>
              <a:ext uri="{FF2B5EF4-FFF2-40B4-BE49-F238E27FC236}">
                <a16:creationId xmlns:a16="http://schemas.microsoft.com/office/drawing/2014/main" id="{812A3CA1-58F9-755A-DD32-F11FA92E3139}"/>
              </a:ext>
            </a:extLst>
          </p:cNvPr>
          <p:cNvSpPr txBox="1"/>
          <p:nvPr/>
        </p:nvSpPr>
        <p:spPr>
          <a:xfrm>
            <a:off x="7683649" y="1027121"/>
            <a:ext cx="2600335" cy="400110"/>
          </a:xfrm>
          <a:prstGeom prst="rect">
            <a:avLst/>
          </a:prstGeom>
          <a:noFill/>
        </p:spPr>
        <p:txBody>
          <a:bodyPr wrap="square" rtlCol="0">
            <a:spAutoFit/>
          </a:bodyPr>
          <a:lstStyle/>
          <a:p>
            <a:pPr algn="ctr"/>
            <a:r>
              <a:rPr lang="en-US" sz="2000" b="1" dirty="0">
                <a:solidFill>
                  <a:srgbClr val="248B7F"/>
                </a:solidFill>
                <a:latin typeface="Century Gothic" panose="020B0502020202020204" pitchFamily="34" charset="0"/>
              </a:rPr>
              <a:t>Support</a:t>
            </a:r>
            <a:endParaRPr lang="en-US" sz="2000" dirty="0">
              <a:solidFill>
                <a:srgbClr val="248B7F"/>
              </a:solidFill>
              <a:latin typeface="Century Gothic" panose="020B0502020202020204" pitchFamily="34" charset="0"/>
            </a:endParaRPr>
          </a:p>
        </p:txBody>
      </p:sp>
      <p:sp>
        <p:nvSpPr>
          <p:cNvPr id="27" name="TextBox 26">
            <a:extLst>
              <a:ext uri="{FF2B5EF4-FFF2-40B4-BE49-F238E27FC236}">
                <a16:creationId xmlns:a16="http://schemas.microsoft.com/office/drawing/2014/main" id="{97F092E9-6891-5143-82B3-B235F88396BB}"/>
              </a:ext>
            </a:extLst>
          </p:cNvPr>
          <p:cNvSpPr txBox="1"/>
          <p:nvPr/>
        </p:nvSpPr>
        <p:spPr>
          <a:xfrm>
            <a:off x="9122658" y="5483130"/>
            <a:ext cx="2228722" cy="888192"/>
          </a:xfrm>
          <a:prstGeom prst="rect">
            <a:avLst/>
          </a:prstGeom>
          <a:noFill/>
        </p:spPr>
        <p:txBody>
          <a:bodyPr wrap="square">
            <a:spAutoFit/>
          </a:bodyPr>
          <a:lstStyle/>
          <a:p>
            <a:pPr algn="ctr" rtl="0" fontAlgn="base">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Name</a:t>
            </a:r>
          </a:p>
          <a:p>
            <a:pPr algn="ctr" rtl="0" fontAlgn="base">
              <a:spcBef>
                <a:spcPts val="0"/>
              </a:spcBef>
              <a:spcAft>
                <a:spcPts val="0"/>
              </a:spcAft>
            </a:pPr>
            <a:r>
              <a:rPr lang="en-US" sz="1800" b="0" i="0" u="none" strike="noStrike" dirty="0">
                <a:solidFill>
                  <a:schemeClr val="tx1">
                    <a:lumMod val="65000"/>
                    <a:lumOff val="35000"/>
                  </a:schemeClr>
                </a:solidFill>
                <a:effectLst/>
                <a:latin typeface="Century Gothic" panose="020B0502020202020204" pitchFamily="34" charset="0"/>
              </a:rPr>
              <a:t>Position</a:t>
            </a:r>
            <a:endParaRPr lang="en-US" dirty="0">
              <a:solidFill>
                <a:schemeClr val="tx1">
                  <a:lumMod val="65000"/>
                  <a:lumOff val="35000"/>
                </a:schemeClr>
              </a:solidFill>
              <a:latin typeface="Century Gothic" panose="020B0502020202020204" pitchFamily="34" charset="0"/>
            </a:endParaRPr>
          </a:p>
          <a:p>
            <a:pPr algn="ctr" rtl="0" fontAlgn="base">
              <a:lnSpc>
                <a:spcPct val="150000"/>
              </a:lnSpc>
              <a:spcBef>
                <a:spcPts val="0"/>
              </a:spcBef>
              <a:spcAft>
                <a:spcPts val="0"/>
              </a:spcAft>
            </a:pPr>
            <a:r>
              <a:rPr lang="en-US" sz="1200" i="0" u="none" strike="noStrike" dirty="0">
                <a:solidFill>
                  <a:schemeClr val="tx1">
                    <a:lumMod val="65000"/>
                    <a:lumOff val="35000"/>
                  </a:schemeClr>
                </a:solidFill>
                <a:effectLst/>
                <a:latin typeface="Century Gothic" panose="020B0502020202020204" pitchFamily="34" charset="0"/>
              </a:rPr>
              <a:t>Sample background text.</a:t>
            </a:r>
          </a:p>
        </p:txBody>
      </p:sp>
      <p:pic>
        <p:nvPicPr>
          <p:cNvPr id="28" name="Picture 27">
            <a:extLst>
              <a:ext uri="{FF2B5EF4-FFF2-40B4-BE49-F238E27FC236}">
                <a16:creationId xmlns:a16="http://schemas.microsoft.com/office/drawing/2014/main" id="{1A4B2A47-409F-E62F-C556-ACDB1AC89184}"/>
              </a:ext>
            </a:extLst>
          </p:cNvPr>
          <p:cNvPicPr>
            <a:picLocks noChangeAspect="1"/>
          </p:cNvPicPr>
          <p:nvPr/>
        </p:nvPicPr>
        <p:blipFill>
          <a:blip r:embed="rId10"/>
          <a:srcRect/>
          <a:stretch/>
        </p:blipFill>
        <p:spPr>
          <a:xfrm>
            <a:off x="9596939" y="4115587"/>
            <a:ext cx="1280160" cy="1280160"/>
          </a:xfrm>
          <a:prstGeom prst="ellipse">
            <a:avLst/>
          </a:prstGeom>
        </p:spPr>
      </p:pic>
      <p:cxnSp>
        <p:nvCxnSpPr>
          <p:cNvPr id="30" name="Straight Connector 29">
            <a:extLst>
              <a:ext uri="{FF2B5EF4-FFF2-40B4-BE49-F238E27FC236}">
                <a16:creationId xmlns:a16="http://schemas.microsoft.com/office/drawing/2014/main" id="{ECB3C7CB-6E38-4B08-CB98-7957C4CFE199}"/>
              </a:ext>
            </a:extLst>
          </p:cNvPr>
          <p:cNvCxnSpPr>
            <a:cxnSpLocks/>
          </p:cNvCxnSpPr>
          <p:nvPr/>
        </p:nvCxnSpPr>
        <p:spPr>
          <a:xfrm>
            <a:off x="6096000" y="1269576"/>
            <a:ext cx="0" cy="4944091"/>
          </a:xfrm>
          <a:prstGeom prst="line">
            <a:avLst/>
          </a:prstGeom>
          <a:ln w="12700">
            <a:solidFill>
              <a:srgbClr val="FFA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085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90;p1">
            <a:extLst>
              <a:ext uri="{FF2B5EF4-FFF2-40B4-BE49-F238E27FC236}">
                <a16:creationId xmlns:a16="http://schemas.microsoft.com/office/drawing/2014/main" id="{CED8BFCA-BE95-3CE8-5890-399521B6503D}"/>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Pricing</a:t>
            </a:r>
          </a:p>
        </p:txBody>
      </p:sp>
      <p:graphicFrame>
        <p:nvGraphicFramePr>
          <p:cNvPr id="4" name="Table 3">
            <a:extLst>
              <a:ext uri="{FF2B5EF4-FFF2-40B4-BE49-F238E27FC236}">
                <a16:creationId xmlns:a16="http://schemas.microsoft.com/office/drawing/2014/main" id="{209961B5-2699-9E71-5CC0-25C155110168}"/>
              </a:ext>
            </a:extLst>
          </p:cNvPr>
          <p:cNvGraphicFramePr>
            <a:graphicFrameLocks noGrp="1"/>
          </p:cNvGraphicFramePr>
          <p:nvPr>
            <p:extLst>
              <p:ext uri="{D42A27DB-BD31-4B8C-83A1-F6EECF244321}">
                <p14:modId xmlns:p14="http://schemas.microsoft.com/office/powerpoint/2010/main" val="3061209970"/>
              </p:ext>
            </p:extLst>
          </p:nvPr>
        </p:nvGraphicFramePr>
        <p:xfrm>
          <a:off x="1158239" y="1467996"/>
          <a:ext cx="9875520" cy="43891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602210714"/>
                    </a:ext>
                  </a:extLst>
                </a:gridCol>
                <a:gridCol w="1920240">
                  <a:extLst>
                    <a:ext uri="{9D8B030D-6E8A-4147-A177-3AD203B41FA5}">
                      <a16:colId xmlns:a16="http://schemas.microsoft.com/office/drawing/2014/main" val="3591901367"/>
                    </a:ext>
                  </a:extLst>
                </a:gridCol>
                <a:gridCol w="1920240">
                  <a:extLst>
                    <a:ext uri="{9D8B030D-6E8A-4147-A177-3AD203B41FA5}">
                      <a16:colId xmlns:a16="http://schemas.microsoft.com/office/drawing/2014/main" val="976494402"/>
                    </a:ext>
                  </a:extLst>
                </a:gridCol>
                <a:gridCol w="1920240">
                  <a:extLst>
                    <a:ext uri="{9D8B030D-6E8A-4147-A177-3AD203B41FA5}">
                      <a16:colId xmlns:a16="http://schemas.microsoft.com/office/drawing/2014/main" val="3143907215"/>
                    </a:ext>
                  </a:extLst>
                </a:gridCol>
              </a:tblGrid>
              <a:tr h="548640">
                <a:tc>
                  <a:txBody>
                    <a:bodyPr/>
                    <a:lstStyle/>
                    <a:p>
                      <a:pPr algn="l">
                        <a:lnSpc>
                          <a:spcPct val="100000"/>
                        </a:lnSpc>
                      </a:pPr>
                      <a:r>
                        <a:rPr lang="en-US" sz="1600" dirty="0">
                          <a:solidFill>
                            <a:schemeClr val="bg1"/>
                          </a:solidFill>
                          <a:latin typeface="Century Gothic" panose="020B0502020202020204" pitchFamily="34" charset="0"/>
                        </a:rPr>
                        <a:t>Description of Work</a:t>
                      </a:r>
                    </a:p>
                  </a:txBody>
                  <a:tcPr marL="1828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8B7F"/>
                    </a:solidFill>
                  </a:tcPr>
                </a:tc>
                <a:tc>
                  <a:txBody>
                    <a:bodyPr/>
                    <a:lstStyle/>
                    <a:p>
                      <a:pPr algn="ctr">
                        <a:lnSpc>
                          <a:spcPct val="100000"/>
                        </a:lnSpc>
                      </a:pPr>
                      <a:r>
                        <a:rPr lang="en-US" sz="1600" dirty="0">
                          <a:solidFill>
                            <a:schemeClr val="bg1"/>
                          </a:solidFill>
                          <a:latin typeface="Century Gothic" panose="020B0502020202020204" pitchFamily="34" charset="0"/>
                        </a:rPr>
                        <a:t>Weekly Rate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8B7F"/>
                    </a:solidFill>
                  </a:tcPr>
                </a:tc>
                <a:tc>
                  <a:txBody>
                    <a:bodyPr/>
                    <a:lstStyle/>
                    <a:p>
                      <a:pPr algn="ctr">
                        <a:lnSpc>
                          <a:spcPct val="100000"/>
                        </a:lnSpc>
                      </a:pPr>
                      <a:r>
                        <a:rPr lang="en-US" sz="1600" dirty="0">
                          <a:solidFill>
                            <a:schemeClr val="bg1"/>
                          </a:solidFill>
                          <a:latin typeface="Century Gothic" panose="020B0502020202020204" pitchFamily="34" charset="0"/>
                        </a:rPr>
                        <a:t>Weeks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8B7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Century Gothic" panose="020B0502020202020204" pitchFamily="34" charset="0"/>
                        </a:rPr>
                        <a:t>Total Price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8B7F"/>
                    </a:solidFill>
                  </a:tcPr>
                </a:tc>
                <a:extLst>
                  <a:ext uri="{0D108BD9-81ED-4DB2-BD59-A6C34878D82A}">
                    <a16:rowId xmlns:a16="http://schemas.microsoft.com/office/drawing/2014/main" val="350915962"/>
                  </a:ext>
                </a:extLst>
              </a:tr>
              <a:tr h="548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Sample text</a:t>
                      </a:r>
                    </a:p>
                  </a:txBody>
                  <a:tcPr marL="1828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FDA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$XXX,XXX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FDA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XX-XX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FDA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$X,XXX,XXX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FDAD0"/>
                    </a:solidFill>
                  </a:tcPr>
                </a:tc>
                <a:extLst>
                  <a:ext uri="{0D108BD9-81ED-4DB2-BD59-A6C34878D82A}">
                    <a16:rowId xmlns:a16="http://schemas.microsoft.com/office/drawing/2014/main" val="2965858687"/>
                  </a:ext>
                </a:extLst>
              </a:tr>
              <a:tr h="548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Sample text</a:t>
                      </a:r>
                    </a:p>
                  </a:txBody>
                  <a:tcPr marL="1828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3B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$XXX,XXX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3B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XX-XX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3B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$X,XXX,XXX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3B4"/>
                    </a:solidFill>
                  </a:tcPr>
                </a:tc>
                <a:extLst>
                  <a:ext uri="{0D108BD9-81ED-4DB2-BD59-A6C34878D82A}">
                    <a16:rowId xmlns:a16="http://schemas.microsoft.com/office/drawing/2014/main" val="2069655794"/>
                  </a:ext>
                </a:extLst>
              </a:tr>
              <a:tr h="548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Sample text</a:t>
                      </a:r>
                    </a:p>
                  </a:txBody>
                  <a:tcPr marL="1828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FDA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$XXX,XXX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FDA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XX-XX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FDA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$X,XXX,XXX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FDAD0"/>
                    </a:solidFill>
                  </a:tcPr>
                </a:tc>
                <a:extLst>
                  <a:ext uri="{0D108BD9-81ED-4DB2-BD59-A6C34878D82A}">
                    <a16:rowId xmlns:a16="http://schemas.microsoft.com/office/drawing/2014/main" val="3340556820"/>
                  </a:ext>
                </a:extLst>
              </a:tr>
              <a:tr h="548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Sample text</a:t>
                      </a:r>
                    </a:p>
                  </a:txBody>
                  <a:tcPr marL="1828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3B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$XXX,XXX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3B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XX-XX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3B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$X,XXX,XXX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3B4"/>
                    </a:solidFill>
                  </a:tcPr>
                </a:tc>
                <a:extLst>
                  <a:ext uri="{0D108BD9-81ED-4DB2-BD59-A6C34878D82A}">
                    <a16:rowId xmlns:a16="http://schemas.microsoft.com/office/drawing/2014/main" val="1423811236"/>
                  </a:ext>
                </a:extLst>
              </a:tr>
              <a:tr h="548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Sample text</a:t>
                      </a:r>
                    </a:p>
                  </a:txBody>
                  <a:tcPr marL="1828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FDA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$XXX,XXX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FDA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XX-XX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FDA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$X,XXX,XXX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FDAD0"/>
                    </a:solidFill>
                  </a:tcPr>
                </a:tc>
                <a:extLst>
                  <a:ext uri="{0D108BD9-81ED-4DB2-BD59-A6C34878D82A}">
                    <a16:rowId xmlns:a16="http://schemas.microsoft.com/office/drawing/2014/main" val="2887035565"/>
                  </a:ext>
                </a:extLst>
              </a:tr>
              <a:tr h="548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Sample text</a:t>
                      </a:r>
                    </a:p>
                  </a:txBody>
                  <a:tcPr marL="1828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3B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$XXX,XXX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3B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XX-XX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3B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$X,XXX,XXX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3B4"/>
                    </a:solidFill>
                  </a:tcPr>
                </a:tc>
                <a:extLst>
                  <a:ext uri="{0D108BD9-81ED-4DB2-BD59-A6C34878D82A}">
                    <a16:rowId xmlns:a16="http://schemas.microsoft.com/office/drawing/2014/main" val="1650391483"/>
                  </a:ext>
                </a:extLst>
              </a:tr>
              <a:tr h="548640">
                <a:tc gridSpan="3">
                  <a:txBody>
                    <a:bodyPr/>
                    <a:lstStyle/>
                    <a:p>
                      <a:pPr algn="r"/>
                      <a:r>
                        <a:rPr lang="en-US" b="1" i="0" dirty="0">
                          <a:solidFill>
                            <a:schemeClr val="bg1"/>
                          </a:solidFill>
                          <a:latin typeface="Century Gothic" panose="020B0502020202020204" pitchFamily="34" charset="0"/>
                        </a:rPr>
                        <a:t>SUBTOTAL</a:t>
                      </a:r>
                      <a:endParaRPr b="1" i="0" dirty="0">
                        <a:solidFill>
                          <a:schemeClr val="bg1"/>
                        </a:solidFill>
                        <a:latin typeface="Century Gothic" panose="020B0502020202020204" pitchFamily="34" charset="0"/>
                      </a:endParaRPr>
                    </a:p>
                  </a:txBody>
                  <a:tcPr marL="1828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8B7F"/>
                    </a:solidFill>
                  </a:tcPr>
                </a:tc>
                <a:tc hMerge="1">
                  <a:txBody>
                    <a:bodyPr/>
                    <a:lstStyle/>
                    <a:p>
                      <a:endParaRPr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bg1"/>
                          </a:solidFill>
                          <a:latin typeface="Century Gothic" panose="020B0502020202020204" pitchFamily="34" charset="0"/>
                          <a:ea typeface="+mn-ea"/>
                          <a:cs typeface="+mn-cs"/>
                        </a:rPr>
                        <a:t>$X,XXX,XXX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8B7F"/>
                    </a:solidFill>
                  </a:tcPr>
                </a:tc>
                <a:extLst>
                  <a:ext uri="{0D108BD9-81ED-4DB2-BD59-A6C34878D82A}">
                    <a16:rowId xmlns:a16="http://schemas.microsoft.com/office/drawing/2014/main" val="1048612774"/>
                  </a:ext>
                </a:extLst>
              </a:tr>
            </a:tbl>
          </a:graphicData>
        </a:graphic>
      </p:graphicFrame>
      <p:sp>
        <p:nvSpPr>
          <p:cNvPr id="5" name="Rectangle 4">
            <a:extLst>
              <a:ext uri="{FF2B5EF4-FFF2-40B4-BE49-F238E27FC236}">
                <a16:creationId xmlns:a16="http://schemas.microsoft.com/office/drawing/2014/main" id="{F6129AD6-41AD-02C9-2467-1E28DADB31C2}"/>
              </a:ext>
            </a:extLst>
          </p:cNvPr>
          <p:cNvSpPr/>
          <p:nvPr/>
        </p:nvSpPr>
        <p:spPr>
          <a:xfrm rot="5400000">
            <a:off x="5867399" y="533400"/>
            <a:ext cx="457200" cy="12192000"/>
          </a:xfrm>
          <a:prstGeom prst="rect">
            <a:avLst/>
          </a:prstGeom>
          <a:solidFill>
            <a:srgbClr val="FFA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35716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Why Our Firm</a:t>
            </a:r>
          </a:p>
        </p:txBody>
      </p:sp>
      <p:sp>
        <p:nvSpPr>
          <p:cNvPr id="11" name="TextBox 10">
            <a:extLst>
              <a:ext uri="{FF2B5EF4-FFF2-40B4-BE49-F238E27FC236}">
                <a16:creationId xmlns:a16="http://schemas.microsoft.com/office/drawing/2014/main" id="{13132599-F5A2-AC96-1428-4A20349C634E}"/>
              </a:ext>
            </a:extLst>
          </p:cNvPr>
          <p:cNvSpPr txBox="1"/>
          <p:nvPr/>
        </p:nvSpPr>
        <p:spPr>
          <a:xfrm>
            <a:off x="4685349" y="1448158"/>
            <a:ext cx="1847444" cy="369332"/>
          </a:xfrm>
          <a:prstGeom prst="rect">
            <a:avLst/>
          </a:prstGeom>
          <a:noFill/>
        </p:spPr>
        <p:txBody>
          <a:bodyPr wrap="square" rtlCol="0">
            <a:spAutoFit/>
          </a:bodyPr>
          <a:lstStyle/>
          <a:p>
            <a:pPr algn="ctr"/>
            <a:r>
              <a:rPr lang="en-US" b="1" dirty="0">
                <a:solidFill>
                  <a:schemeClr val="tx1">
                    <a:lumMod val="65000"/>
                    <a:lumOff val="35000"/>
                  </a:schemeClr>
                </a:solidFill>
                <a:latin typeface="Century Gothic" panose="020B0502020202020204" pitchFamily="34" charset="0"/>
              </a:rPr>
              <a:t>Expertise</a:t>
            </a:r>
            <a:endParaRPr lang="en-US" dirty="0">
              <a:solidFill>
                <a:schemeClr val="tx1">
                  <a:lumMod val="65000"/>
                  <a:lumOff val="35000"/>
                </a:schemeClr>
              </a:solidFill>
              <a:latin typeface="Century Gothic" panose="020B0502020202020204" pitchFamily="34" charset="0"/>
            </a:endParaRPr>
          </a:p>
        </p:txBody>
      </p:sp>
      <p:sp>
        <p:nvSpPr>
          <p:cNvPr id="12" name="TextBox 11">
            <a:extLst>
              <a:ext uri="{FF2B5EF4-FFF2-40B4-BE49-F238E27FC236}">
                <a16:creationId xmlns:a16="http://schemas.microsoft.com/office/drawing/2014/main" id="{CA480128-8812-A2C5-383C-6FE75D404AB0}"/>
              </a:ext>
            </a:extLst>
          </p:cNvPr>
          <p:cNvSpPr txBox="1"/>
          <p:nvPr/>
        </p:nvSpPr>
        <p:spPr>
          <a:xfrm>
            <a:off x="6345004" y="1448158"/>
            <a:ext cx="1847444" cy="369332"/>
          </a:xfrm>
          <a:prstGeom prst="rect">
            <a:avLst/>
          </a:prstGeom>
          <a:noFill/>
        </p:spPr>
        <p:txBody>
          <a:bodyPr wrap="square" rtlCol="0">
            <a:spAutoFit/>
          </a:bodyPr>
          <a:lstStyle/>
          <a:p>
            <a:pPr algn="ctr"/>
            <a:r>
              <a:rPr lang="en-US" b="1" dirty="0">
                <a:solidFill>
                  <a:schemeClr val="tx1">
                    <a:lumMod val="65000"/>
                    <a:lumOff val="35000"/>
                  </a:schemeClr>
                </a:solidFill>
                <a:latin typeface="Century Gothic" panose="020B0502020202020204" pitchFamily="34" charset="0"/>
              </a:rPr>
              <a:t>Expertise</a:t>
            </a:r>
            <a:endParaRPr lang="en-US" dirty="0">
              <a:solidFill>
                <a:schemeClr val="tx1">
                  <a:lumMod val="65000"/>
                  <a:lumOff val="35000"/>
                </a:schemeClr>
              </a:solidFill>
              <a:latin typeface="Century Gothic" panose="020B0502020202020204" pitchFamily="34" charset="0"/>
            </a:endParaRPr>
          </a:p>
        </p:txBody>
      </p:sp>
      <p:pic>
        <p:nvPicPr>
          <p:cNvPr id="35" name="Graphic 34" descr="Checkmark with solid fill">
            <a:extLst>
              <a:ext uri="{FF2B5EF4-FFF2-40B4-BE49-F238E27FC236}">
                <a16:creationId xmlns:a16="http://schemas.microsoft.com/office/drawing/2014/main" id="{FC0EB9E3-012C-A429-C490-3B6482F946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8365" y="1902548"/>
            <a:ext cx="594316" cy="594316"/>
          </a:xfrm>
          <a:prstGeom prst="rect">
            <a:avLst/>
          </a:prstGeom>
        </p:spPr>
      </p:pic>
      <p:pic>
        <p:nvPicPr>
          <p:cNvPr id="2" name="Graphic 1" descr="Checkmark with solid fill">
            <a:extLst>
              <a:ext uri="{FF2B5EF4-FFF2-40B4-BE49-F238E27FC236}">
                <a16:creationId xmlns:a16="http://schemas.microsoft.com/office/drawing/2014/main" id="{05037DCE-EB4A-E21D-FB23-729AA03936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21051" y="1924851"/>
            <a:ext cx="594316" cy="594316"/>
          </a:xfrm>
          <a:prstGeom prst="rect">
            <a:avLst/>
          </a:prstGeom>
        </p:spPr>
      </p:pic>
      <p:sp>
        <p:nvSpPr>
          <p:cNvPr id="10" name="Rectangle 9">
            <a:extLst>
              <a:ext uri="{FF2B5EF4-FFF2-40B4-BE49-F238E27FC236}">
                <a16:creationId xmlns:a16="http://schemas.microsoft.com/office/drawing/2014/main" id="{80897FD0-58F0-AFC6-7563-CBA52F2E8064}"/>
              </a:ext>
            </a:extLst>
          </p:cNvPr>
          <p:cNvSpPr/>
          <p:nvPr/>
        </p:nvSpPr>
        <p:spPr>
          <a:xfrm>
            <a:off x="615877" y="1290506"/>
            <a:ext cx="3256647" cy="4486261"/>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t" anchorCtr="0"/>
          <a:lstStyle/>
          <a:p>
            <a:pPr rtl="0">
              <a:spcBef>
                <a:spcPts val="0"/>
              </a:spcBef>
              <a:spcAft>
                <a:spcPts val="0"/>
              </a:spcAft>
            </a:pPr>
            <a:r>
              <a:rPr lang="en-US" b="0" dirty="0">
                <a:solidFill>
                  <a:schemeClr val="tx1">
                    <a:lumMod val="65000"/>
                    <a:lumOff val="35000"/>
                  </a:schemeClr>
                </a:solidFill>
                <a:effectLst/>
                <a:latin typeface="Century Gothic" panose="020B0502020202020204" pitchFamily="34" charset="0"/>
              </a:rPr>
              <a:t>Description of the firm’s expertise in solving </a:t>
            </a:r>
            <a:r>
              <a:rPr lang="en-US" dirty="0">
                <a:solidFill>
                  <a:schemeClr val="tx1">
                    <a:lumMod val="65000"/>
                    <a:lumOff val="35000"/>
                  </a:schemeClr>
                </a:solidFill>
                <a:latin typeface="Century Gothic" panose="020B0502020202020204" pitchFamily="34" charset="0"/>
              </a:rPr>
              <a:t>similar problems.</a:t>
            </a:r>
          </a:p>
          <a:p>
            <a:pP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marL="285750" indent="-285750" rtl="0">
              <a:spcBef>
                <a:spcPts val="0"/>
              </a:spcBef>
              <a:spcAft>
                <a:spcPts val="0"/>
              </a:spcAft>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Sample text</a:t>
            </a:r>
          </a:p>
          <a:p>
            <a:pPr marL="285750" indent="-285750" rtl="0">
              <a:spcBef>
                <a:spcPts val="0"/>
              </a:spcBef>
              <a:spcAft>
                <a:spcPts val="0"/>
              </a:spcAft>
              <a:buFont typeface="Arial" panose="020B0604020202020204" pitchFamily="34" charset="0"/>
              <a:buChar char="•"/>
            </a:pPr>
            <a:endParaRPr lang="en-US" b="0" dirty="0">
              <a:solidFill>
                <a:schemeClr val="tx1">
                  <a:lumMod val="65000"/>
                  <a:lumOff val="35000"/>
                </a:schemeClr>
              </a:solidFill>
              <a:effectLst/>
              <a:latin typeface="Century Gothic" panose="020B0502020202020204" pitchFamily="34" charset="0"/>
            </a:endParaRP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Sample text</a:t>
            </a:r>
            <a:endParaRPr lang="en-US" b="0" dirty="0">
              <a:solidFill>
                <a:schemeClr val="tx1">
                  <a:lumMod val="65000"/>
                  <a:lumOff val="35000"/>
                </a:schemeClr>
              </a:solidFill>
              <a:effectLst/>
              <a:latin typeface="Century Gothic" panose="020B0502020202020204" pitchFamily="34" charset="0"/>
            </a:endParaRPr>
          </a:p>
          <a:p>
            <a:pPr marL="285750" indent="-285750" rtl="0">
              <a:spcBef>
                <a:spcPts val="0"/>
              </a:spcBef>
              <a:spcAft>
                <a:spcPts val="0"/>
              </a:spcAft>
              <a:buFont typeface="Arial" panose="020B0604020202020204" pitchFamily="34" charset="0"/>
              <a:buChar char="•"/>
            </a:pPr>
            <a:endParaRPr lang="en-US" b="0" dirty="0">
              <a:solidFill>
                <a:schemeClr val="tx1">
                  <a:lumMod val="65000"/>
                  <a:lumOff val="35000"/>
                </a:schemeClr>
              </a:solidFill>
              <a:effectLst/>
              <a:latin typeface="Century Gothic" panose="020B0502020202020204" pitchFamily="34" charset="0"/>
            </a:endParaRP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Sample text</a:t>
            </a:r>
            <a:endParaRPr lang="en-US" b="0" dirty="0">
              <a:solidFill>
                <a:schemeClr val="tx1">
                  <a:lumMod val="65000"/>
                  <a:lumOff val="35000"/>
                </a:schemeClr>
              </a:solidFill>
              <a:effectLst/>
              <a:latin typeface="Century Gothic" panose="020B0502020202020204" pitchFamily="34" charset="0"/>
            </a:endParaRPr>
          </a:p>
          <a:p>
            <a:pPr marL="285750" indent="-285750" rtl="0">
              <a:spcBef>
                <a:spcPts val="0"/>
              </a:spcBef>
              <a:spcAft>
                <a:spcPts val="0"/>
              </a:spcAft>
              <a:buFont typeface="Arial" panose="020B0604020202020204" pitchFamily="34" charset="0"/>
              <a:buChar char="•"/>
            </a:pPr>
            <a:endParaRPr lang="en-US" dirty="0">
              <a:solidFill>
                <a:schemeClr val="tx1">
                  <a:lumMod val="65000"/>
                  <a:lumOff val="35000"/>
                </a:schemeClr>
              </a:solidFill>
              <a:latin typeface="Century Gothic" panose="020B0502020202020204" pitchFamily="34" charset="0"/>
            </a:endParaRP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Sample text</a:t>
            </a:r>
            <a:endParaRPr lang="en-US" b="0" dirty="0">
              <a:solidFill>
                <a:schemeClr val="tx1">
                  <a:lumMod val="65000"/>
                  <a:lumOff val="35000"/>
                </a:schemeClr>
              </a:solidFill>
              <a:effectLst/>
              <a:latin typeface="Century Gothic" panose="020B0502020202020204" pitchFamily="34" charset="0"/>
            </a:endParaRPr>
          </a:p>
          <a:p>
            <a:pPr marL="285750" indent="-285750" rtl="0">
              <a:spcBef>
                <a:spcPts val="0"/>
              </a:spcBef>
              <a:spcAft>
                <a:spcPts val="0"/>
              </a:spcAft>
              <a:buFont typeface="Arial" panose="020B0604020202020204" pitchFamily="34" charset="0"/>
              <a:buChar char="•"/>
            </a:pPr>
            <a:endParaRPr lang="en-US" b="0" dirty="0">
              <a:solidFill>
                <a:schemeClr val="tx1">
                  <a:lumMod val="65000"/>
                  <a:lumOff val="35000"/>
                </a:schemeClr>
              </a:solidFill>
              <a:effectLst/>
              <a:latin typeface="Century Gothic" panose="020B0502020202020204" pitchFamily="34" charset="0"/>
            </a:endParaRP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Sample text</a:t>
            </a:r>
            <a:endParaRPr lang="en-US" b="0" dirty="0">
              <a:solidFill>
                <a:schemeClr val="tx1">
                  <a:lumMod val="65000"/>
                  <a:lumOff val="35000"/>
                </a:schemeClr>
              </a:solidFill>
              <a:effectLst/>
              <a:latin typeface="Century Gothic" panose="020B0502020202020204" pitchFamily="34" charset="0"/>
            </a:endParaRPr>
          </a:p>
          <a:p>
            <a:pPr marL="285750" indent="-285750" rtl="0">
              <a:spcBef>
                <a:spcPts val="0"/>
              </a:spcBef>
              <a:spcAft>
                <a:spcPts val="0"/>
              </a:spcAft>
              <a:buFont typeface="Arial" panose="020B0604020202020204" pitchFamily="34" charset="0"/>
              <a:buChar char="•"/>
            </a:pPr>
            <a:endParaRPr lang="en-US" b="0" dirty="0">
              <a:solidFill>
                <a:schemeClr val="tx1">
                  <a:lumMod val="65000"/>
                  <a:lumOff val="35000"/>
                </a:schemeClr>
              </a:solidFill>
              <a:effectLst/>
              <a:latin typeface="Century Gothic" panose="020B0502020202020204" pitchFamily="34" charset="0"/>
            </a:endParaRPr>
          </a:p>
          <a:p>
            <a:endParaRPr lang="en-US" dirty="0">
              <a:solidFill>
                <a:schemeClr val="tx1">
                  <a:lumMod val="65000"/>
                  <a:lumOff val="35000"/>
                </a:schemeClr>
              </a:solidFill>
              <a:latin typeface="Century Gothic" panose="020B0502020202020204" pitchFamily="34" charset="0"/>
            </a:endParaRPr>
          </a:p>
        </p:txBody>
      </p:sp>
      <p:sp>
        <p:nvSpPr>
          <p:cNvPr id="15" name="TextBox 14">
            <a:extLst>
              <a:ext uri="{FF2B5EF4-FFF2-40B4-BE49-F238E27FC236}">
                <a16:creationId xmlns:a16="http://schemas.microsoft.com/office/drawing/2014/main" id="{F74E63FC-937C-2C1F-DEDB-9DE33592F02C}"/>
              </a:ext>
            </a:extLst>
          </p:cNvPr>
          <p:cNvSpPr txBox="1"/>
          <p:nvPr/>
        </p:nvSpPr>
        <p:spPr>
          <a:xfrm>
            <a:off x="6246769" y="3103596"/>
            <a:ext cx="3731462" cy="461665"/>
          </a:xfrm>
          <a:prstGeom prst="rect">
            <a:avLst/>
          </a:prstGeom>
          <a:noFill/>
        </p:spPr>
        <p:txBody>
          <a:bodyPr wrap="square">
            <a:spAutoFit/>
          </a:bodyPr>
          <a:lstStyle/>
          <a:p>
            <a:pPr algn="ctr"/>
            <a:r>
              <a:rPr lang="en-US" sz="2400" b="1" i="0" u="none" strike="noStrike" dirty="0">
                <a:solidFill>
                  <a:schemeClr val="tx1">
                    <a:lumMod val="65000"/>
                    <a:lumOff val="35000"/>
                  </a:schemeClr>
                </a:solidFill>
                <a:effectLst/>
                <a:latin typeface="Century Gothic" panose="020B0502020202020204" pitchFamily="34" charset="0"/>
              </a:rPr>
              <a:t>Breakdown</a:t>
            </a:r>
            <a:endParaRPr lang="en-US" sz="2400" dirty="0"/>
          </a:p>
        </p:txBody>
      </p:sp>
      <p:sp>
        <p:nvSpPr>
          <p:cNvPr id="24" name="TextBox 23">
            <a:extLst>
              <a:ext uri="{FF2B5EF4-FFF2-40B4-BE49-F238E27FC236}">
                <a16:creationId xmlns:a16="http://schemas.microsoft.com/office/drawing/2014/main" id="{D7C9162D-DA4C-701E-FB33-A5A96681FA61}"/>
              </a:ext>
            </a:extLst>
          </p:cNvPr>
          <p:cNvSpPr txBox="1"/>
          <p:nvPr/>
        </p:nvSpPr>
        <p:spPr>
          <a:xfrm>
            <a:off x="7425887" y="3952265"/>
            <a:ext cx="1326681" cy="369332"/>
          </a:xfrm>
          <a:prstGeom prst="rect">
            <a:avLst/>
          </a:prstGeom>
          <a:noFill/>
        </p:spPr>
        <p:txBody>
          <a:bodyPr wrap="square" rtlCol="0">
            <a:spAutoFit/>
          </a:bodyPr>
          <a:lstStyle/>
          <a:p>
            <a:r>
              <a:rPr lang="en-US" b="1" dirty="0">
                <a:solidFill>
                  <a:srgbClr val="248B7F"/>
                </a:solidFill>
                <a:latin typeface="Century Gothic" panose="020B0502020202020204" pitchFamily="34" charset="0"/>
              </a:rPr>
              <a:t>Category</a:t>
            </a:r>
            <a:endParaRPr lang="en-US" dirty="0">
              <a:solidFill>
                <a:srgbClr val="248B7F"/>
              </a:solidFill>
              <a:latin typeface="Century Gothic" panose="020B0502020202020204" pitchFamily="34" charset="0"/>
            </a:endParaRPr>
          </a:p>
        </p:txBody>
      </p:sp>
      <p:sp>
        <p:nvSpPr>
          <p:cNvPr id="25" name="TextBox 24">
            <a:extLst>
              <a:ext uri="{FF2B5EF4-FFF2-40B4-BE49-F238E27FC236}">
                <a16:creationId xmlns:a16="http://schemas.microsoft.com/office/drawing/2014/main" id="{CBADC03D-735C-7CC4-AC3F-BBA33EDB214B}"/>
              </a:ext>
            </a:extLst>
          </p:cNvPr>
          <p:cNvSpPr txBox="1"/>
          <p:nvPr/>
        </p:nvSpPr>
        <p:spPr>
          <a:xfrm>
            <a:off x="7425888" y="4625819"/>
            <a:ext cx="1242596" cy="369332"/>
          </a:xfrm>
          <a:prstGeom prst="rect">
            <a:avLst/>
          </a:prstGeom>
          <a:noFill/>
        </p:spPr>
        <p:txBody>
          <a:bodyPr wrap="square" rtlCol="0">
            <a:spAutoFit/>
          </a:bodyPr>
          <a:lstStyle/>
          <a:p>
            <a:r>
              <a:rPr lang="en-US" b="1" dirty="0">
                <a:solidFill>
                  <a:srgbClr val="FFA800"/>
                </a:solidFill>
                <a:latin typeface="Century Gothic" panose="020B0502020202020204" pitchFamily="34" charset="0"/>
              </a:rPr>
              <a:t>Category</a:t>
            </a:r>
            <a:endParaRPr lang="en-US" dirty="0">
              <a:solidFill>
                <a:srgbClr val="FFA800"/>
              </a:solidFill>
              <a:latin typeface="Century Gothic" panose="020B0502020202020204" pitchFamily="34" charset="0"/>
            </a:endParaRPr>
          </a:p>
        </p:txBody>
      </p:sp>
      <p:sp>
        <p:nvSpPr>
          <p:cNvPr id="27" name="TextBox 26">
            <a:extLst>
              <a:ext uri="{FF2B5EF4-FFF2-40B4-BE49-F238E27FC236}">
                <a16:creationId xmlns:a16="http://schemas.microsoft.com/office/drawing/2014/main" id="{15A81F91-3451-BC22-A200-03769C42CC5B}"/>
              </a:ext>
            </a:extLst>
          </p:cNvPr>
          <p:cNvSpPr txBox="1"/>
          <p:nvPr/>
        </p:nvSpPr>
        <p:spPr>
          <a:xfrm>
            <a:off x="7425888" y="5299372"/>
            <a:ext cx="1242593" cy="369332"/>
          </a:xfrm>
          <a:prstGeom prst="rect">
            <a:avLst/>
          </a:prstGeom>
          <a:noFill/>
        </p:spPr>
        <p:txBody>
          <a:bodyPr wrap="square" rtlCol="0">
            <a:spAutoFit/>
          </a:bodyPr>
          <a:lstStyle/>
          <a:p>
            <a:r>
              <a:rPr lang="en-US" b="1" dirty="0">
                <a:solidFill>
                  <a:schemeClr val="bg2">
                    <a:lumMod val="75000"/>
                  </a:schemeClr>
                </a:solidFill>
                <a:latin typeface="Century Gothic" panose="020B0502020202020204" pitchFamily="34" charset="0"/>
              </a:rPr>
              <a:t>Category</a:t>
            </a:r>
            <a:endParaRPr lang="en-US" dirty="0">
              <a:solidFill>
                <a:schemeClr val="bg2">
                  <a:lumMod val="75000"/>
                </a:schemeClr>
              </a:solidFill>
              <a:latin typeface="Century Gothic" panose="020B0502020202020204" pitchFamily="34" charset="0"/>
            </a:endParaRPr>
          </a:p>
        </p:txBody>
      </p:sp>
      <p:sp>
        <p:nvSpPr>
          <p:cNvPr id="28" name="Rectangle 27">
            <a:extLst>
              <a:ext uri="{FF2B5EF4-FFF2-40B4-BE49-F238E27FC236}">
                <a16:creationId xmlns:a16="http://schemas.microsoft.com/office/drawing/2014/main" id="{B7A5EE9B-60B8-F97F-76C7-0F19F5D60059}"/>
              </a:ext>
            </a:extLst>
          </p:cNvPr>
          <p:cNvSpPr/>
          <p:nvPr/>
        </p:nvSpPr>
        <p:spPr>
          <a:xfrm rot="5400000">
            <a:off x="5833107" y="2950543"/>
            <a:ext cx="457200" cy="2412941"/>
          </a:xfrm>
          <a:prstGeom prst="rect">
            <a:avLst/>
          </a:prstGeom>
          <a:solidFill>
            <a:srgbClr val="AFD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06AF7B78-0380-8FB9-28B8-6DCCDECE44A3}"/>
              </a:ext>
            </a:extLst>
          </p:cNvPr>
          <p:cNvSpPr/>
          <p:nvPr/>
        </p:nvSpPr>
        <p:spPr>
          <a:xfrm rot="5400000">
            <a:off x="5833107" y="3614184"/>
            <a:ext cx="457200" cy="2412941"/>
          </a:xfrm>
          <a:prstGeom prst="rect">
            <a:avLst/>
          </a:prstGeom>
          <a:solidFill>
            <a:srgbClr val="FCE3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CE3B4"/>
              </a:solidFill>
            </a:endParaRPr>
          </a:p>
        </p:txBody>
      </p:sp>
      <p:sp>
        <p:nvSpPr>
          <p:cNvPr id="30" name="Rectangle 29">
            <a:extLst>
              <a:ext uri="{FF2B5EF4-FFF2-40B4-BE49-F238E27FC236}">
                <a16:creationId xmlns:a16="http://schemas.microsoft.com/office/drawing/2014/main" id="{E3E3CEA2-21D6-3381-3260-91E02C137FC2}"/>
              </a:ext>
            </a:extLst>
          </p:cNvPr>
          <p:cNvSpPr/>
          <p:nvPr/>
        </p:nvSpPr>
        <p:spPr>
          <a:xfrm rot="5400000">
            <a:off x="5833107" y="4255237"/>
            <a:ext cx="457200" cy="241294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6BE31845-90DA-527D-C60D-15E5D0B60D70}"/>
              </a:ext>
            </a:extLst>
          </p:cNvPr>
          <p:cNvSpPr/>
          <p:nvPr/>
        </p:nvSpPr>
        <p:spPr>
          <a:xfrm rot="5400000">
            <a:off x="5206459" y="4240832"/>
            <a:ext cx="457200" cy="1159645"/>
          </a:xfrm>
          <a:prstGeom prst="rect">
            <a:avLst/>
          </a:prstGeom>
          <a:solidFill>
            <a:srgbClr val="FFA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15DBB2B-400C-DFB6-3410-D7727339AE1A}"/>
              </a:ext>
            </a:extLst>
          </p:cNvPr>
          <p:cNvSpPr/>
          <p:nvPr/>
        </p:nvSpPr>
        <p:spPr>
          <a:xfrm rot="5400000">
            <a:off x="5671414" y="4416930"/>
            <a:ext cx="457200" cy="2089557"/>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487FBB30-6C4F-6A0B-AC22-D91CA70860F1}"/>
              </a:ext>
            </a:extLst>
          </p:cNvPr>
          <p:cNvSpPr/>
          <p:nvPr/>
        </p:nvSpPr>
        <p:spPr>
          <a:xfrm rot="5400000">
            <a:off x="5429482" y="3354167"/>
            <a:ext cx="457200" cy="1605696"/>
          </a:xfrm>
          <a:prstGeom prst="rect">
            <a:avLst/>
          </a:prstGeom>
          <a:solidFill>
            <a:srgbClr val="248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Google Shape;90;p1">
            <a:extLst>
              <a:ext uri="{FF2B5EF4-FFF2-40B4-BE49-F238E27FC236}">
                <a16:creationId xmlns:a16="http://schemas.microsoft.com/office/drawing/2014/main" id="{5FB3EF8E-01A6-A96B-60F4-793DB914D151}"/>
              </a:ext>
            </a:extLst>
          </p:cNvPr>
          <p:cNvSpPr txBox="1"/>
          <p:nvPr/>
        </p:nvSpPr>
        <p:spPr>
          <a:xfrm>
            <a:off x="9572364" y="4789298"/>
            <a:ext cx="1759436"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dirty="0">
                <a:solidFill>
                  <a:srgbClr val="248B7F"/>
                </a:solidFill>
                <a:latin typeface="Century Gothic"/>
                <a:ea typeface="Century Gothic"/>
                <a:cs typeface="Century Gothic"/>
                <a:sym typeface="Century Gothic"/>
              </a:rPr>
              <a:t>XX%</a:t>
            </a:r>
          </a:p>
        </p:txBody>
      </p:sp>
      <p:sp>
        <p:nvSpPr>
          <p:cNvPr id="37" name="Google Shape;90;p1">
            <a:extLst>
              <a:ext uri="{FF2B5EF4-FFF2-40B4-BE49-F238E27FC236}">
                <a16:creationId xmlns:a16="http://schemas.microsoft.com/office/drawing/2014/main" id="{9FA012C1-8029-F7DD-2A9B-ADC4F90B4BB3}"/>
              </a:ext>
            </a:extLst>
          </p:cNvPr>
          <p:cNvSpPr txBox="1"/>
          <p:nvPr/>
        </p:nvSpPr>
        <p:spPr>
          <a:xfrm>
            <a:off x="9584309" y="3564584"/>
            <a:ext cx="1759436"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dirty="0">
                <a:solidFill>
                  <a:srgbClr val="FFA800"/>
                </a:solidFill>
                <a:latin typeface="Century Gothic"/>
                <a:ea typeface="Century Gothic"/>
                <a:cs typeface="Century Gothic"/>
                <a:sym typeface="Century Gothic"/>
              </a:rPr>
              <a:t>XX%</a:t>
            </a:r>
          </a:p>
        </p:txBody>
      </p:sp>
      <p:sp>
        <p:nvSpPr>
          <p:cNvPr id="38" name="TextBox 37">
            <a:extLst>
              <a:ext uri="{FF2B5EF4-FFF2-40B4-BE49-F238E27FC236}">
                <a16:creationId xmlns:a16="http://schemas.microsoft.com/office/drawing/2014/main" id="{96EEC149-A5BA-C859-1F3D-6BA01C2017EC}"/>
              </a:ext>
            </a:extLst>
          </p:cNvPr>
          <p:cNvSpPr txBox="1"/>
          <p:nvPr/>
        </p:nvSpPr>
        <p:spPr>
          <a:xfrm>
            <a:off x="9560419" y="5525658"/>
            <a:ext cx="1771381" cy="338554"/>
          </a:xfrm>
          <a:prstGeom prst="rect">
            <a:avLst/>
          </a:prstGeom>
          <a:noFill/>
        </p:spPr>
        <p:txBody>
          <a:bodyPr wrap="square" rtlCol="0">
            <a:spAutoFit/>
          </a:bodyPr>
          <a:lstStyle/>
          <a:p>
            <a:pPr algn="ctr"/>
            <a:r>
              <a:rPr lang="en-US" sz="1600" b="1" dirty="0">
                <a:solidFill>
                  <a:srgbClr val="248B7F"/>
                </a:solidFill>
                <a:latin typeface="Century Gothic" panose="020B0502020202020204" pitchFamily="34" charset="0"/>
              </a:rPr>
              <a:t>Sample Text</a:t>
            </a:r>
            <a:endParaRPr lang="en-US" sz="1600" dirty="0">
              <a:solidFill>
                <a:srgbClr val="248B7F"/>
              </a:solidFill>
              <a:latin typeface="Century Gothic" panose="020B0502020202020204" pitchFamily="34" charset="0"/>
            </a:endParaRPr>
          </a:p>
        </p:txBody>
      </p:sp>
      <p:sp>
        <p:nvSpPr>
          <p:cNvPr id="40" name="TextBox 39">
            <a:extLst>
              <a:ext uri="{FF2B5EF4-FFF2-40B4-BE49-F238E27FC236}">
                <a16:creationId xmlns:a16="http://schemas.microsoft.com/office/drawing/2014/main" id="{1508644D-019C-C2D2-CE1A-314E7A48C808}"/>
              </a:ext>
            </a:extLst>
          </p:cNvPr>
          <p:cNvSpPr txBox="1"/>
          <p:nvPr/>
        </p:nvSpPr>
        <p:spPr>
          <a:xfrm>
            <a:off x="9572364" y="4332476"/>
            <a:ext cx="1771381" cy="338554"/>
          </a:xfrm>
          <a:prstGeom prst="rect">
            <a:avLst/>
          </a:prstGeom>
          <a:noFill/>
        </p:spPr>
        <p:txBody>
          <a:bodyPr wrap="square" rtlCol="0">
            <a:spAutoFit/>
          </a:bodyPr>
          <a:lstStyle/>
          <a:p>
            <a:pPr algn="ctr"/>
            <a:r>
              <a:rPr lang="en-US" sz="1600" b="1" dirty="0">
                <a:solidFill>
                  <a:srgbClr val="FFA800"/>
                </a:solidFill>
                <a:latin typeface="Century Gothic" panose="020B0502020202020204" pitchFamily="34" charset="0"/>
              </a:rPr>
              <a:t>Sample Text</a:t>
            </a:r>
            <a:endParaRPr lang="en-US" sz="1600" dirty="0">
              <a:solidFill>
                <a:srgbClr val="FFA800"/>
              </a:solidFill>
              <a:latin typeface="Century Gothic" panose="020B0502020202020204" pitchFamily="34" charset="0"/>
            </a:endParaRPr>
          </a:p>
        </p:txBody>
      </p:sp>
      <p:cxnSp>
        <p:nvCxnSpPr>
          <p:cNvPr id="41" name="Straight Connector 40">
            <a:extLst>
              <a:ext uri="{FF2B5EF4-FFF2-40B4-BE49-F238E27FC236}">
                <a16:creationId xmlns:a16="http://schemas.microsoft.com/office/drawing/2014/main" id="{B1F63F82-FAED-A6CD-225C-6D301AA94BFF}"/>
              </a:ext>
            </a:extLst>
          </p:cNvPr>
          <p:cNvCxnSpPr>
            <a:cxnSpLocks/>
          </p:cNvCxnSpPr>
          <p:nvPr/>
        </p:nvCxnSpPr>
        <p:spPr>
          <a:xfrm>
            <a:off x="4346220" y="1385102"/>
            <a:ext cx="0" cy="4486261"/>
          </a:xfrm>
          <a:prstGeom prst="line">
            <a:avLst/>
          </a:prstGeom>
          <a:ln w="12700">
            <a:solidFill>
              <a:srgbClr val="FFA80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BA74DE6-99F7-29D8-125C-36C2AFF8AEAA}"/>
              </a:ext>
            </a:extLst>
          </p:cNvPr>
          <p:cNvSpPr txBox="1"/>
          <p:nvPr/>
        </p:nvSpPr>
        <p:spPr>
          <a:xfrm>
            <a:off x="8004659" y="1448158"/>
            <a:ext cx="1847444" cy="369332"/>
          </a:xfrm>
          <a:prstGeom prst="rect">
            <a:avLst/>
          </a:prstGeom>
          <a:noFill/>
        </p:spPr>
        <p:txBody>
          <a:bodyPr wrap="square" rtlCol="0">
            <a:spAutoFit/>
          </a:bodyPr>
          <a:lstStyle/>
          <a:p>
            <a:pPr algn="ctr"/>
            <a:r>
              <a:rPr lang="en-US" b="1" dirty="0">
                <a:solidFill>
                  <a:schemeClr val="tx1">
                    <a:lumMod val="65000"/>
                    <a:lumOff val="35000"/>
                  </a:schemeClr>
                </a:solidFill>
                <a:latin typeface="Century Gothic" panose="020B0502020202020204" pitchFamily="34" charset="0"/>
              </a:rPr>
              <a:t>Expertise</a:t>
            </a:r>
            <a:endParaRPr lang="en-US" dirty="0">
              <a:solidFill>
                <a:schemeClr val="tx1">
                  <a:lumMod val="65000"/>
                  <a:lumOff val="35000"/>
                </a:schemeClr>
              </a:solidFill>
              <a:latin typeface="Century Gothic" panose="020B0502020202020204" pitchFamily="34" charset="0"/>
            </a:endParaRPr>
          </a:p>
        </p:txBody>
      </p:sp>
      <p:pic>
        <p:nvPicPr>
          <p:cNvPr id="47" name="Graphic 46" descr="Checkmark with solid fill">
            <a:extLst>
              <a:ext uri="{FF2B5EF4-FFF2-40B4-BE49-F238E27FC236}">
                <a16:creationId xmlns:a16="http://schemas.microsoft.com/office/drawing/2014/main" id="{E927283F-B1BD-7F83-2A96-1D42BBC9DD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03737" y="1924851"/>
            <a:ext cx="594316" cy="594316"/>
          </a:xfrm>
          <a:prstGeom prst="rect">
            <a:avLst/>
          </a:prstGeom>
        </p:spPr>
      </p:pic>
      <p:sp>
        <p:nvSpPr>
          <p:cNvPr id="50" name="TextBox 49">
            <a:extLst>
              <a:ext uri="{FF2B5EF4-FFF2-40B4-BE49-F238E27FC236}">
                <a16:creationId xmlns:a16="http://schemas.microsoft.com/office/drawing/2014/main" id="{29A9A0ED-4518-0AD6-13EA-8CD46B2D3A80}"/>
              </a:ext>
            </a:extLst>
          </p:cNvPr>
          <p:cNvSpPr txBox="1"/>
          <p:nvPr/>
        </p:nvSpPr>
        <p:spPr>
          <a:xfrm>
            <a:off x="9664314" y="1448158"/>
            <a:ext cx="1847444" cy="369332"/>
          </a:xfrm>
          <a:prstGeom prst="rect">
            <a:avLst/>
          </a:prstGeom>
          <a:noFill/>
        </p:spPr>
        <p:txBody>
          <a:bodyPr wrap="square" rtlCol="0">
            <a:spAutoFit/>
          </a:bodyPr>
          <a:lstStyle/>
          <a:p>
            <a:pPr algn="ctr"/>
            <a:r>
              <a:rPr lang="en-US" b="1" dirty="0">
                <a:solidFill>
                  <a:schemeClr val="tx1">
                    <a:lumMod val="65000"/>
                    <a:lumOff val="35000"/>
                  </a:schemeClr>
                </a:solidFill>
                <a:latin typeface="Century Gothic" panose="020B0502020202020204" pitchFamily="34" charset="0"/>
              </a:rPr>
              <a:t>Expertise</a:t>
            </a:r>
            <a:endParaRPr lang="en-US" dirty="0">
              <a:solidFill>
                <a:schemeClr val="tx1">
                  <a:lumMod val="65000"/>
                  <a:lumOff val="35000"/>
                </a:schemeClr>
              </a:solidFill>
              <a:latin typeface="Century Gothic" panose="020B0502020202020204" pitchFamily="34" charset="0"/>
            </a:endParaRPr>
          </a:p>
        </p:txBody>
      </p:sp>
      <p:pic>
        <p:nvPicPr>
          <p:cNvPr id="51" name="Graphic 50" descr="Checkmark with solid fill">
            <a:extLst>
              <a:ext uri="{FF2B5EF4-FFF2-40B4-BE49-F238E27FC236}">
                <a16:creationId xmlns:a16="http://schemas.microsoft.com/office/drawing/2014/main" id="{568F3A77-20E7-2E3A-FD55-6D32E3818E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6423" y="1924851"/>
            <a:ext cx="594316" cy="594316"/>
          </a:xfrm>
          <a:prstGeom prst="rect">
            <a:avLst/>
          </a:prstGeom>
        </p:spPr>
      </p:pic>
      <p:sp>
        <p:nvSpPr>
          <p:cNvPr id="53" name="Rectangle 52">
            <a:extLst>
              <a:ext uri="{FF2B5EF4-FFF2-40B4-BE49-F238E27FC236}">
                <a16:creationId xmlns:a16="http://schemas.microsoft.com/office/drawing/2014/main" id="{58FB7B56-64F5-DE4A-02DA-B9C5BC4A794D}"/>
              </a:ext>
            </a:extLst>
          </p:cNvPr>
          <p:cNvSpPr/>
          <p:nvPr/>
        </p:nvSpPr>
        <p:spPr>
          <a:xfrm rot="5400000">
            <a:off x="5867399" y="533400"/>
            <a:ext cx="457200" cy="12192000"/>
          </a:xfrm>
          <a:prstGeom prst="rect">
            <a:avLst/>
          </a:prstGeom>
          <a:solidFill>
            <a:srgbClr val="248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cxnSp>
        <p:nvCxnSpPr>
          <p:cNvPr id="62" name="Straight Connector 61">
            <a:extLst>
              <a:ext uri="{FF2B5EF4-FFF2-40B4-BE49-F238E27FC236}">
                <a16:creationId xmlns:a16="http://schemas.microsoft.com/office/drawing/2014/main" id="{83573CBF-E3B5-01B1-102E-EE2F31AFA955}"/>
              </a:ext>
            </a:extLst>
          </p:cNvPr>
          <p:cNvCxnSpPr>
            <a:cxnSpLocks/>
          </p:cNvCxnSpPr>
          <p:nvPr/>
        </p:nvCxnSpPr>
        <p:spPr>
          <a:xfrm flipH="1">
            <a:off x="4855234" y="2764007"/>
            <a:ext cx="6476566" cy="0"/>
          </a:xfrm>
          <a:prstGeom prst="line">
            <a:avLst/>
          </a:prstGeom>
          <a:ln w="12700">
            <a:solidFill>
              <a:srgbClr val="FFA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216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Woman examining color swatches at desk">
            <a:extLst>
              <a:ext uri="{FF2B5EF4-FFF2-40B4-BE49-F238E27FC236}">
                <a16:creationId xmlns:a16="http://schemas.microsoft.com/office/drawing/2014/main" id="{2AB5B661-1B57-4B4B-5377-BC9590636609}"/>
              </a:ext>
            </a:extLst>
          </p:cNvPr>
          <p:cNvPicPr>
            <a:picLocks noChangeAspect="1"/>
          </p:cNvPicPr>
          <p:nvPr/>
        </p:nvPicPr>
        <p:blipFill>
          <a:blip r:embed="rId3"/>
          <a:srcRect l="28884" r="14977"/>
          <a:stretch/>
        </p:blipFill>
        <p:spPr>
          <a:xfrm>
            <a:off x="6400800" y="-1"/>
            <a:ext cx="5791198" cy="6877269"/>
          </a:xfrm>
          <a:prstGeom prst="rect">
            <a:avLst/>
          </a:prstGeom>
        </p:spPr>
      </p:pic>
      <p:sp>
        <p:nvSpPr>
          <p:cNvPr id="10" name="Rectangle 9">
            <a:extLst>
              <a:ext uri="{FF2B5EF4-FFF2-40B4-BE49-F238E27FC236}">
                <a16:creationId xmlns:a16="http://schemas.microsoft.com/office/drawing/2014/main" id="{611F3202-4540-F01D-2501-C502BEDDA5F1}"/>
              </a:ext>
            </a:extLst>
          </p:cNvPr>
          <p:cNvSpPr/>
          <p:nvPr/>
        </p:nvSpPr>
        <p:spPr>
          <a:xfrm>
            <a:off x="0" y="0"/>
            <a:ext cx="6096000" cy="6858000"/>
          </a:xfrm>
          <a:prstGeom prst="rect">
            <a:avLst/>
          </a:prstGeom>
          <a:solidFill>
            <a:srgbClr val="FFA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Google Shape;90;p1">
            <a:extLst>
              <a:ext uri="{FF2B5EF4-FFF2-40B4-BE49-F238E27FC236}">
                <a16:creationId xmlns:a16="http://schemas.microsoft.com/office/drawing/2014/main" id="{AB961904-167C-455A-3B62-4B846BBD1E68}"/>
              </a:ext>
            </a:extLst>
          </p:cNvPr>
          <p:cNvSpPr txBox="1"/>
          <p:nvPr/>
        </p:nvSpPr>
        <p:spPr>
          <a:xfrm>
            <a:off x="852735" y="1225258"/>
            <a:ext cx="4375661" cy="101562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6000" b="1" i="0" u="none" strike="noStrike" cap="none" dirty="0">
                <a:solidFill>
                  <a:schemeClr val="bg1"/>
                </a:solidFill>
                <a:latin typeface="Century Gothic"/>
                <a:ea typeface="Century Gothic"/>
                <a:cs typeface="Century Gothic"/>
                <a:sym typeface="Century Gothic"/>
              </a:rPr>
              <a:t>Next Steps</a:t>
            </a:r>
            <a:endParaRPr lang="en-US" sz="6000" u="none" strike="noStrike" cap="none" dirty="0">
              <a:solidFill>
                <a:schemeClr val="bg1"/>
              </a:solidFill>
              <a:latin typeface="Century Gothic" panose="020B0502020202020204" pitchFamily="34" charset="0"/>
              <a:ea typeface="Century Gothic"/>
              <a:cs typeface="Century Gothic"/>
              <a:sym typeface="Century Gothic"/>
            </a:endParaRPr>
          </a:p>
        </p:txBody>
      </p:sp>
      <p:sp>
        <p:nvSpPr>
          <p:cNvPr id="3" name="TextBox 2">
            <a:extLst>
              <a:ext uri="{FF2B5EF4-FFF2-40B4-BE49-F238E27FC236}">
                <a16:creationId xmlns:a16="http://schemas.microsoft.com/office/drawing/2014/main" id="{995A2C9D-C6E3-6D48-F379-0BFFEA1DE590}"/>
              </a:ext>
            </a:extLst>
          </p:cNvPr>
          <p:cNvSpPr txBox="1"/>
          <p:nvPr/>
        </p:nvSpPr>
        <p:spPr>
          <a:xfrm>
            <a:off x="852735" y="2620563"/>
            <a:ext cx="3517446" cy="3416320"/>
          </a:xfrm>
          <a:prstGeom prst="rect">
            <a:avLst/>
          </a:prstGeom>
          <a:noFill/>
        </p:spPr>
        <p:txBody>
          <a:bodyPr wrap="square">
            <a:spAutoFit/>
          </a:bodyPr>
          <a:lstStyle/>
          <a:p>
            <a:pPr marL="342900" indent="-342900" rtl="0">
              <a:spcBef>
                <a:spcPts val="0"/>
              </a:spcBef>
              <a:spcAft>
                <a:spcPts val="0"/>
              </a:spcAft>
              <a:buFont typeface="+mj-lt"/>
              <a:buAutoNum type="arabicPeriod"/>
            </a:pPr>
            <a:r>
              <a:rPr lang="en-US" b="0" dirty="0">
                <a:solidFill>
                  <a:schemeClr val="bg1"/>
                </a:solidFill>
                <a:effectLst/>
                <a:latin typeface="Century Gothic" panose="020B0502020202020204" pitchFamily="34" charset="0"/>
              </a:rPr>
              <a:t>Sample text</a:t>
            </a:r>
          </a:p>
          <a:p>
            <a:pPr marL="342900" indent="-342900" rtl="0">
              <a:spcBef>
                <a:spcPts val="0"/>
              </a:spcBef>
              <a:spcAft>
                <a:spcPts val="0"/>
              </a:spcAft>
              <a:buFont typeface="+mj-lt"/>
              <a:buAutoNum type="arabicPeriod"/>
            </a:pPr>
            <a:endParaRPr lang="en-US" dirty="0">
              <a:solidFill>
                <a:schemeClr val="bg1"/>
              </a:solidFill>
              <a:latin typeface="Century Gothic" panose="020B0502020202020204" pitchFamily="34" charset="0"/>
            </a:endParaRPr>
          </a:p>
          <a:p>
            <a:pPr marL="342900" indent="-342900">
              <a:buFont typeface="+mj-lt"/>
              <a:buAutoNum type="arabicPeriod"/>
            </a:pPr>
            <a:r>
              <a:rPr lang="en-US" b="0" dirty="0">
                <a:solidFill>
                  <a:schemeClr val="bg1"/>
                </a:solidFill>
                <a:effectLst/>
                <a:latin typeface="Century Gothic" panose="020B0502020202020204" pitchFamily="34" charset="0"/>
              </a:rPr>
              <a:t>Sample text</a:t>
            </a:r>
          </a:p>
          <a:p>
            <a:pPr marL="342900" indent="-342900" rtl="0">
              <a:spcBef>
                <a:spcPts val="0"/>
              </a:spcBef>
              <a:spcAft>
                <a:spcPts val="0"/>
              </a:spcAft>
              <a:buFont typeface="+mj-lt"/>
              <a:buAutoNum type="arabicPeriod"/>
            </a:pPr>
            <a:endParaRPr lang="en-US" b="0" dirty="0">
              <a:solidFill>
                <a:schemeClr val="bg1"/>
              </a:solidFill>
              <a:effectLst/>
              <a:latin typeface="Century Gothic" panose="020B0502020202020204" pitchFamily="34" charset="0"/>
            </a:endParaRPr>
          </a:p>
          <a:p>
            <a:pPr marL="342900" indent="-342900">
              <a:buFont typeface="+mj-lt"/>
              <a:buAutoNum type="arabicPeriod"/>
            </a:pPr>
            <a:r>
              <a:rPr lang="en-US" b="0" dirty="0">
                <a:solidFill>
                  <a:schemeClr val="bg1"/>
                </a:solidFill>
                <a:effectLst/>
                <a:latin typeface="Century Gothic" panose="020B0502020202020204" pitchFamily="34" charset="0"/>
              </a:rPr>
              <a:t>Sample text</a:t>
            </a:r>
          </a:p>
          <a:p>
            <a:pPr marL="342900" indent="-342900" rtl="0">
              <a:spcBef>
                <a:spcPts val="0"/>
              </a:spcBef>
              <a:spcAft>
                <a:spcPts val="0"/>
              </a:spcAft>
              <a:buFont typeface="+mj-lt"/>
              <a:buAutoNum type="arabicPeriod"/>
            </a:pPr>
            <a:endParaRPr lang="en-US" dirty="0">
              <a:solidFill>
                <a:schemeClr val="bg1"/>
              </a:solidFill>
              <a:latin typeface="Century Gothic" panose="020B0502020202020204" pitchFamily="34" charset="0"/>
            </a:endParaRPr>
          </a:p>
          <a:p>
            <a:pPr marL="342900" indent="-342900">
              <a:buFont typeface="+mj-lt"/>
              <a:buAutoNum type="arabicPeriod"/>
            </a:pPr>
            <a:r>
              <a:rPr lang="en-US" b="0" dirty="0">
                <a:solidFill>
                  <a:schemeClr val="bg1"/>
                </a:solidFill>
                <a:effectLst/>
                <a:latin typeface="Century Gothic" panose="020B0502020202020204" pitchFamily="34" charset="0"/>
              </a:rPr>
              <a:t>Sample text</a:t>
            </a:r>
          </a:p>
          <a:p>
            <a:pPr marL="342900" indent="-342900" rtl="0">
              <a:spcBef>
                <a:spcPts val="0"/>
              </a:spcBef>
              <a:spcAft>
                <a:spcPts val="0"/>
              </a:spcAft>
              <a:buFont typeface="+mj-lt"/>
              <a:buAutoNum type="arabicPeriod"/>
            </a:pPr>
            <a:endParaRPr lang="en-US" b="0" dirty="0">
              <a:solidFill>
                <a:schemeClr val="bg1"/>
              </a:solidFill>
              <a:effectLst/>
              <a:latin typeface="Century Gothic" panose="020B0502020202020204" pitchFamily="34" charset="0"/>
            </a:endParaRPr>
          </a:p>
          <a:p>
            <a:pPr marL="342900" indent="-342900">
              <a:buFont typeface="+mj-lt"/>
              <a:buAutoNum type="arabicPeriod"/>
            </a:pPr>
            <a:r>
              <a:rPr lang="en-US" b="0" dirty="0">
                <a:solidFill>
                  <a:schemeClr val="bg1"/>
                </a:solidFill>
                <a:effectLst/>
                <a:latin typeface="Century Gothic" panose="020B0502020202020204" pitchFamily="34" charset="0"/>
              </a:rPr>
              <a:t>Sample text</a:t>
            </a:r>
          </a:p>
          <a:p>
            <a:pPr marL="342900" indent="-342900" rtl="0">
              <a:spcBef>
                <a:spcPts val="0"/>
              </a:spcBef>
              <a:spcAft>
                <a:spcPts val="0"/>
              </a:spcAft>
              <a:buFont typeface="+mj-lt"/>
              <a:buAutoNum type="arabicPeriod"/>
            </a:pPr>
            <a:endParaRPr lang="en-US" dirty="0">
              <a:solidFill>
                <a:schemeClr val="bg1"/>
              </a:solidFill>
              <a:latin typeface="Century Gothic" panose="020B0502020202020204" pitchFamily="34" charset="0"/>
            </a:endParaRPr>
          </a:p>
          <a:p>
            <a:pPr marL="342900" indent="-342900">
              <a:buFont typeface="+mj-lt"/>
              <a:buAutoNum type="arabicPeriod"/>
            </a:pPr>
            <a:r>
              <a:rPr lang="en-US" b="0" dirty="0">
                <a:solidFill>
                  <a:schemeClr val="bg1"/>
                </a:solidFill>
                <a:effectLst/>
                <a:latin typeface="Century Gothic" panose="020B0502020202020204" pitchFamily="34" charset="0"/>
              </a:rPr>
              <a:t>Sample text</a:t>
            </a:r>
          </a:p>
          <a:p>
            <a:pPr marL="342900" indent="-342900" rtl="0">
              <a:spcBef>
                <a:spcPts val="0"/>
              </a:spcBef>
              <a:spcAft>
                <a:spcPts val="0"/>
              </a:spcAft>
              <a:buFont typeface="+mj-lt"/>
              <a:buAutoNum type="arabicPeriod"/>
            </a:pPr>
            <a:endParaRPr lang="en-US" b="0" dirty="0">
              <a:solidFill>
                <a:schemeClr val="bg1"/>
              </a:solidFill>
              <a:effectLst/>
              <a:latin typeface="Century Gothic" panose="020B0502020202020204" pitchFamily="34" charset="0"/>
            </a:endParaRPr>
          </a:p>
        </p:txBody>
      </p:sp>
      <p:sp>
        <p:nvSpPr>
          <p:cNvPr id="8" name="Rectangle 7">
            <a:extLst>
              <a:ext uri="{FF2B5EF4-FFF2-40B4-BE49-F238E27FC236}">
                <a16:creationId xmlns:a16="http://schemas.microsoft.com/office/drawing/2014/main" id="{88D2BCD9-A3B0-19F9-D729-268371A1AC23}"/>
              </a:ext>
            </a:extLst>
          </p:cNvPr>
          <p:cNvSpPr/>
          <p:nvPr/>
        </p:nvSpPr>
        <p:spPr>
          <a:xfrm>
            <a:off x="6095998" y="0"/>
            <a:ext cx="457200" cy="6858000"/>
          </a:xfrm>
          <a:prstGeom prst="rect">
            <a:avLst/>
          </a:prstGeom>
          <a:solidFill>
            <a:srgbClr val="FCE3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1700006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25" descr="Businesswoman attending online meeting">
            <a:extLst>
              <a:ext uri="{FF2B5EF4-FFF2-40B4-BE49-F238E27FC236}">
                <a16:creationId xmlns:a16="http://schemas.microsoft.com/office/drawing/2014/main" id="{A021F0B4-E0BD-20EA-9E2D-4719845CBD45}"/>
              </a:ext>
            </a:extLst>
          </p:cNvPr>
          <p:cNvPicPr>
            <a:picLocks noChangeAspect="1"/>
          </p:cNvPicPr>
          <p:nvPr/>
        </p:nvPicPr>
        <p:blipFill>
          <a:blip r:embed="rId3"/>
          <a:srcRect l="16069" r="28289"/>
          <a:stretch/>
        </p:blipFill>
        <p:spPr>
          <a:xfrm>
            <a:off x="6468185" y="-1"/>
            <a:ext cx="5723815" cy="6857999"/>
          </a:xfrm>
          <a:prstGeom prst="rect">
            <a:avLst/>
          </a:prstGeom>
        </p:spPr>
      </p:pic>
      <p:sp>
        <p:nvSpPr>
          <p:cNvPr id="10" name="Rectangle 9">
            <a:extLst>
              <a:ext uri="{FF2B5EF4-FFF2-40B4-BE49-F238E27FC236}">
                <a16:creationId xmlns:a16="http://schemas.microsoft.com/office/drawing/2014/main" id="{611F3202-4540-F01D-2501-C502BEDDA5F1}"/>
              </a:ext>
            </a:extLst>
          </p:cNvPr>
          <p:cNvSpPr/>
          <p:nvPr/>
        </p:nvSpPr>
        <p:spPr>
          <a:xfrm>
            <a:off x="0" y="0"/>
            <a:ext cx="6096000" cy="6858000"/>
          </a:xfrm>
          <a:prstGeom prst="rect">
            <a:avLst/>
          </a:prstGeom>
          <a:solidFill>
            <a:srgbClr val="248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
        <p:nvSpPr>
          <p:cNvPr id="11" name="Google Shape;90;p1">
            <a:extLst>
              <a:ext uri="{FF2B5EF4-FFF2-40B4-BE49-F238E27FC236}">
                <a16:creationId xmlns:a16="http://schemas.microsoft.com/office/drawing/2014/main" id="{AB961904-167C-455A-3B62-4B846BBD1E68}"/>
              </a:ext>
            </a:extLst>
          </p:cNvPr>
          <p:cNvSpPr txBox="1"/>
          <p:nvPr/>
        </p:nvSpPr>
        <p:spPr>
          <a:xfrm>
            <a:off x="829385" y="1659305"/>
            <a:ext cx="4809415" cy="31700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i="0" u="none" strike="noStrike" cap="none" dirty="0">
                <a:solidFill>
                  <a:schemeClr val="bg1"/>
                </a:solidFill>
                <a:latin typeface="Century Gothic"/>
                <a:ea typeface="Century Gothic"/>
                <a:cs typeface="Century Gothic"/>
                <a:sym typeface="Century Gothic"/>
              </a:rPr>
              <a:t>Title of Presentation</a:t>
            </a:r>
          </a:p>
          <a:p>
            <a:pPr marL="0" marR="0" lvl="0" indent="0" algn="l" rtl="0">
              <a:spcBef>
                <a:spcPts val="0"/>
              </a:spcBef>
              <a:spcAft>
                <a:spcPts val="0"/>
              </a:spcAft>
              <a:buNone/>
            </a:pPr>
            <a:r>
              <a:rPr lang="en-US" sz="2400" b="1" u="none" strike="noStrike" cap="none" dirty="0">
                <a:solidFill>
                  <a:schemeClr val="bg1"/>
                </a:solidFill>
                <a:latin typeface="Century Gothic" panose="020B0502020202020204" pitchFamily="34" charset="0"/>
                <a:ea typeface="Century Gothic"/>
                <a:cs typeface="Century Gothic"/>
                <a:sym typeface="Century Gothic"/>
              </a:rPr>
              <a:t>Consulting Services Proposal</a:t>
            </a:r>
            <a:endParaRPr lang="en-US" sz="3200" b="1" dirty="0">
              <a:solidFill>
                <a:schemeClr val="bg1"/>
              </a:solidFill>
              <a:latin typeface="Century Gothic"/>
              <a:ea typeface="Century Gothic"/>
              <a:cs typeface="Century Gothic"/>
              <a:sym typeface="Century Gothic"/>
            </a:endParaRPr>
          </a:p>
          <a:p>
            <a:pPr marL="0" marR="0" lvl="0" indent="0" algn="l" rtl="0">
              <a:spcBef>
                <a:spcPts val="0"/>
              </a:spcBef>
              <a:spcAft>
                <a:spcPts val="0"/>
              </a:spcAft>
              <a:buNone/>
            </a:pPr>
            <a:endParaRPr lang="en-US" sz="3200" b="1" dirty="0">
              <a:solidFill>
                <a:schemeClr val="bg1"/>
              </a:solidFill>
              <a:latin typeface="Century Gothic"/>
              <a:ea typeface="Century Gothic"/>
              <a:cs typeface="Century Gothic"/>
              <a:sym typeface="Century Gothic"/>
            </a:endParaRPr>
          </a:p>
          <a:p>
            <a:pPr marL="0" marR="0" lvl="0" indent="0" algn="l" rtl="0">
              <a:spcBef>
                <a:spcPts val="0"/>
              </a:spcBef>
              <a:spcAft>
                <a:spcPts val="0"/>
              </a:spcAft>
              <a:buNone/>
            </a:pPr>
            <a:r>
              <a:rPr lang="en-US" sz="2400" u="none" strike="noStrike" cap="none" dirty="0">
                <a:solidFill>
                  <a:schemeClr val="bg1"/>
                </a:solidFill>
                <a:latin typeface="Century Gothic" panose="020B0502020202020204" pitchFamily="34" charset="0"/>
                <a:ea typeface="Century Gothic"/>
                <a:cs typeface="Century Gothic"/>
                <a:sym typeface="Century Gothic"/>
              </a:rPr>
              <a:t>Company Name</a:t>
            </a:r>
          </a:p>
          <a:p>
            <a:pPr marL="0" marR="0" lvl="0" indent="0" algn="l" rtl="0">
              <a:spcBef>
                <a:spcPts val="0"/>
              </a:spcBef>
              <a:spcAft>
                <a:spcPts val="0"/>
              </a:spcAft>
              <a:buNone/>
            </a:pPr>
            <a:r>
              <a:rPr lang="en-US" sz="2400" dirty="0">
                <a:solidFill>
                  <a:schemeClr val="bg1"/>
                </a:solidFill>
                <a:latin typeface="Century Gothic" panose="020B0502020202020204" pitchFamily="34" charset="0"/>
                <a:ea typeface="Century Gothic"/>
                <a:cs typeface="Century Gothic"/>
                <a:sym typeface="Century Gothic"/>
              </a:rPr>
              <a:t>XX.XX.XXXX</a:t>
            </a:r>
            <a:endParaRPr lang="en-US" sz="2400" u="none" strike="noStrike" cap="none" dirty="0">
              <a:solidFill>
                <a:schemeClr val="bg1"/>
              </a:solidFill>
              <a:latin typeface="Century Gothic" panose="020B0502020202020204" pitchFamily="34" charset="0"/>
              <a:ea typeface="Century Gothic"/>
              <a:cs typeface="Century Gothic"/>
              <a:sym typeface="Century Gothic"/>
            </a:endParaRPr>
          </a:p>
        </p:txBody>
      </p:sp>
      <p:sp>
        <p:nvSpPr>
          <p:cNvPr id="15" name="Rectangle 14">
            <a:extLst>
              <a:ext uri="{FF2B5EF4-FFF2-40B4-BE49-F238E27FC236}">
                <a16:creationId xmlns:a16="http://schemas.microsoft.com/office/drawing/2014/main" id="{69C8DF13-DD6F-C583-B89E-83FAFFE6C3EE}"/>
              </a:ext>
            </a:extLst>
          </p:cNvPr>
          <p:cNvSpPr/>
          <p:nvPr/>
        </p:nvSpPr>
        <p:spPr>
          <a:xfrm>
            <a:off x="6096000" y="0"/>
            <a:ext cx="457200" cy="6858000"/>
          </a:xfrm>
          <a:prstGeom prst="rect">
            <a:avLst/>
          </a:prstGeom>
          <a:solidFill>
            <a:srgbClr val="AFD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435742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Executive Summary</a:t>
            </a:r>
          </a:p>
        </p:txBody>
      </p:sp>
      <p:sp>
        <p:nvSpPr>
          <p:cNvPr id="19" name="Rectangle 18">
            <a:extLst>
              <a:ext uri="{FF2B5EF4-FFF2-40B4-BE49-F238E27FC236}">
                <a16:creationId xmlns:a16="http://schemas.microsoft.com/office/drawing/2014/main" id="{D08F8C2A-F212-48AE-857E-3DE068989C6F}"/>
              </a:ext>
            </a:extLst>
          </p:cNvPr>
          <p:cNvSpPr/>
          <p:nvPr/>
        </p:nvSpPr>
        <p:spPr>
          <a:xfrm>
            <a:off x="0" y="3155795"/>
            <a:ext cx="12192000" cy="3702205"/>
          </a:xfrm>
          <a:prstGeom prst="rect">
            <a:avLst/>
          </a:prstGeom>
          <a:solidFill>
            <a:srgbClr val="FCE3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0DEA4815-E14A-3A3A-E30F-1527C2EE5C83}"/>
              </a:ext>
            </a:extLst>
          </p:cNvPr>
          <p:cNvSpPr/>
          <p:nvPr/>
        </p:nvSpPr>
        <p:spPr>
          <a:xfrm>
            <a:off x="941384" y="1769064"/>
            <a:ext cx="3641007" cy="4486261"/>
          </a:xfrm>
          <a:prstGeom prst="rect">
            <a:avLst/>
          </a:prstGeom>
          <a:solidFill>
            <a:srgbClr val="248B7F"/>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t" anchorCtr="0"/>
          <a:lstStyle/>
          <a:p>
            <a:pPr algn="ctr" rtl="0">
              <a:spcBef>
                <a:spcPts val="0"/>
              </a:spcBef>
              <a:spcAft>
                <a:spcPts val="0"/>
              </a:spcAft>
            </a:pPr>
            <a:r>
              <a:rPr lang="en-US" b="0" dirty="0">
                <a:solidFill>
                  <a:schemeClr val="bg1"/>
                </a:solidFill>
                <a:effectLst/>
                <a:latin typeface="Century Gothic" panose="020B0502020202020204" pitchFamily="34" charset="0"/>
              </a:rPr>
              <a:t>Sample text.</a:t>
            </a:r>
          </a:p>
          <a:p>
            <a:pPr algn="ctr"/>
            <a:endParaRPr lang="en-US" dirty="0">
              <a:solidFill>
                <a:schemeClr val="bg1"/>
              </a:solidFill>
              <a:latin typeface="Century Gothic" panose="020B0502020202020204" pitchFamily="34" charset="0"/>
            </a:endParaRPr>
          </a:p>
        </p:txBody>
      </p:sp>
      <p:sp>
        <p:nvSpPr>
          <p:cNvPr id="2" name="Rectangle 1">
            <a:extLst>
              <a:ext uri="{FF2B5EF4-FFF2-40B4-BE49-F238E27FC236}">
                <a16:creationId xmlns:a16="http://schemas.microsoft.com/office/drawing/2014/main" id="{75EE8395-B0E5-CD9E-9D38-E8688FBCDE04}"/>
              </a:ext>
            </a:extLst>
          </p:cNvPr>
          <p:cNvSpPr/>
          <p:nvPr/>
        </p:nvSpPr>
        <p:spPr>
          <a:xfrm>
            <a:off x="5073436" y="1769063"/>
            <a:ext cx="6177179" cy="4486263"/>
          </a:xfrm>
          <a:prstGeom prst="rect">
            <a:avLst/>
          </a:prstGeom>
          <a:solidFill>
            <a:srgbClr val="248B7F"/>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280160" tIns="457200" rIns="457200" bIns="457200" rtlCol="0" anchor="t" anchorCtr="0"/>
          <a:lstStyle/>
          <a:p>
            <a:pPr rtl="0">
              <a:spcBef>
                <a:spcPts val="0"/>
              </a:spcBef>
              <a:spcAft>
                <a:spcPts val="0"/>
              </a:spcAft>
            </a:pPr>
            <a:r>
              <a:rPr lang="en-US" b="0" dirty="0">
                <a:solidFill>
                  <a:schemeClr val="bg1"/>
                </a:solidFill>
                <a:effectLst/>
                <a:latin typeface="Century Gothic" panose="020B0502020202020204" pitchFamily="34" charset="0"/>
              </a:rPr>
              <a:t>Key takeaway</a:t>
            </a:r>
          </a:p>
          <a:p>
            <a:pPr rtl="0">
              <a:spcBef>
                <a:spcPts val="0"/>
              </a:spcBef>
              <a:spcAft>
                <a:spcPts val="0"/>
              </a:spcAft>
            </a:pPr>
            <a:endParaRPr lang="en-US" dirty="0">
              <a:solidFill>
                <a:schemeClr val="bg1"/>
              </a:solidFill>
              <a:latin typeface="Century Gothic" panose="020B0502020202020204" pitchFamily="34" charset="0"/>
            </a:endParaRPr>
          </a:p>
          <a:p>
            <a:pPr rtl="0">
              <a:spcBef>
                <a:spcPts val="0"/>
              </a:spcBef>
              <a:spcAft>
                <a:spcPts val="0"/>
              </a:spcAft>
            </a:pPr>
            <a:endParaRPr lang="en-US" b="0" dirty="0">
              <a:solidFill>
                <a:schemeClr val="bg1"/>
              </a:solidFill>
              <a:effectLst/>
              <a:latin typeface="Century Gothic" panose="020B0502020202020204" pitchFamily="34" charset="0"/>
            </a:endParaRPr>
          </a:p>
          <a:p>
            <a:pPr rtl="0">
              <a:spcBef>
                <a:spcPts val="0"/>
              </a:spcBef>
              <a:spcAft>
                <a:spcPts val="0"/>
              </a:spcAft>
            </a:pPr>
            <a:endParaRPr lang="en-US" b="0" dirty="0">
              <a:solidFill>
                <a:schemeClr val="bg1"/>
              </a:solidFill>
              <a:effectLst/>
              <a:latin typeface="Century Gothic" panose="020B0502020202020204" pitchFamily="34" charset="0"/>
            </a:endParaRPr>
          </a:p>
          <a:p>
            <a:r>
              <a:rPr lang="en-US" b="0" dirty="0">
                <a:solidFill>
                  <a:schemeClr val="bg1"/>
                </a:solidFill>
                <a:effectLst/>
                <a:latin typeface="Century Gothic" panose="020B0502020202020204" pitchFamily="34" charset="0"/>
              </a:rPr>
              <a:t>Key takeaway</a:t>
            </a:r>
          </a:p>
          <a:p>
            <a:pPr rtl="0">
              <a:spcBef>
                <a:spcPts val="0"/>
              </a:spcBef>
              <a:spcAft>
                <a:spcPts val="0"/>
              </a:spcAft>
            </a:pPr>
            <a:endParaRPr lang="en-US" dirty="0">
              <a:solidFill>
                <a:schemeClr val="bg1"/>
              </a:solidFill>
              <a:latin typeface="Century Gothic" panose="020B0502020202020204" pitchFamily="34" charset="0"/>
            </a:endParaRPr>
          </a:p>
          <a:p>
            <a:pPr rtl="0">
              <a:spcBef>
                <a:spcPts val="0"/>
              </a:spcBef>
              <a:spcAft>
                <a:spcPts val="0"/>
              </a:spcAft>
            </a:pPr>
            <a:endParaRPr lang="en-US" dirty="0">
              <a:solidFill>
                <a:schemeClr val="bg1"/>
              </a:solidFill>
              <a:latin typeface="Century Gothic" panose="020B0502020202020204" pitchFamily="34" charset="0"/>
            </a:endParaRPr>
          </a:p>
          <a:p>
            <a:pPr rtl="0">
              <a:spcBef>
                <a:spcPts val="0"/>
              </a:spcBef>
              <a:spcAft>
                <a:spcPts val="0"/>
              </a:spcAft>
            </a:pPr>
            <a:endParaRPr lang="en-US" b="0" dirty="0">
              <a:solidFill>
                <a:schemeClr val="bg1"/>
              </a:solidFill>
              <a:effectLst/>
              <a:latin typeface="Century Gothic" panose="020B0502020202020204" pitchFamily="34" charset="0"/>
            </a:endParaRPr>
          </a:p>
          <a:p>
            <a:r>
              <a:rPr lang="en-US" b="0" dirty="0">
                <a:solidFill>
                  <a:schemeClr val="bg1"/>
                </a:solidFill>
                <a:effectLst/>
                <a:latin typeface="Century Gothic" panose="020B0502020202020204" pitchFamily="34" charset="0"/>
              </a:rPr>
              <a:t>Key takeaway</a:t>
            </a:r>
          </a:p>
          <a:p>
            <a:pPr rtl="0">
              <a:spcBef>
                <a:spcPts val="0"/>
              </a:spcBef>
              <a:spcAft>
                <a:spcPts val="0"/>
              </a:spcAft>
            </a:pPr>
            <a:endParaRPr lang="en-US" dirty="0">
              <a:solidFill>
                <a:schemeClr val="bg1"/>
              </a:solidFill>
              <a:latin typeface="Century Gothic" panose="020B0502020202020204" pitchFamily="34" charset="0"/>
            </a:endParaRPr>
          </a:p>
          <a:p>
            <a:pPr rtl="0">
              <a:spcBef>
                <a:spcPts val="0"/>
              </a:spcBef>
              <a:spcAft>
                <a:spcPts val="0"/>
              </a:spcAft>
            </a:pPr>
            <a:endParaRPr lang="en-US" b="0" dirty="0">
              <a:solidFill>
                <a:schemeClr val="bg1"/>
              </a:solidFill>
              <a:effectLst/>
              <a:latin typeface="Century Gothic" panose="020B0502020202020204" pitchFamily="34" charset="0"/>
            </a:endParaRPr>
          </a:p>
          <a:p>
            <a:pPr rtl="0">
              <a:spcBef>
                <a:spcPts val="0"/>
              </a:spcBef>
              <a:spcAft>
                <a:spcPts val="0"/>
              </a:spcAft>
            </a:pPr>
            <a:endParaRPr lang="en-US" b="0" dirty="0">
              <a:solidFill>
                <a:schemeClr val="bg1"/>
              </a:solidFill>
              <a:effectLst/>
              <a:latin typeface="Century Gothic" panose="020B0502020202020204" pitchFamily="34" charset="0"/>
            </a:endParaRPr>
          </a:p>
          <a:p>
            <a:r>
              <a:rPr lang="en-US" b="0" dirty="0">
                <a:solidFill>
                  <a:schemeClr val="bg1"/>
                </a:solidFill>
                <a:effectLst/>
                <a:latin typeface="Century Gothic" panose="020B0502020202020204" pitchFamily="34" charset="0"/>
              </a:rPr>
              <a:t>Key takeaway</a:t>
            </a:r>
          </a:p>
          <a:p>
            <a:pPr rtl="0">
              <a:spcBef>
                <a:spcPts val="0"/>
              </a:spcBef>
              <a:spcAft>
                <a:spcPts val="0"/>
              </a:spcAft>
            </a:pPr>
            <a:endParaRPr lang="en-US" b="0" dirty="0">
              <a:solidFill>
                <a:schemeClr val="bg1"/>
              </a:solidFill>
              <a:effectLst/>
              <a:latin typeface="Century Gothic" panose="020B0502020202020204" pitchFamily="34" charset="0"/>
            </a:endParaRPr>
          </a:p>
          <a:p>
            <a:endParaRPr lang="en-US" dirty="0">
              <a:solidFill>
                <a:schemeClr val="bg1"/>
              </a:solidFill>
              <a:latin typeface="Century Gothic" panose="020B0502020202020204" pitchFamily="34" charset="0"/>
            </a:endParaRPr>
          </a:p>
        </p:txBody>
      </p:sp>
      <p:sp>
        <p:nvSpPr>
          <p:cNvPr id="4" name="Oval 3">
            <a:extLst>
              <a:ext uri="{FF2B5EF4-FFF2-40B4-BE49-F238E27FC236}">
                <a16:creationId xmlns:a16="http://schemas.microsoft.com/office/drawing/2014/main" id="{EC2006A7-6917-FA4B-DD2D-42E45FDB1D6D}"/>
              </a:ext>
            </a:extLst>
          </p:cNvPr>
          <p:cNvSpPr/>
          <p:nvPr/>
        </p:nvSpPr>
        <p:spPr>
          <a:xfrm>
            <a:off x="5424476" y="2047123"/>
            <a:ext cx="731520" cy="731520"/>
          </a:xfrm>
          <a:prstGeom prst="ellipse">
            <a:avLst/>
          </a:prstGeom>
          <a:solidFill>
            <a:srgbClr val="FFA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ack and white gear&#10;&#10;Description automatically generated">
            <a:extLst>
              <a:ext uri="{FF2B5EF4-FFF2-40B4-BE49-F238E27FC236}">
                <a16:creationId xmlns:a16="http://schemas.microsoft.com/office/drawing/2014/main" id="{BC9B3000-40DD-F063-6328-CBA52343B672}"/>
              </a:ext>
            </a:extLst>
          </p:cNvPr>
          <p:cNvPicPr>
            <a:picLocks noChangeAspect="1"/>
          </p:cNvPicPr>
          <p:nvPr/>
        </p:nvPicPr>
        <p:blipFill>
          <a:blip r:embed="rId3"/>
          <a:stretch>
            <a:fillRect/>
          </a:stretch>
        </p:blipFill>
        <p:spPr>
          <a:xfrm>
            <a:off x="5538775" y="2163448"/>
            <a:ext cx="502920" cy="502920"/>
          </a:xfrm>
          <a:prstGeom prst="rect">
            <a:avLst/>
          </a:prstGeom>
        </p:spPr>
      </p:pic>
      <p:sp>
        <p:nvSpPr>
          <p:cNvPr id="6" name="Oval 5">
            <a:extLst>
              <a:ext uri="{FF2B5EF4-FFF2-40B4-BE49-F238E27FC236}">
                <a16:creationId xmlns:a16="http://schemas.microsoft.com/office/drawing/2014/main" id="{B825F9AC-B8C9-B60F-191D-4AB4E2440B27}"/>
              </a:ext>
            </a:extLst>
          </p:cNvPr>
          <p:cNvSpPr/>
          <p:nvPr/>
        </p:nvSpPr>
        <p:spPr>
          <a:xfrm>
            <a:off x="5424476" y="3114223"/>
            <a:ext cx="731520" cy="731520"/>
          </a:xfrm>
          <a:prstGeom prst="ellipse">
            <a:avLst/>
          </a:prstGeom>
          <a:solidFill>
            <a:srgbClr val="FFA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graph of progress bar&#10;&#10;Description automatically generated with medium confidence">
            <a:extLst>
              <a:ext uri="{FF2B5EF4-FFF2-40B4-BE49-F238E27FC236}">
                <a16:creationId xmlns:a16="http://schemas.microsoft.com/office/drawing/2014/main" id="{46FF86B9-2060-3D74-A738-F0B5059512FA}"/>
              </a:ext>
            </a:extLst>
          </p:cNvPr>
          <p:cNvPicPr>
            <a:picLocks noChangeAspect="1"/>
          </p:cNvPicPr>
          <p:nvPr/>
        </p:nvPicPr>
        <p:blipFill>
          <a:blip r:embed="rId4"/>
          <a:stretch>
            <a:fillRect/>
          </a:stretch>
        </p:blipFill>
        <p:spPr>
          <a:xfrm>
            <a:off x="5548683" y="3228523"/>
            <a:ext cx="457200" cy="457200"/>
          </a:xfrm>
          <a:prstGeom prst="rect">
            <a:avLst/>
          </a:prstGeom>
        </p:spPr>
      </p:pic>
      <p:sp>
        <p:nvSpPr>
          <p:cNvPr id="8" name="Oval 7">
            <a:extLst>
              <a:ext uri="{FF2B5EF4-FFF2-40B4-BE49-F238E27FC236}">
                <a16:creationId xmlns:a16="http://schemas.microsoft.com/office/drawing/2014/main" id="{E29A3FB6-C6E4-4CA6-6F1B-7EA1F8EE4DDF}"/>
              </a:ext>
            </a:extLst>
          </p:cNvPr>
          <p:cNvSpPr/>
          <p:nvPr/>
        </p:nvSpPr>
        <p:spPr>
          <a:xfrm>
            <a:off x="5424476" y="5310454"/>
            <a:ext cx="731520" cy="731520"/>
          </a:xfrm>
          <a:prstGeom prst="ellipse">
            <a:avLst/>
          </a:prstGeom>
          <a:solidFill>
            <a:srgbClr val="FFA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black and white logo&#10;&#10;Description automatically generated">
            <a:extLst>
              <a:ext uri="{FF2B5EF4-FFF2-40B4-BE49-F238E27FC236}">
                <a16:creationId xmlns:a16="http://schemas.microsoft.com/office/drawing/2014/main" id="{83093C7D-D76B-3C8C-5CDE-66F95BC48D0F}"/>
              </a:ext>
            </a:extLst>
          </p:cNvPr>
          <p:cNvPicPr>
            <a:picLocks noChangeAspect="1"/>
          </p:cNvPicPr>
          <p:nvPr/>
        </p:nvPicPr>
        <p:blipFill>
          <a:blip r:embed="rId5"/>
          <a:stretch>
            <a:fillRect/>
          </a:stretch>
        </p:blipFill>
        <p:spPr>
          <a:xfrm>
            <a:off x="5540433" y="5429774"/>
            <a:ext cx="475488" cy="475488"/>
          </a:xfrm>
          <a:prstGeom prst="rect">
            <a:avLst/>
          </a:prstGeom>
        </p:spPr>
      </p:pic>
      <p:sp>
        <p:nvSpPr>
          <p:cNvPr id="11" name="Oval 10">
            <a:extLst>
              <a:ext uri="{FF2B5EF4-FFF2-40B4-BE49-F238E27FC236}">
                <a16:creationId xmlns:a16="http://schemas.microsoft.com/office/drawing/2014/main" id="{505C75EB-FAC9-F059-FE56-8D994B158F4D}"/>
              </a:ext>
            </a:extLst>
          </p:cNvPr>
          <p:cNvSpPr/>
          <p:nvPr/>
        </p:nvSpPr>
        <p:spPr>
          <a:xfrm>
            <a:off x="5424475" y="4215052"/>
            <a:ext cx="731520" cy="731520"/>
          </a:xfrm>
          <a:prstGeom prst="ellipse">
            <a:avLst/>
          </a:prstGeom>
          <a:solidFill>
            <a:srgbClr val="FFA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black and white logo&#10;&#10;Description automatically generated">
            <a:extLst>
              <a:ext uri="{FF2B5EF4-FFF2-40B4-BE49-F238E27FC236}">
                <a16:creationId xmlns:a16="http://schemas.microsoft.com/office/drawing/2014/main" id="{26840734-AECE-DF93-9F5D-07A174CC0D48}"/>
              </a:ext>
            </a:extLst>
          </p:cNvPr>
          <p:cNvPicPr>
            <a:picLocks noChangeAspect="1"/>
          </p:cNvPicPr>
          <p:nvPr/>
        </p:nvPicPr>
        <p:blipFill>
          <a:blip r:embed="rId6"/>
          <a:stretch>
            <a:fillRect/>
          </a:stretch>
        </p:blipFill>
        <p:spPr>
          <a:xfrm>
            <a:off x="5544404" y="4369900"/>
            <a:ext cx="457200" cy="457200"/>
          </a:xfrm>
          <a:prstGeom prst="rect">
            <a:avLst/>
          </a:prstGeom>
        </p:spPr>
      </p:pic>
      <p:sp>
        <p:nvSpPr>
          <p:cNvPr id="14" name="TextBox 13">
            <a:extLst>
              <a:ext uri="{FF2B5EF4-FFF2-40B4-BE49-F238E27FC236}">
                <a16:creationId xmlns:a16="http://schemas.microsoft.com/office/drawing/2014/main" id="{00B5AB9B-9B04-0FF9-3F06-57A1D6CA6764}"/>
              </a:ext>
            </a:extLst>
          </p:cNvPr>
          <p:cNvSpPr txBox="1"/>
          <p:nvPr/>
        </p:nvSpPr>
        <p:spPr>
          <a:xfrm>
            <a:off x="1461719" y="1296637"/>
            <a:ext cx="2600335" cy="400110"/>
          </a:xfrm>
          <a:prstGeom prst="rect">
            <a:avLst/>
          </a:prstGeom>
          <a:noFill/>
        </p:spPr>
        <p:txBody>
          <a:bodyPr wrap="square" rtlCol="0">
            <a:spAutoFit/>
          </a:bodyPr>
          <a:lstStyle/>
          <a:p>
            <a:pPr algn="ctr"/>
            <a:r>
              <a:rPr lang="en-US" sz="2000" b="1" dirty="0">
                <a:solidFill>
                  <a:srgbClr val="FFA800"/>
                </a:solidFill>
                <a:latin typeface="Century Gothic" panose="020B0502020202020204" pitchFamily="34" charset="0"/>
              </a:rPr>
              <a:t>Proposal Summary</a:t>
            </a:r>
            <a:endParaRPr lang="en-US" sz="2000" dirty="0">
              <a:solidFill>
                <a:srgbClr val="FFA800"/>
              </a:solidFill>
              <a:latin typeface="Century Gothic" panose="020B0502020202020204" pitchFamily="34" charset="0"/>
            </a:endParaRPr>
          </a:p>
        </p:txBody>
      </p:sp>
      <p:sp>
        <p:nvSpPr>
          <p:cNvPr id="15" name="TextBox 14">
            <a:extLst>
              <a:ext uri="{FF2B5EF4-FFF2-40B4-BE49-F238E27FC236}">
                <a16:creationId xmlns:a16="http://schemas.microsoft.com/office/drawing/2014/main" id="{9BDEF98C-5BFE-CEF7-0FFD-BCAC7B0D5641}"/>
              </a:ext>
            </a:extLst>
          </p:cNvPr>
          <p:cNvSpPr txBox="1"/>
          <p:nvPr/>
        </p:nvSpPr>
        <p:spPr>
          <a:xfrm>
            <a:off x="6861857" y="1296637"/>
            <a:ext cx="2600335" cy="400110"/>
          </a:xfrm>
          <a:prstGeom prst="rect">
            <a:avLst/>
          </a:prstGeom>
          <a:noFill/>
        </p:spPr>
        <p:txBody>
          <a:bodyPr wrap="square" rtlCol="0">
            <a:spAutoFit/>
          </a:bodyPr>
          <a:lstStyle/>
          <a:p>
            <a:pPr algn="ctr"/>
            <a:r>
              <a:rPr lang="en-US" sz="2000" b="1" dirty="0">
                <a:solidFill>
                  <a:srgbClr val="FFA800"/>
                </a:solidFill>
                <a:latin typeface="Century Gothic" panose="020B0502020202020204" pitchFamily="34" charset="0"/>
              </a:rPr>
              <a:t>Key Takeaways</a:t>
            </a:r>
            <a:endParaRPr lang="en-US" sz="2000" dirty="0">
              <a:solidFill>
                <a:srgbClr val="FFA800"/>
              </a:solidFill>
              <a:latin typeface="Century Gothic" panose="020B0502020202020204" pitchFamily="34" charset="0"/>
            </a:endParaRPr>
          </a:p>
        </p:txBody>
      </p:sp>
    </p:spTree>
    <p:extLst>
      <p:ext uri="{BB962C8B-B14F-4D97-AF65-F5344CB8AC3E}">
        <p14:creationId xmlns:p14="http://schemas.microsoft.com/office/powerpoint/2010/main" val="3354095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Situation</a:t>
            </a:r>
          </a:p>
        </p:txBody>
      </p:sp>
      <p:sp>
        <p:nvSpPr>
          <p:cNvPr id="3" name="Rectangle 2">
            <a:extLst>
              <a:ext uri="{FF2B5EF4-FFF2-40B4-BE49-F238E27FC236}">
                <a16:creationId xmlns:a16="http://schemas.microsoft.com/office/drawing/2014/main" id="{0DEA4815-E14A-3A3A-E30F-1527C2EE5C83}"/>
              </a:ext>
            </a:extLst>
          </p:cNvPr>
          <p:cNvSpPr/>
          <p:nvPr/>
        </p:nvSpPr>
        <p:spPr>
          <a:xfrm>
            <a:off x="7573041" y="1769065"/>
            <a:ext cx="3641007" cy="3748482"/>
          </a:xfrm>
          <a:prstGeom prst="rect">
            <a:avLst/>
          </a:prstGeom>
          <a:solidFill>
            <a:srgbClr val="FFA80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t" anchorCtr="0"/>
          <a:lstStyle/>
          <a:p>
            <a:pPr marL="285750" indent="-285750" rtl="0">
              <a:spcBef>
                <a:spcPts val="0"/>
              </a:spcBef>
              <a:spcAft>
                <a:spcPts val="0"/>
              </a:spcAft>
              <a:buFont typeface="Arial" panose="020B0604020202020204" pitchFamily="34" charset="0"/>
              <a:buChar char="•"/>
            </a:pPr>
            <a:r>
              <a:rPr lang="en-US" b="0" dirty="0">
                <a:solidFill>
                  <a:schemeClr val="bg1"/>
                </a:solidFill>
                <a:effectLst/>
                <a:latin typeface="Century Gothic" panose="020B0502020202020204" pitchFamily="34" charset="0"/>
              </a:rPr>
              <a:t>Sample text</a:t>
            </a:r>
          </a:p>
          <a:p>
            <a:pPr marL="285750" indent="-285750" rtl="0">
              <a:spcBef>
                <a:spcPts val="0"/>
              </a:spcBef>
              <a:spcAft>
                <a:spcPts val="0"/>
              </a:spcAft>
              <a:buFont typeface="Arial" panose="020B0604020202020204" pitchFamily="34" charset="0"/>
              <a:buChar char="•"/>
            </a:pPr>
            <a:endParaRPr lang="en-US"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b="0" dirty="0">
                <a:solidFill>
                  <a:schemeClr val="bg1"/>
                </a:solidFill>
                <a:effectLst/>
                <a:latin typeface="Century Gothic" panose="020B0502020202020204" pitchFamily="34" charset="0"/>
              </a:rPr>
              <a:t>Sample text</a:t>
            </a:r>
          </a:p>
          <a:p>
            <a:pPr marL="285750" indent="-285750" rtl="0">
              <a:spcBef>
                <a:spcPts val="0"/>
              </a:spcBef>
              <a:spcAft>
                <a:spcPts val="0"/>
              </a:spcAft>
              <a:buFont typeface="Arial" panose="020B0604020202020204" pitchFamily="34" charset="0"/>
              <a:buChar char="•"/>
            </a:pPr>
            <a:endParaRPr lang="en-US" b="0" dirty="0">
              <a:solidFill>
                <a:schemeClr val="bg1"/>
              </a:solidFill>
              <a:effectLst/>
              <a:latin typeface="Century Gothic" panose="020B0502020202020204" pitchFamily="34" charset="0"/>
            </a:endParaRPr>
          </a:p>
          <a:p>
            <a:pPr marL="285750" indent="-285750">
              <a:buFont typeface="Arial" panose="020B0604020202020204" pitchFamily="34" charset="0"/>
              <a:buChar char="•"/>
            </a:pPr>
            <a:r>
              <a:rPr lang="en-US" b="0" dirty="0">
                <a:solidFill>
                  <a:schemeClr val="bg1"/>
                </a:solidFill>
                <a:effectLst/>
                <a:latin typeface="Century Gothic" panose="020B0502020202020204" pitchFamily="34" charset="0"/>
              </a:rPr>
              <a:t>Sample text</a:t>
            </a:r>
          </a:p>
          <a:p>
            <a:pPr marL="285750" indent="-285750" rtl="0">
              <a:spcBef>
                <a:spcPts val="0"/>
              </a:spcBef>
              <a:spcAft>
                <a:spcPts val="0"/>
              </a:spcAft>
              <a:buFont typeface="Arial" panose="020B0604020202020204" pitchFamily="34" charset="0"/>
              <a:buChar char="•"/>
            </a:pPr>
            <a:endParaRPr lang="en-US"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b="0" dirty="0">
                <a:solidFill>
                  <a:schemeClr val="bg1"/>
                </a:solidFill>
                <a:effectLst/>
                <a:latin typeface="Century Gothic" panose="020B0502020202020204" pitchFamily="34" charset="0"/>
              </a:rPr>
              <a:t>Sample text</a:t>
            </a:r>
          </a:p>
          <a:p>
            <a:pPr marL="285750" indent="-285750" rtl="0">
              <a:spcBef>
                <a:spcPts val="0"/>
              </a:spcBef>
              <a:spcAft>
                <a:spcPts val="0"/>
              </a:spcAft>
              <a:buFont typeface="Arial" panose="020B0604020202020204" pitchFamily="34" charset="0"/>
              <a:buChar char="•"/>
            </a:pPr>
            <a:endParaRPr lang="en-US" b="0" dirty="0">
              <a:solidFill>
                <a:schemeClr val="bg1"/>
              </a:solidFill>
              <a:effectLst/>
              <a:latin typeface="Century Gothic" panose="020B0502020202020204" pitchFamily="34" charset="0"/>
            </a:endParaRPr>
          </a:p>
          <a:p>
            <a:pPr marL="285750" indent="-285750">
              <a:buFont typeface="Arial" panose="020B0604020202020204" pitchFamily="34" charset="0"/>
              <a:buChar char="•"/>
            </a:pPr>
            <a:r>
              <a:rPr lang="en-US" b="0" dirty="0">
                <a:solidFill>
                  <a:schemeClr val="bg1"/>
                </a:solidFill>
                <a:effectLst/>
                <a:latin typeface="Century Gothic" panose="020B0502020202020204" pitchFamily="34" charset="0"/>
              </a:rPr>
              <a:t>Sample text</a:t>
            </a:r>
          </a:p>
          <a:p>
            <a:pPr marL="285750" indent="-285750" rtl="0">
              <a:spcBef>
                <a:spcPts val="0"/>
              </a:spcBef>
              <a:spcAft>
                <a:spcPts val="0"/>
              </a:spcAft>
              <a:buFont typeface="Arial" panose="020B0604020202020204" pitchFamily="34" charset="0"/>
              <a:buChar char="•"/>
            </a:pPr>
            <a:endParaRPr lang="en-US"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b="0" dirty="0">
                <a:solidFill>
                  <a:schemeClr val="bg1"/>
                </a:solidFill>
                <a:effectLst/>
                <a:latin typeface="Century Gothic" panose="020B0502020202020204" pitchFamily="34" charset="0"/>
              </a:rPr>
              <a:t>Sample text</a:t>
            </a:r>
          </a:p>
          <a:p>
            <a:pPr marL="285750" indent="-285750" rtl="0">
              <a:spcBef>
                <a:spcPts val="0"/>
              </a:spcBef>
              <a:spcAft>
                <a:spcPts val="0"/>
              </a:spcAft>
              <a:buFont typeface="Arial" panose="020B0604020202020204" pitchFamily="34" charset="0"/>
              <a:buChar char="•"/>
            </a:pPr>
            <a:endParaRPr lang="en-US" b="0" dirty="0">
              <a:solidFill>
                <a:schemeClr val="bg1"/>
              </a:solidFill>
              <a:effectLst/>
              <a:latin typeface="Century Gothic" panose="020B0502020202020204" pitchFamily="34" charset="0"/>
            </a:endParaRPr>
          </a:p>
          <a:p>
            <a:pPr marL="285750" indent="-285750">
              <a:buFont typeface="Arial" panose="020B0604020202020204" pitchFamily="34" charset="0"/>
              <a:buChar char="•"/>
            </a:pPr>
            <a:endParaRPr lang="en-US" dirty="0">
              <a:solidFill>
                <a:schemeClr val="bg1"/>
              </a:solidFill>
              <a:latin typeface="Century Gothic" panose="020B0502020202020204" pitchFamily="34" charset="0"/>
            </a:endParaRPr>
          </a:p>
        </p:txBody>
      </p:sp>
      <p:sp>
        <p:nvSpPr>
          <p:cNvPr id="14" name="TextBox 13">
            <a:extLst>
              <a:ext uri="{FF2B5EF4-FFF2-40B4-BE49-F238E27FC236}">
                <a16:creationId xmlns:a16="http://schemas.microsoft.com/office/drawing/2014/main" id="{00B5AB9B-9B04-0FF9-3F06-57A1D6CA6764}"/>
              </a:ext>
            </a:extLst>
          </p:cNvPr>
          <p:cNvSpPr txBox="1"/>
          <p:nvPr/>
        </p:nvSpPr>
        <p:spPr>
          <a:xfrm>
            <a:off x="8093376" y="1296637"/>
            <a:ext cx="2600335" cy="400110"/>
          </a:xfrm>
          <a:prstGeom prst="rect">
            <a:avLst/>
          </a:prstGeom>
          <a:noFill/>
        </p:spPr>
        <p:txBody>
          <a:bodyPr wrap="square" rtlCol="0">
            <a:spAutoFit/>
          </a:bodyPr>
          <a:lstStyle/>
          <a:p>
            <a:pPr algn="ctr"/>
            <a:r>
              <a:rPr lang="en-US" sz="2000" b="1" dirty="0">
                <a:solidFill>
                  <a:srgbClr val="248B7F"/>
                </a:solidFill>
                <a:latin typeface="Century Gothic" panose="020B0502020202020204" pitchFamily="34" charset="0"/>
              </a:rPr>
              <a:t>Key Drivers</a:t>
            </a:r>
            <a:endParaRPr lang="en-US" sz="2000" dirty="0">
              <a:solidFill>
                <a:srgbClr val="248B7F"/>
              </a:solidFill>
              <a:latin typeface="Century Gothic" panose="020B0502020202020204" pitchFamily="34" charset="0"/>
            </a:endParaRPr>
          </a:p>
        </p:txBody>
      </p:sp>
      <p:cxnSp>
        <p:nvCxnSpPr>
          <p:cNvPr id="17" name="Straight Connector 16">
            <a:extLst>
              <a:ext uri="{FF2B5EF4-FFF2-40B4-BE49-F238E27FC236}">
                <a16:creationId xmlns:a16="http://schemas.microsoft.com/office/drawing/2014/main" id="{1D9A9B88-0825-0A70-3BC3-8F8A8E24A0D2}"/>
              </a:ext>
            </a:extLst>
          </p:cNvPr>
          <p:cNvCxnSpPr/>
          <p:nvPr/>
        </p:nvCxnSpPr>
        <p:spPr>
          <a:xfrm>
            <a:off x="1398279" y="2372094"/>
            <a:ext cx="5358528" cy="0"/>
          </a:xfrm>
          <a:prstGeom prst="line">
            <a:avLst/>
          </a:prstGeom>
          <a:ln w="12700">
            <a:solidFill>
              <a:srgbClr val="248B7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862653B-1D49-0514-56D2-74A2B96D2755}"/>
              </a:ext>
            </a:extLst>
          </p:cNvPr>
          <p:cNvCxnSpPr/>
          <p:nvPr/>
        </p:nvCxnSpPr>
        <p:spPr>
          <a:xfrm>
            <a:off x="1398279" y="2971184"/>
            <a:ext cx="5358528" cy="0"/>
          </a:xfrm>
          <a:prstGeom prst="line">
            <a:avLst/>
          </a:prstGeom>
          <a:ln w="12700">
            <a:solidFill>
              <a:srgbClr val="248B7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39444CB-FAA8-55C6-D8B8-A460CD488ED7}"/>
              </a:ext>
            </a:extLst>
          </p:cNvPr>
          <p:cNvCxnSpPr/>
          <p:nvPr/>
        </p:nvCxnSpPr>
        <p:spPr>
          <a:xfrm>
            <a:off x="1398279" y="4169364"/>
            <a:ext cx="5358528" cy="0"/>
          </a:xfrm>
          <a:prstGeom prst="line">
            <a:avLst/>
          </a:prstGeom>
          <a:ln w="12700">
            <a:solidFill>
              <a:srgbClr val="248B7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5DFDCDF-3A2E-C11C-0F12-E09EA6C56BA5}"/>
              </a:ext>
            </a:extLst>
          </p:cNvPr>
          <p:cNvCxnSpPr/>
          <p:nvPr/>
        </p:nvCxnSpPr>
        <p:spPr>
          <a:xfrm>
            <a:off x="1398279" y="4768452"/>
            <a:ext cx="5358528" cy="0"/>
          </a:xfrm>
          <a:prstGeom prst="line">
            <a:avLst/>
          </a:prstGeom>
          <a:ln w="12700">
            <a:solidFill>
              <a:srgbClr val="248B7F"/>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478A25B1-E2A5-4696-3B41-995E05785DA9}"/>
              </a:ext>
            </a:extLst>
          </p:cNvPr>
          <p:cNvSpPr/>
          <p:nvPr/>
        </p:nvSpPr>
        <p:spPr>
          <a:xfrm>
            <a:off x="1835412" y="2517415"/>
            <a:ext cx="457200" cy="1045007"/>
          </a:xfrm>
          <a:prstGeom prst="rect">
            <a:avLst/>
          </a:prstGeom>
          <a:solidFill>
            <a:srgbClr val="FFA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B316CEB-F17B-D67A-FA75-F4D90A20C4D5}"/>
              </a:ext>
            </a:extLst>
          </p:cNvPr>
          <p:cNvSpPr/>
          <p:nvPr/>
        </p:nvSpPr>
        <p:spPr>
          <a:xfrm>
            <a:off x="2413480" y="2786515"/>
            <a:ext cx="457200" cy="775908"/>
          </a:xfrm>
          <a:prstGeom prst="rect">
            <a:avLst/>
          </a:prstGeom>
          <a:solidFill>
            <a:srgbClr val="FFA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0ACE3FB-6238-2F0C-191B-382E1266DF27}"/>
              </a:ext>
            </a:extLst>
          </p:cNvPr>
          <p:cNvSpPr/>
          <p:nvPr/>
        </p:nvSpPr>
        <p:spPr>
          <a:xfrm>
            <a:off x="2991549" y="3585343"/>
            <a:ext cx="457200" cy="405016"/>
          </a:xfrm>
          <a:prstGeom prst="rect">
            <a:avLst/>
          </a:prstGeom>
          <a:solidFill>
            <a:srgbClr val="FFA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844923AE-FEDF-5E5C-579E-B5D239B11860}"/>
              </a:ext>
            </a:extLst>
          </p:cNvPr>
          <p:cNvSpPr txBox="1"/>
          <p:nvPr/>
        </p:nvSpPr>
        <p:spPr>
          <a:xfrm>
            <a:off x="772816" y="4583785"/>
            <a:ext cx="551988" cy="369332"/>
          </a:xfrm>
          <a:prstGeom prst="rect">
            <a:avLst/>
          </a:prstGeom>
          <a:noFill/>
        </p:spPr>
        <p:txBody>
          <a:bodyPr wrap="square" rtlCol="0">
            <a:spAutoFit/>
          </a:bodyPr>
          <a:lstStyle/>
          <a:p>
            <a:pPr algn="r"/>
            <a:r>
              <a:rPr lang="en-US" b="1" dirty="0">
                <a:solidFill>
                  <a:srgbClr val="248B7F"/>
                </a:solidFill>
                <a:latin typeface="Century Gothic" panose="020B0502020202020204" pitchFamily="34" charset="0"/>
              </a:rPr>
              <a:t>XX</a:t>
            </a:r>
            <a:endParaRPr lang="en-US" dirty="0">
              <a:solidFill>
                <a:srgbClr val="248B7F"/>
              </a:solidFill>
              <a:latin typeface="Century Gothic" panose="020B0502020202020204" pitchFamily="34" charset="0"/>
            </a:endParaRPr>
          </a:p>
        </p:txBody>
      </p:sp>
      <p:sp>
        <p:nvSpPr>
          <p:cNvPr id="28" name="TextBox 27">
            <a:extLst>
              <a:ext uri="{FF2B5EF4-FFF2-40B4-BE49-F238E27FC236}">
                <a16:creationId xmlns:a16="http://schemas.microsoft.com/office/drawing/2014/main" id="{27712258-A021-3029-FAA1-0558FFA091E1}"/>
              </a:ext>
            </a:extLst>
          </p:cNvPr>
          <p:cNvSpPr txBox="1"/>
          <p:nvPr/>
        </p:nvSpPr>
        <p:spPr>
          <a:xfrm>
            <a:off x="772816" y="3994104"/>
            <a:ext cx="551988" cy="369332"/>
          </a:xfrm>
          <a:prstGeom prst="rect">
            <a:avLst/>
          </a:prstGeom>
          <a:noFill/>
        </p:spPr>
        <p:txBody>
          <a:bodyPr wrap="square" rtlCol="0">
            <a:spAutoFit/>
          </a:bodyPr>
          <a:lstStyle/>
          <a:p>
            <a:pPr algn="r"/>
            <a:r>
              <a:rPr lang="en-US" b="1" dirty="0">
                <a:solidFill>
                  <a:srgbClr val="248B7F"/>
                </a:solidFill>
                <a:latin typeface="Century Gothic" panose="020B0502020202020204" pitchFamily="34" charset="0"/>
              </a:rPr>
              <a:t>XX</a:t>
            </a:r>
            <a:endParaRPr lang="en-US" dirty="0">
              <a:solidFill>
                <a:srgbClr val="248B7F"/>
              </a:solidFill>
              <a:latin typeface="Century Gothic" panose="020B0502020202020204" pitchFamily="34" charset="0"/>
            </a:endParaRPr>
          </a:p>
        </p:txBody>
      </p:sp>
      <p:sp>
        <p:nvSpPr>
          <p:cNvPr id="30" name="TextBox 29">
            <a:extLst>
              <a:ext uri="{FF2B5EF4-FFF2-40B4-BE49-F238E27FC236}">
                <a16:creationId xmlns:a16="http://schemas.microsoft.com/office/drawing/2014/main" id="{9C34411D-2581-A3A4-CFE8-CDC3BE54837A}"/>
              </a:ext>
            </a:extLst>
          </p:cNvPr>
          <p:cNvSpPr txBox="1"/>
          <p:nvPr/>
        </p:nvSpPr>
        <p:spPr>
          <a:xfrm>
            <a:off x="772816" y="2187425"/>
            <a:ext cx="551988" cy="369332"/>
          </a:xfrm>
          <a:prstGeom prst="rect">
            <a:avLst/>
          </a:prstGeom>
          <a:noFill/>
        </p:spPr>
        <p:txBody>
          <a:bodyPr wrap="square" rtlCol="0">
            <a:spAutoFit/>
          </a:bodyPr>
          <a:lstStyle/>
          <a:p>
            <a:pPr algn="r"/>
            <a:r>
              <a:rPr lang="en-US" b="1" dirty="0">
                <a:solidFill>
                  <a:srgbClr val="248B7F"/>
                </a:solidFill>
                <a:latin typeface="Century Gothic" panose="020B0502020202020204" pitchFamily="34" charset="0"/>
              </a:rPr>
              <a:t>XX</a:t>
            </a:r>
            <a:endParaRPr lang="en-US" dirty="0">
              <a:solidFill>
                <a:srgbClr val="248B7F"/>
              </a:solidFill>
              <a:latin typeface="Century Gothic" panose="020B0502020202020204" pitchFamily="34" charset="0"/>
            </a:endParaRPr>
          </a:p>
        </p:txBody>
      </p:sp>
      <p:sp>
        <p:nvSpPr>
          <p:cNvPr id="31" name="TextBox 30">
            <a:extLst>
              <a:ext uri="{FF2B5EF4-FFF2-40B4-BE49-F238E27FC236}">
                <a16:creationId xmlns:a16="http://schemas.microsoft.com/office/drawing/2014/main" id="{10FF5EF3-B117-984E-565C-1F8996FFF15C}"/>
              </a:ext>
            </a:extLst>
          </p:cNvPr>
          <p:cNvSpPr txBox="1"/>
          <p:nvPr/>
        </p:nvSpPr>
        <p:spPr>
          <a:xfrm>
            <a:off x="772816" y="2786515"/>
            <a:ext cx="551988" cy="369332"/>
          </a:xfrm>
          <a:prstGeom prst="rect">
            <a:avLst/>
          </a:prstGeom>
          <a:noFill/>
        </p:spPr>
        <p:txBody>
          <a:bodyPr wrap="square" rtlCol="0">
            <a:spAutoFit/>
          </a:bodyPr>
          <a:lstStyle/>
          <a:p>
            <a:pPr algn="r"/>
            <a:r>
              <a:rPr lang="en-US" b="1" dirty="0">
                <a:solidFill>
                  <a:srgbClr val="248B7F"/>
                </a:solidFill>
                <a:latin typeface="Century Gothic" panose="020B0502020202020204" pitchFamily="34" charset="0"/>
              </a:rPr>
              <a:t>XX</a:t>
            </a:r>
            <a:endParaRPr lang="en-US" dirty="0">
              <a:solidFill>
                <a:srgbClr val="248B7F"/>
              </a:solidFill>
              <a:latin typeface="Century Gothic" panose="020B0502020202020204" pitchFamily="34" charset="0"/>
            </a:endParaRPr>
          </a:p>
        </p:txBody>
      </p:sp>
      <p:sp>
        <p:nvSpPr>
          <p:cNvPr id="34" name="Rectangle 33">
            <a:extLst>
              <a:ext uri="{FF2B5EF4-FFF2-40B4-BE49-F238E27FC236}">
                <a16:creationId xmlns:a16="http://schemas.microsoft.com/office/drawing/2014/main" id="{B0516AD8-440B-0B9C-8041-BBFAB0145B62}"/>
              </a:ext>
            </a:extLst>
          </p:cNvPr>
          <p:cNvSpPr/>
          <p:nvPr/>
        </p:nvSpPr>
        <p:spPr>
          <a:xfrm>
            <a:off x="3583693" y="2490893"/>
            <a:ext cx="457200" cy="1071529"/>
          </a:xfrm>
          <a:prstGeom prst="rect">
            <a:avLst/>
          </a:prstGeom>
          <a:solidFill>
            <a:srgbClr val="FFA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633D0BB7-56DB-FA95-D41D-0847DB7721ED}"/>
              </a:ext>
            </a:extLst>
          </p:cNvPr>
          <p:cNvSpPr/>
          <p:nvPr/>
        </p:nvSpPr>
        <p:spPr>
          <a:xfrm>
            <a:off x="4161761" y="3089981"/>
            <a:ext cx="457200" cy="472441"/>
          </a:xfrm>
          <a:prstGeom prst="rect">
            <a:avLst/>
          </a:prstGeom>
          <a:solidFill>
            <a:srgbClr val="FFA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F8DE0570-E4F7-61BC-4CB1-99690631E298}"/>
              </a:ext>
            </a:extLst>
          </p:cNvPr>
          <p:cNvSpPr/>
          <p:nvPr/>
        </p:nvSpPr>
        <p:spPr>
          <a:xfrm>
            <a:off x="4739830" y="3585343"/>
            <a:ext cx="457200" cy="695826"/>
          </a:xfrm>
          <a:prstGeom prst="rect">
            <a:avLst/>
          </a:prstGeom>
          <a:solidFill>
            <a:srgbClr val="FFA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44CDB8C3-734D-3929-7C5B-DD937A7850AA}"/>
              </a:ext>
            </a:extLst>
          </p:cNvPr>
          <p:cNvSpPr/>
          <p:nvPr/>
        </p:nvSpPr>
        <p:spPr>
          <a:xfrm rot="5400000">
            <a:off x="5867399" y="533400"/>
            <a:ext cx="457200" cy="12192000"/>
          </a:xfrm>
          <a:prstGeom prst="rect">
            <a:avLst/>
          </a:prstGeom>
          <a:solidFill>
            <a:srgbClr val="248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
        <p:nvSpPr>
          <p:cNvPr id="42" name="Rectangle 41">
            <a:extLst>
              <a:ext uri="{FF2B5EF4-FFF2-40B4-BE49-F238E27FC236}">
                <a16:creationId xmlns:a16="http://schemas.microsoft.com/office/drawing/2014/main" id="{5D01FB85-F851-3121-94E7-947A3227D2F1}"/>
              </a:ext>
            </a:extLst>
          </p:cNvPr>
          <p:cNvSpPr/>
          <p:nvPr/>
        </p:nvSpPr>
        <p:spPr>
          <a:xfrm>
            <a:off x="5329366" y="2731975"/>
            <a:ext cx="457200" cy="830447"/>
          </a:xfrm>
          <a:prstGeom prst="rect">
            <a:avLst/>
          </a:prstGeom>
          <a:solidFill>
            <a:srgbClr val="FFA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00E064F7-6157-97A2-5ACE-8B7978693398}"/>
              </a:ext>
            </a:extLst>
          </p:cNvPr>
          <p:cNvSpPr/>
          <p:nvPr/>
        </p:nvSpPr>
        <p:spPr>
          <a:xfrm>
            <a:off x="5907434" y="2562519"/>
            <a:ext cx="457200" cy="999903"/>
          </a:xfrm>
          <a:prstGeom prst="rect">
            <a:avLst/>
          </a:prstGeom>
          <a:solidFill>
            <a:srgbClr val="FFA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A5999440-B5A7-B539-20A3-9C629ADB83E9}"/>
              </a:ext>
            </a:extLst>
          </p:cNvPr>
          <p:cNvSpPr txBox="1"/>
          <p:nvPr/>
        </p:nvSpPr>
        <p:spPr>
          <a:xfrm>
            <a:off x="2570920" y="1296637"/>
            <a:ext cx="2600335" cy="400110"/>
          </a:xfrm>
          <a:prstGeom prst="rect">
            <a:avLst/>
          </a:prstGeom>
          <a:noFill/>
        </p:spPr>
        <p:txBody>
          <a:bodyPr wrap="square" rtlCol="0">
            <a:spAutoFit/>
          </a:bodyPr>
          <a:lstStyle/>
          <a:p>
            <a:pPr algn="ctr"/>
            <a:r>
              <a:rPr lang="en-US" sz="2000" b="1" dirty="0">
                <a:solidFill>
                  <a:srgbClr val="248B7F"/>
                </a:solidFill>
                <a:latin typeface="Century Gothic" panose="020B0502020202020204" pitchFamily="34" charset="0"/>
              </a:rPr>
              <a:t>Net Profit/Loss</a:t>
            </a:r>
            <a:endParaRPr lang="en-US" sz="2000" dirty="0">
              <a:solidFill>
                <a:srgbClr val="248B7F"/>
              </a:solidFill>
              <a:latin typeface="Century Gothic" panose="020B0502020202020204" pitchFamily="34" charset="0"/>
            </a:endParaRPr>
          </a:p>
        </p:txBody>
      </p:sp>
      <p:cxnSp>
        <p:nvCxnSpPr>
          <p:cNvPr id="20" name="Straight Connector 19">
            <a:extLst>
              <a:ext uri="{FF2B5EF4-FFF2-40B4-BE49-F238E27FC236}">
                <a16:creationId xmlns:a16="http://schemas.microsoft.com/office/drawing/2014/main" id="{DCD1194D-DE0B-12A2-6D56-D4823AF38232}"/>
              </a:ext>
            </a:extLst>
          </p:cNvPr>
          <p:cNvCxnSpPr/>
          <p:nvPr/>
        </p:nvCxnSpPr>
        <p:spPr>
          <a:xfrm>
            <a:off x="1398279" y="3570274"/>
            <a:ext cx="5358528" cy="0"/>
          </a:xfrm>
          <a:prstGeom prst="line">
            <a:avLst/>
          </a:prstGeom>
          <a:ln w="25400">
            <a:solidFill>
              <a:srgbClr val="248B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0847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Complication</a:t>
            </a:r>
          </a:p>
        </p:txBody>
      </p:sp>
      <p:sp>
        <p:nvSpPr>
          <p:cNvPr id="3" name="Rectangle 2">
            <a:extLst>
              <a:ext uri="{FF2B5EF4-FFF2-40B4-BE49-F238E27FC236}">
                <a16:creationId xmlns:a16="http://schemas.microsoft.com/office/drawing/2014/main" id="{0DEA4815-E14A-3A3A-E30F-1527C2EE5C83}"/>
              </a:ext>
            </a:extLst>
          </p:cNvPr>
          <p:cNvSpPr/>
          <p:nvPr/>
        </p:nvSpPr>
        <p:spPr>
          <a:xfrm>
            <a:off x="977264" y="1769065"/>
            <a:ext cx="3641007" cy="3748482"/>
          </a:xfrm>
          <a:prstGeom prst="rect">
            <a:avLst/>
          </a:prstGeom>
          <a:solidFill>
            <a:srgbClr val="248B7F"/>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t" anchorCtr="0"/>
          <a:lstStyle/>
          <a:p>
            <a:pPr marL="285750" indent="-285750" rtl="0">
              <a:spcBef>
                <a:spcPts val="0"/>
              </a:spcBef>
              <a:spcAft>
                <a:spcPts val="0"/>
              </a:spcAft>
              <a:buFont typeface="Arial" panose="020B0604020202020204" pitchFamily="34" charset="0"/>
              <a:buChar char="•"/>
            </a:pPr>
            <a:r>
              <a:rPr lang="en-US" b="0" dirty="0">
                <a:solidFill>
                  <a:schemeClr val="bg1"/>
                </a:solidFill>
                <a:effectLst/>
                <a:latin typeface="Century Gothic" panose="020B0502020202020204" pitchFamily="34" charset="0"/>
              </a:rPr>
              <a:t>Sample text</a:t>
            </a:r>
          </a:p>
          <a:p>
            <a:pPr marL="285750" indent="-285750" rtl="0">
              <a:spcBef>
                <a:spcPts val="0"/>
              </a:spcBef>
              <a:spcAft>
                <a:spcPts val="0"/>
              </a:spcAft>
              <a:buFont typeface="Arial" panose="020B0604020202020204" pitchFamily="34" charset="0"/>
              <a:buChar char="•"/>
            </a:pPr>
            <a:endParaRPr lang="en-US"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b="0" dirty="0">
                <a:solidFill>
                  <a:schemeClr val="bg1"/>
                </a:solidFill>
                <a:effectLst/>
                <a:latin typeface="Century Gothic" panose="020B0502020202020204" pitchFamily="34" charset="0"/>
              </a:rPr>
              <a:t>Sample text</a:t>
            </a:r>
          </a:p>
          <a:p>
            <a:pPr marL="285750" indent="-285750" rtl="0">
              <a:spcBef>
                <a:spcPts val="0"/>
              </a:spcBef>
              <a:spcAft>
                <a:spcPts val="0"/>
              </a:spcAft>
              <a:buFont typeface="Arial" panose="020B0604020202020204" pitchFamily="34" charset="0"/>
              <a:buChar char="•"/>
            </a:pPr>
            <a:endParaRPr lang="en-US" b="0" dirty="0">
              <a:solidFill>
                <a:schemeClr val="bg1"/>
              </a:solidFill>
              <a:effectLst/>
              <a:latin typeface="Century Gothic" panose="020B0502020202020204" pitchFamily="34" charset="0"/>
            </a:endParaRPr>
          </a:p>
          <a:p>
            <a:pPr marL="285750" indent="-285750">
              <a:buFont typeface="Arial" panose="020B0604020202020204" pitchFamily="34" charset="0"/>
              <a:buChar char="•"/>
            </a:pPr>
            <a:r>
              <a:rPr lang="en-US" b="0" dirty="0">
                <a:solidFill>
                  <a:schemeClr val="bg1"/>
                </a:solidFill>
                <a:effectLst/>
                <a:latin typeface="Century Gothic" panose="020B0502020202020204" pitchFamily="34" charset="0"/>
              </a:rPr>
              <a:t>Sample text</a:t>
            </a:r>
          </a:p>
          <a:p>
            <a:pPr marL="285750" indent="-285750" rtl="0">
              <a:spcBef>
                <a:spcPts val="0"/>
              </a:spcBef>
              <a:spcAft>
                <a:spcPts val="0"/>
              </a:spcAft>
              <a:buFont typeface="Arial" panose="020B0604020202020204" pitchFamily="34" charset="0"/>
              <a:buChar char="•"/>
            </a:pPr>
            <a:endParaRPr lang="en-US"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b="0" dirty="0">
                <a:solidFill>
                  <a:schemeClr val="bg1"/>
                </a:solidFill>
                <a:effectLst/>
                <a:latin typeface="Century Gothic" panose="020B0502020202020204" pitchFamily="34" charset="0"/>
              </a:rPr>
              <a:t>Sample text</a:t>
            </a:r>
          </a:p>
          <a:p>
            <a:pPr marL="285750" indent="-285750" rtl="0">
              <a:spcBef>
                <a:spcPts val="0"/>
              </a:spcBef>
              <a:spcAft>
                <a:spcPts val="0"/>
              </a:spcAft>
              <a:buFont typeface="Arial" panose="020B0604020202020204" pitchFamily="34" charset="0"/>
              <a:buChar char="•"/>
            </a:pPr>
            <a:endParaRPr lang="en-US" b="0" dirty="0">
              <a:solidFill>
                <a:schemeClr val="bg1"/>
              </a:solidFill>
              <a:effectLst/>
              <a:latin typeface="Century Gothic" panose="020B0502020202020204" pitchFamily="34" charset="0"/>
            </a:endParaRPr>
          </a:p>
          <a:p>
            <a:pPr marL="285750" indent="-285750">
              <a:buFont typeface="Arial" panose="020B0604020202020204" pitchFamily="34" charset="0"/>
              <a:buChar char="•"/>
            </a:pPr>
            <a:r>
              <a:rPr lang="en-US" b="0" dirty="0">
                <a:solidFill>
                  <a:schemeClr val="bg1"/>
                </a:solidFill>
                <a:effectLst/>
                <a:latin typeface="Century Gothic" panose="020B0502020202020204" pitchFamily="34" charset="0"/>
              </a:rPr>
              <a:t>Sample text</a:t>
            </a:r>
          </a:p>
          <a:p>
            <a:pPr marL="285750" indent="-285750" rtl="0">
              <a:spcBef>
                <a:spcPts val="0"/>
              </a:spcBef>
              <a:spcAft>
                <a:spcPts val="0"/>
              </a:spcAft>
              <a:buFont typeface="Arial" panose="020B0604020202020204" pitchFamily="34" charset="0"/>
              <a:buChar char="•"/>
            </a:pPr>
            <a:endParaRPr lang="en-US"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b="0" dirty="0">
                <a:solidFill>
                  <a:schemeClr val="bg1"/>
                </a:solidFill>
                <a:effectLst/>
                <a:latin typeface="Century Gothic" panose="020B0502020202020204" pitchFamily="34" charset="0"/>
              </a:rPr>
              <a:t>Sample text</a:t>
            </a:r>
          </a:p>
          <a:p>
            <a:pPr marL="285750" indent="-285750" rtl="0">
              <a:spcBef>
                <a:spcPts val="0"/>
              </a:spcBef>
              <a:spcAft>
                <a:spcPts val="0"/>
              </a:spcAft>
              <a:buFont typeface="Arial" panose="020B0604020202020204" pitchFamily="34" charset="0"/>
              <a:buChar char="•"/>
            </a:pPr>
            <a:endParaRPr lang="en-US" b="0" dirty="0">
              <a:solidFill>
                <a:schemeClr val="bg1"/>
              </a:solidFill>
              <a:effectLst/>
              <a:latin typeface="Century Gothic" panose="020B0502020202020204" pitchFamily="34" charset="0"/>
            </a:endParaRPr>
          </a:p>
          <a:p>
            <a:pPr marL="285750" indent="-285750">
              <a:buFont typeface="Arial" panose="020B0604020202020204" pitchFamily="34" charset="0"/>
              <a:buChar char="•"/>
            </a:pPr>
            <a:endParaRPr lang="en-US" dirty="0">
              <a:solidFill>
                <a:schemeClr val="bg1"/>
              </a:solidFill>
              <a:latin typeface="Century Gothic" panose="020B0502020202020204" pitchFamily="34" charset="0"/>
            </a:endParaRPr>
          </a:p>
        </p:txBody>
      </p:sp>
      <p:sp>
        <p:nvSpPr>
          <p:cNvPr id="14" name="TextBox 13">
            <a:extLst>
              <a:ext uri="{FF2B5EF4-FFF2-40B4-BE49-F238E27FC236}">
                <a16:creationId xmlns:a16="http://schemas.microsoft.com/office/drawing/2014/main" id="{00B5AB9B-9B04-0FF9-3F06-57A1D6CA6764}"/>
              </a:ext>
            </a:extLst>
          </p:cNvPr>
          <p:cNvSpPr txBox="1"/>
          <p:nvPr/>
        </p:nvSpPr>
        <p:spPr>
          <a:xfrm>
            <a:off x="1497599" y="1296637"/>
            <a:ext cx="2600335" cy="400110"/>
          </a:xfrm>
          <a:prstGeom prst="rect">
            <a:avLst/>
          </a:prstGeom>
          <a:noFill/>
        </p:spPr>
        <p:txBody>
          <a:bodyPr wrap="square" rtlCol="0">
            <a:spAutoFit/>
          </a:bodyPr>
          <a:lstStyle/>
          <a:p>
            <a:pPr algn="ctr"/>
            <a:r>
              <a:rPr lang="en-US" sz="2000" b="1" dirty="0">
                <a:solidFill>
                  <a:srgbClr val="248B7F"/>
                </a:solidFill>
                <a:latin typeface="Century Gothic" panose="020B0502020202020204" pitchFamily="34" charset="0"/>
              </a:rPr>
              <a:t>Main Challenges</a:t>
            </a:r>
            <a:endParaRPr lang="en-US" sz="2000" dirty="0">
              <a:solidFill>
                <a:srgbClr val="248B7F"/>
              </a:solidFill>
              <a:latin typeface="Century Gothic" panose="020B0502020202020204" pitchFamily="34" charset="0"/>
            </a:endParaRPr>
          </a:p>
        </p:txBody>
      </p:sp>
      <p:sp>
        <p:nvSpPr>
          <p:cNvPr id="41" name="Rectangle 40">
            <a:extLst>
              <a:ext uri="{FF2B5EF4-FFF2-40B4-BE49-F238E27FC236}">
                <a16:creationId xmlns:a16="http://schemas.microsoft.com/office/drawing/2014/main" id="{44CDB8C3-734D-3929-7C5B-DD937A7850AA}"/>
              </a:ext>
            </a:extLst>
          </p:cNvPr>
          <p:cNvSpPr/>
          <p:nvPr/>
        </p:nvSpPr>
        <p:spPr>
          <a:xfrm rot="5400000">
            <a:off x="5867399" y="533400"/>
            <a:ext cx="457200" cy="12192000"/>
          </a:xfrm>
          <a:prstGeom prst="rect">
            <a:avLst/>
          </a:prstGeom>
          <a:solidFill>
            <a:srgbClr val="FFA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
        <p:nvSpPr>
          <p:cNvPr id="45" name="TextBox 44">
            <a:extLst>
              <a:ext uri="{FF2B5EF4-FFF2-40B4-BE49-F238E27FC236}">
                <a16:creationId xmlns:a16="http://schemas.microsoft.com/office/drawing/2014/main" id="{A5999440-B5A7-B539-20A3-9C629ADB83E9}"/>
              </a:ext>
            </a:extLst>
          </p:cNvPr>
          <p:cNvSpPr txBox="1"/>
          <p:nvPr/>
        </p:nvSpPr>
        <p:spPr>
          <a:xfrm>
            <a:off x="7183553" y="1296637"/>
            <a:ext cx="2600335" cy="400110"/>
          </a:xfrm>
          <a:prstGeom prst="rect">
            <a:avLst/>
          </a:prstGeom>
          <a:noFill/>
        </p:spPr>
        <p:txBody>
          <a:bodyPr wrap="square" rtlCol="0">
            <a:spAutoFit/>
          </a:bodyPr>
          <a:lstStyle/>
          <a:p>
            <a:pPr algn="ctr"/>
            <a:r>
              <a:rPr lang="en-US" sz="2000" b="1" dirty="0">
                <a:solidFill>
                  <a:srgbClr val="248B7F"/>
                </a:solidFill>
                <a:latin typeface="Century Gothic" panose="020B0502020202020204" pitchFamily="34" charset="0"/>
              </a:rPr>
              <a:t>Chart Title</a:t>
            </a:r>
            <a:endParaRPr lang="en-US" sz="2000" dirty="0">
              <a:solidFill>
                <a:srgbClr val="248B7F"/>
              </a:solidFill>
              <a:latin typeface="Century Gothic" panose="020B0502020202020204" pitchFamily="34" charset="0"/>
            </a:endParaRPr>
          </a:p>
        </p:txBody>
      </p:sp>
      <p:grpSp>
        <p:nvGrpSpPr>
          <p:cNvPr id="2" name="Group 1">
            <a:extLst>
              <a:ext uri="{FF2B5EF4-FFF2-40B4-BE49-F238E27FC236}">
                <a16:creationId xmlns:a16="http://schemas.microsoft.com/office/drawing/2014/main" id="{DD9F2E81-F1CD-8EFF-AD36-04DD04759BAC}"/>
              </a:ext>
            </a:extLst>
          </p:cNvPr>
          <p:cNvGrpSpPr/>
          <p:nvPr/>
        </p:nvGrpSpPr>
        <p:grpSpPr>
          <a:xfrm>
            <a:off x="6364525" y="2126210"/>
            <a:ext cx="4329876" cy="2995448"/>
            <a:chOff x="2417379" y="2501462"/>
            <a:chExt cx="7872249" cy="2995448"/>
          </a:xfrm>
        </p:grpSpPr>
        <p:cxnSp>
          <p:nvCxnSpPr>
            <p:cNvPr id="4" name="Straight Connector 3">
              <a:extLst>
                <a:ext uri="{FF2B5EF4-FFF2-40B4-BE49-F238E27FC236}">
                  <a16:creationId xmlns:a16="http://schemas.microsoft.com/office/drawing/2014/main" id="{7DBFCD07-E118-0DC2-3C1D-7200D7908116}"/>
                </a:ext>
              </a:extLst>
            </p:cNvPr>
            <p:cNvCxnSpPr/>
            <p:nvPr/>
          </p:nvCxnSpPr>
          <p:spPr>
            <a:xfrm>
              <a:off x="2417379" y="2501462"/>
              <a:ext cx="7872249" cy="0"/>
            </a:xfrm>
            <a:prstGeom prst="line">
              <a:avLst/>
            </a:prstGeom>
            <a:ln w="12700">
              <a:solidFill>
                <a:srgbClr val="FFA8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B735C28-A7A9-F05B-FBB0-EC5C048ADD0B}"/>
                </a:ext>
              </a:extLst>
            </p:cNvPr>
            <p:cNvCxnSpPr/>
            <p:nvPr/>
          </p:nvCxnSpPr>
          <p:spPr>
            <a:xfrm>
              <a:off x="2417379" y="3100552"/>
              <a:ext cx="7872249" cy="0"/>
            </a:xfrm>
            <a:prstGeom prst="line">
              <a:avLst/>
            </a:prstGeom>
            <a:ln w="12700">
              <a:solidFill>
                <a:srgbClr val="FFA8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0D1A045-996A-1E96-75AA-B93D109C89EA}"/>
                </a:ext>
              </a:extLst>
            </p:cNvPr>
            <p:cNvCxnSpPr/>
            <p:nvPr/>
          </p:nvCxnSpPr>
          <p:spPr>
            <a:xfrm>
              <a:off x="2417379" y="3699642"/>
              <a:ext cx="7872249" cy="0"/>
            </a:xfrm>
            <a:prstGeom prst="line">
              <a:avLst/>
            </a:prstGeom>
            <a:ln w="12700">
              <a:solidFill>
                <a:srgbClr val="FFA8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53EB760-73FF-9913-CD76-1235F3C6F128}"/>
                </a:ext>
              </a:extLst>
            </p:cNvPr>
            <p:cNvCxnSpPr/>
            <p:nvPr/>
          </p:nvCxnSpPr>
          <p:spPr>
            <a:xfrm>
              <a:off x="2417379" y="4298732"/>
              <a:ext cx="7872249" cy="0"/>
            </a:xfrm>
            <a:prstGeom prst="line">
              <a:avLst/>
            </a:prstGeom>
            <a:ln w="12700">
              <a:solidFill>
                <a:srgbClr val="FFA8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E7EECCC-9D40-C833-6B55-2009B125948B}"/>
                </a:ext>
              </a:extLst>
            </p:cNvPr>
            <p:cNvCxnSpPr/>
            <p:nvPr/>
          </p:nvCxnSpPr>
          <p:spPr>
            <a:xfrm>
              <a:off x="2417379" y="4897822"/>
              <a:ext cx="7872249" cy="0"/>
            </a:xfrm>
            <a:prstGeom prst="line">
              <a:avLst/>
            </a:prstGeom>
            <a:ln w="12700">
              <a:solidFill>
                <a:srgbClr val="FFA8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2782745-A6E5-B8FA-BE07-0D3AC13753EF}"/>
                </a:ext>
              </a:extLst>
            </p:cNvPr>
            <p:cNvCxnSpPr/>
            <p:nvPr/>
          </p:nvCxnSpPr>
          <p:spPr>
            <a:xfrm>
              <a:off x="2417379" y="5496910"/>
              <a:ext cx="7872249" cy="0"/>
            </a:xfrm>
            <a:prstGeom prst="line">
              <a:avLst/>
            </a:prstGeom>
            <a:ln w="12700">
              <a:solidFill>
                <a:srgbClr val="FFA800"/>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A94B2FDF-F2D8-F98D-1AEA-88AC9B10FD62}"/>
              </a:ext>
            </a:extLst>
          </p:cNvPr>
          <p:cNvSpPr txBox="1"/>
          <p:nvPr/>
        </p:nvSpPr>
        <p:spPr>
          <a:xfrm>
            <a:off x="7722513" y="5351414"/>
            <a:ext cx="1771381" cy="369332"/>
          </a:xfrm>
          <a:prstGeom prst="rect">
            <a:avLst/>
          </a:prstGeom>
          <a:noFill/>
        </p:spPr>
        <p:txBody>
          <a:bodyPr wrap="square" rtlCol="0">
            <a:spAutoFit/>
          </a:bodyPr>
          <a:lstStyle/>
          <a:p>
            <a:pPr algn="ctr"/>
            <a:r>
              <a:rPr lang="en-US" b="1" dirty="0">
                <a:solidFill>
                  <a:srgbClr val="FFA800"/>
                </a:solidFill>
                <a:latin typeface="Century Gothic" panose="020B0502020202020204" pitchFamily="34" charset="0"/>
              </a:rPr>
              <a:t>Sample text</a:t>
            </a:r>
            <a:endParaRPr lang="en-US" dirty="0">
              <a:solidFill>
                <a:srgbClr val="FFA800"/>
              </a:solidFill>
              <a:latin typeface="Century Gothic" panose="020B0502020202020204" pitchFamily="34" charset="0"/>
            </a:endParaRPr>
          </a:p>
        </p:txBody>
      </p:sp>
      <p:sp>
        <p:nvSpPr>
          <p:cNvPr id="12" name="Rectangle 11">
            <a:extLst>
              <a:ext uri="{FF2B5EF4-FFF2-40B4-BE49-F238E27FC236}">
                <a16:creationId xmlns:a16="http://schemas.microsoft.com/office/drawing/2014/main" id="{D27D0DC6-5E1F-01B8-433C-B5A0ED6C558C}"/>
              </a:ext>
            </a:extLst>
          </p:cNvPr>
          <p:cNvSpPr/>
          <p:nvPr/>
        </p:nvSpPr>
        <p:spPr>
          <a:xfrm>
            <a:off x="6884786" y="4108142"/>
            <a:ext cx="457200" cy="1009689"/>
          </a:xfrm>
          <a:prstGeom prst="rect">
            <a:avLst/>
          </a:prstGeom>
          <a:solidFill>
            <a:srgbClr val="248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9824208-806E-E17E-4CC4-F7D29ACBC42B}"/>
              </a:ext>
            </a:extLst>
          </p:cNvPr>
          <p:cNvSpPr/>
          <p:nvPr/>
        </p:nvSpPr>
        <p:spPr>
          <a:xfrm>
            <a:off x="7462854" y="3550320"/>
            <a:ext cx="457200" cy="1567512"/>
          </a:xfrm>
          <a:prstGeom prst="rect">
            <a:avLst/>
          </a:prstGeom>
          <a:solidFill>
            <a:srgbClr val="FFA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36A107-7582-D64E-9D90-2ADA683873B7}"/>
              </a:ext>
            </a:extLst>
          </p:cNvPr>
          <p:cNvSpPr/>
          <p:nvPr/>
        </p:nvSpPr>
        <p:spPr>
          <a:xfrm>
            <a:off x="8040923" y="3046696"/>
            <a:ext cx="457200" cy="207113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1F70C563-0C2C-72D3-9084-9A5F5031689E}"/>
              </a:ext>
            </a:extLst>
          </p:cNvPr>
          <p:cNvSpPr txBox="1"/>
          <p:nvPr/>
        </p:nvSpPr>
        <p:spPr>
          <a:xfrm>
            <a:off x="5739062" y="4936991"/>
            <a:ext cx="551988" cy="369332"/>
          </a:xfrm>
          <a:prstGeom prst="rect">
            <a:avLst/>
          </a:prstGeom>
          <a:noFill/>
        </p:spPr>
        <p:txBody>
          <a:bodyPr wrap="square" rtlCol="0">
            <a:spAutoFit/>
          </a:bodyPr>
          <a:lstStyle/>
          <a:p>
            <a:pPr algn="r"/>
            <a:r>
              <a:rPr lang="en-US" b="1" dirty="0">
                <a:solidFill>
                  <a:srgbClr val="FFA800"/>
                </a:solidFill>
                <a:latin typeface="Century Gothic" panose="020B0502020202020204" pitchFamily="34" charset="0"/>
              </a:rPr>
              <a:t>XX</a:t>
            </a:r>
            <a:endParaRPr lang="en-US" dirty="0">
              <a:solidFill>
                <a:srgbClr val="FFA800"/>
              </a:solidFill>
              <a:latin typeface="Century Gothic" panose="020B0502020202020204" pitchFamily="34" charset="0"/>
            </a:endParaRPr>
          </a:p>
        </p:txBody>
      </p:sp>
      <p:sp>
        <p:nvSpPr>
          <p:cNvPr id="19" name="TextBox 18">
            <a:extLst>
              <a:ext uri="{FF2B5EF4-FFF2-40B4-BE49-F238E27FC236}">
                <a16:creationId xmlns:a16="http://schemas.microsoft.com/office/drawing/2014/main" id="{F744A627-BCFE-B56D-E58C-B541E9902F30}"/>
              </a:ext>
            </a:extLst>
          </p:cNvPr>
          <p:cNvSpPr txBox="1"/>
          <p:nvPr/>
        </p:nvSpPr>
        <p:spPr>
          <a:xfrm>
            <a:off x="5739062" y="4347310"/>
            <a:ext cx="551988" cy="369332"/>
          </a:xfrm>
          <a:prstGeom prst="rect">
            <a:avLst/>
          </a:prstGeom>
          <a:noFill/>
        </p:spPr>
        <p:txBody>
          <a:bodyPr wrap="square" rtlCol="0">
            <a:spAutoFit/>
          </a:bodyPr>
          <a:lstStyle/>
          <a:p>
            <a:pPr algn="r"/>
            <a:r>
              <a:rPr lang="en-US" b="1" dirty="0">
                <a:solidFill>
                  <a:srgbClr val="FFA800"/>
                </a:solidFill>
                <a:latin typeface="Century Gothic" panose="020B0502020202020204" pitchFamily="34" charset="0"/>
              </a:rPr>
              <a:t>XX</a:t>
            </a:r>
            <a:endParaRPr lang="en-US" dirty="0">
              <a:solidFill>
                <a:srgbClr val="FFA800"/>
              </a:solidFill>
              <a:latin typeface="Century Gothic" panose="020B0502020202020204" pitchFamily="34" charset="0"/>
            </a:endParaRPr>
          </a:p>
        </p:txBody>
      </p:sp>
      <p:sp>
        <p:nvSpPr>
          <p:cNvPr id="23" name="TextBox 22">
            <a:extLst>
              <a:ext uri="{FF2B5EF4-FFF2-40B4-BE49-F238E27FC236}">
                <a16:creationId xmlns:a16="http://schemas.microsoft.com/office/drawing/2014/main" id="{11F8ADA4-DC40-9D33-9137-B4ACB9FAEEED}"/>
              </a:ext>
            </a:extLst>
          </p:cNvPr>
          <p:cNvSpPr txBox="1"/>
          <p:nvPr/>
        </p:nvSpPr>
        <p:spPr>
          <a:xfrm>
            <a:off x="5739062" y="1941542"/>
            <a:ext cx="551988" cy="369332"/>
          </a:xfrm>
          <a:prstGeom prst="rect">
            <a:avLst/>
          </a:prstGeom>
          <a:noFill/>
        </p:spPr>
        <p:txBody>
          <a:bodyPr wrap="square" rtlCol="0">
            <a:spAutoFit/>
          </a:bodyPr>
          <a:lstStyle/>
          <a:p>
            <a:pPr algn="r"/>
            <a:r>
              <a:rPr lang="en-US" b="1" dirty="0">
                <a:solidFill>
                  <a:srgbClr val="FFA800"/>
                </a:solidFill>
                <a:latin typeface="Century Gothic" panose="020B0502020202020204" pitchFamily="34" charset="0"/>
              </a:rPr>
              <a:t>XX</a:t>
            </a:r>
            <a:endParaRPr lang="en-US" dirty="0">
              <a:solidFill>
                <a:srgbClr val="FFA800"/>
              </a:solidFill>
              <a:latin typeface="Century Gothic" panose="020B0502020202020204" pitchFamily="34" charset="0"/>
            </a:endParaRPr>
          </a:p>
        </p:txBody>
      </p:sp>
      <p:sp>
        <p:nvSpPr>
          <p:cNvPr id="29" name="TextBox 28">
            <a:extLst>
              <a:ext uri="{FF2B5EF4-FFF2-40B4-BE49-F238E27FC236}">
                <a16:creationId xmlns:a16="http://schemas.microsoft.com/office/drawing/2014/main" id="{E6DE1FEE-8F75-5EA0-6449-60B10D0E74FC}"/>
              </a:ext>
            </a:extLst>
          </p:cNvPr>
          <p:cNvSpPr txBox="1"/>
          <p:nvPr/>
        </p:nvSpPr>
        <p:spPr>
          <a:xfrm>
            <a:off x="5739062" y="2540631"/>
            <a:ext cx="551988" cy="369332"/>
          </a:xfrm>
          <a:prstGeom prst="rect">
            <a:avLst/>
          </a:prstGeom>
          <a:noFill/>
        </p:spPr>
        <p:txBody>
          <a:bodyPr wrap="square" rtlCol="0">
            <a:spAutoFit/>
          </a:bodyPr>
          <a:lstStyle/>
          <a:p>
            <a:pPr algn="r"/>
            <a:r>
              <a:rPr lang="en-US" b="1" dirty="0">
                <a:solidFill>
                  <a:srgbClr val="FFA800"/>
                </a:solidFill>
                <a:latin typeface="Century Gothic" panose="020B0502020202020204" pitchFamily="34" charset="0"/>
              </a:rPr>
              <a:t>XX</a:t>
            </a:r>
            <a:endParaRPr lang="en-US" dirty="0">
              <a:solidFill>
                <a:srgbClr val="FFA800"/>
              </a:solidFill>
              <a:latin typeface="Century Gothic" panose="020B0502020202020204" pitchFamily="34" charset="0"/>
            </a:endParaRPr>
          </a:p>
        </p:txBody>
      </p:sp>
      <p:sp>
        <p:nvSpPr>
          <p:cNvPr id="32" name="TextBox 31">
            <a:extLst>
              <a:ext uri="{FF2B5EF4-FFF2-40B4-BE49-F238E27FC236}">
                <a16:creationId xmlns:a16="http://schemas.microsoft.com/office/drawing/2014/main" id="{94E20137-3957-8DFD-0DF7-51CFC376375E}"/>
              </a:ext>
            </a:extLst>
          </p:cNvPr>
          <p:cNvSpPr txBox="1"/>
          <p:nvPr/>
        </p:nvSpPr>
        <p:spPr>
          <a:xfrm>
            <a:off x="5739062" y="3139721"/>
            <a:ext cx="551988" cy="369332"/>
          </a:xfrm>
          <a:prstGeom prst="rect">
            <a:avLst/>
          </a:prstGeom>
          <a:noFill/>
        </p:spPr>
        <p:txBody>
          <a:bodyPr wrap="square" rtlCol="0">
            <a:spAutoFit/>
          </a:bodyPr>
          <a:lstStyle/>
          <a:p>
            <a:pPr algn="r"/>
            <a:r>
              <a:rPr lang="en-US" b="1" dirty="0">
                <a:solidFill>
                  <a:srgbClr val="FFA800"/>
                </a:solidFill>
                <a:latin typeface="Century Gothic" panose="020B0502020202020204" pitchFamily="34" charset="0"/>
              </a:rPr>
              <a:t>XX</a:t>
            </a:r>
            <a:endParaRPr lang="en-US" dirty="0">
              <a:solidFill>
                <a:srgbClr val="FFA800"/>
              </a:solidFill>
              <a:latin typeface="Century Gothic" panose="020B0502020202020204" pitchFamily="34" charset="0"/>
            </a:endParaRPr>
          </a:p>
        </p:txBody>
      </p:sp>
      <p:sp>
        <p:nvSpPr>
          <p:cNvPr id="33" name="TextBox 32">
            <a:extLst>
              <a:ext uri="{FF2B5EF4-FFF2-40B4-BE49-F238E27FC236}">
                <a16:creationId xmlns:a16="http://schemas.microsoft.com/office/drawing/2014/main" id="{542554E9-BD7D-4638-0FDC-CC5FD583106B}"/>
              </a:ext>
            </a:extLst>
          </p:cNvPr>
          <p:cNvSpPr txBox="1"/>
          <p:nvPr/>
        </p:nvSpPr>
        <p:spPr>
          <a:xfrm>
            <a:off x="5739062" y="3738811"/>
            <a:ext cx="551988" cy="369332"/>
          </a:xfrm>
          <a:prstGeom prst="rect">
            <a:avLst/>
          </a:prstGeom>
          <a:noFill/>
        </p:spPr>
        <p:txBody>
          <a:bodyPr wrap="square" rtlCol="0">
            <a:spAutoFit/>
          </a:bodyPr>
          <a:lstStyle/>
          <a:p>
            <a:pPr algn="r"/>
            <a:r>
              <a:rPr lang="en-US" b="1" dirty="0">
                <a:solidFill>
                  <a:srgbClr val="FFA800"/>
                </a:solidFill>
                <a:latin typeface="Century Gothic" panose="020B0502020202020204" pitchFamily="34" charset="0"/>
              </a:rPr>
              <a:t>XX</a:t>
            </a:r>
            <a:endParaRPr lang="en-US" dirty="0">
              <a:solidFill>
                <a:srgbClr val="FFA800"/>
              </a:solidFill>
              <a:latin typeface="Century Gothic" panose="020B0502020202020204" pitchFamily="34" charset="0"/>
            </a:endParaRPr>
          </a:p>
        </p:txBody>
      </p:sp>
      <p:sp>
        <p:nvSpPr>
          <p:cNvPr id="49" name="Rectangle 48">
            <a:extLst>
              <a:ext uri="{FF2B5EF4-FFF2-40B4-BE49-F238E27FC236}">
                <a16:creationId xmlns:a16="http://schemas.microsoft.com/office/drawing/2014/main" id="{34742BF8-6C12-BE67-4635-B0AAC346A262}"/>
              </a:ext>
            </a:extLst>
          </p:cNvPr>
          <p:cNvSpPr/>
          <p:nvPr/>
        </p:nvSpPr>
        <p:spPr>
          <a:xfrm>
            <a:off x="8624686" y="2725298"/>
            <a:ext cx="457200" cy="2392533"/>
          </a:xfrm>
          <a:prstGeom prst="rect">
            <a:avLst/>
          </a:prstGeom>
          <a:solidFill>
            <a:srgbClr val="248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4262BC03-A1B5-8320-155D-7A1CD9DD1C19}"/>
              </a:ext>
            </a:extLst>
          </p:cNvPr>
          <p:cNvSpPr/>
          <p:nvPr/>
        </p:nvSpPr>
        <p:spPr>
          <a:xfrm>
            <a:off x="9202754" y="2376801"/>
            <a:ext cx="457200" cy="2741031"/>
          </a:xfrm>
          <a:prstGeom prst="rect">
            <a:avLst/>
          </a:prstGeom>
          <a:solidFill>
            <a:srgbClr val="FFA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F0B244A6-52C5-D80C-9F98-D85EE0A0DB8B}"/>
              </a:ext>
            </a:extLst>
          </p:cNvPr>
          <p:cNvSpPr/>
          <p:nvPr/>
        </p:nvSpPr>
        <p:spPr>
          <a:xfrm>
            <a:off x="9780823" y="2126210"/>
            <a:ext cx="457200" cy="299162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70804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EA4815-E14A-3A3A-E30F-1527C2EE5C83}"/>
              </a:ext>
            </a:extLst>
          </p:cNvPr>
          <p:cNvSpPr/>
          <p:nvPr/>
        </p:nvSpPr>
        <p:spPr>
          <a:xfrm>
            <a:off x="991181" y="1206834"/>
            <a:ext cx="2570942" cy="1143000"/>
          </a:xfrm>
          <a:prstGeom prst="rect">
            <a:avLst/>
          </a:prstGeom>
          <a:solidFill>
            <a:srgbClr val="FFA800"/>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tIns="274320" rIns="91440" bIns="274320" rtlCol="0" anchor="ctr" anchorCtr="0"/>
          <a:lstStyle/>
          <a:p>
            <a:pPr rtl="0">
              <a:spcBef>
                <a:spcPts val="0"/>
              </a:spcBef>
              <a:spcAft>
                <a:spcPts val="0"/>
              </a:spcAft>
            </a:pPr>
            <a:r>
              <a:rPr lang="en-US" sz="1600" b="1" i="0" u="none" strike="noStrike" dirty="0">
                <a:solidFill>
                  <a:schemeClr val="bg1"/>
                </a:solidFill>
                <a:effectLst/>
                <a:latin typeface="Century Gothic" panose="020B0502020202020204" pitchFamily="34" charset="0"/>
              </a:rPr>
              <a:t>Objective Sample </a:t>
            </a:r>
            <a:r>
              <a:rPr lang="en-US" sz="1600" b="1" dirty="0">
                <a:solidFill>
                  <a:schemeClr val="bg1"/>
                </a:solidFill>
                <a:latin typeface="Century Gothic" panose="020B0502020202020204" pitchFamily="34" charset="0"/>
              </a:rPr>
              <a:t>T</a:t>
            </a:r>
            <a:r>
              <a:rPr lang="en-US" sz="1600" b="1" i="0" u="none" strike="noStrike" dirty="0">
                <a:solidFill>
                  <a:schemeClr val="bg1"/>
                </a:solidFill>
                <a:effectLst/>
                <a:latin typeface="Century Gothic" panose="020B0502020202020204" pitchFamily="34" charset="0"/>
              </a:rPr>
              <a:t>ext</a:t>
            </a:r>
            <a:endParaRPr lang="en-US" sz="1600" dirty="0">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E27C893D-B893-7191-C032-5D90049962A3}"/>
              </a:ext>
            </a:extLst>
          </p:cNvPr>
          <p:cNvSpPr/>
          <p:nvPr/>
        </p:nvSpPr>
        <p:spPr>
          <a:xfrm>
            <a:off x="3780262" y="1206834"/>
            <a:ext cx="7970537" cy="1143000"/>
          </a:xfrm>
          <a:prstGeom prst="rect">
            <a:avLst/>
          </a:prstGeom>
          <a:solidFill>
            <a:srgbClr val="FCE3B4"/>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rtlCol="0" anchor="ctr" anchorCtr="0"/>
          <a:lstStyle/>
          <a:p>
            <a:pPr rtl="0" fontAlgn="base">
              <a:spcBef>
                <a:spcPts val="0"/>
              </a:spcBef>
              <a:spcAft>
                <a:spcPts val="0"/>
              </a:spcAft>
            </a:pPr>
            <a:r>
              <a:rPr lang="en-US" sz="1400" i="0" u="none" strike="noStrike" dirty="0">
                <a:solidFill>
                  <a:schemeClr val="tx1">
                    <a:lumMod val="65000"/>
                    <a:lumOff val="35000"/>
                  </a:schemeClr>
                </a:solidFill>
                <a:effectLst/>
                <a:latin typeface="Century Gothic" panose="020B0502020202020204" pitchFamily="34" charset="0"/>
              </a:rPr>
              <a:t>Sample text</a:t>
            </a:r>
          </a:p>
        </p:txBody>
      </p:sp>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Resolution </a:t>
            </a:r>
          </a:p>
        </p:txBody>
      </p:sp>
      <p:sp>
        <p:nvSpPr>
          <p:cNvPr id="10" name="Oval 9">
            <a:extLst>
              <a:ext uri="{FF2B5EF4-FFF2-40B4-BE49-F238E27FC236}">
                <a16:creationId xmlns:a16="http://schemas.microsoft.com/office/drawing/2014/main" id="{3F0DD2A0-CE03-368F-4051-5DEDDEB0F610}"/>
              </a:ext>
            </a:extLst>
          </p:cNvPr>
          <p:cNvSpPr/>
          <p:nvPr/>
        </p:nvSpPr>
        <p:spPr>
          <a:xfrm>
            <a:off x="441200" y="1402746"/>
            <a:ext cx="731520" cy="731520"/>
          </a:xfrm>
          <a:prstGeom prst="ellipse">
            <a:avLst/>
          </a:prstGeom>
          <a:solidFill>
            <a:srgbClr val="FFA80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Google Shape;90;p1">
            <a:extLst>
              <a:ext uri="{FF2B5EF4-FFF2-40B4-BE49-F238E27FC236}">
                <a16:creationId xmlns:a16="http://schemas.microsoft.com/office/drawing/2014/main" id="{0FE51FA5-EF0E-3E2F-EC8A-81EF7397642F}"/>
              </a:ext>
            </a:extLst>
          </p:cNvPr>
          <p:cNvSpPr txBox="1"/>
          <p:nvPr/>
        </p:nvSpPr>
        <p:spPr>
          <a:xfrm>
            <a:off x="549981" y="1445361"/>
            <a:ext cx="51395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bg1"/>
                </a:solidFill>
                <a:latin typeface="Century Gothic"/>
                <a:ea typeface="Century Gothic"/>
                <a:cs typeface="Century Gothic"/>
                <a:sym typeface="Century Gothic"/>
              </a:rPr>
              <a:t>1</a:t>
            </a:r>
          </a:p>
        </p:txBody>
      </p:sp>
      <p:sp>
        <p:nvSpPr>
          <p:cNvPr id="13" name="Rectangle 12">
            <a:extLst>
              <a:ext uri="{FF2B5EF4-FFF2-40B4-BE49-F238E27FC236}">
                <a16:creationId xmlns:a16="http://schemas.microsoft.com/office/drawing/2014/main" id="{891A5A50-6995-4C4F-EEC7-E705F9E67F9C}"/>
              </a:ext>
            </a:extLst>
          </p:cNvPr>
          <p:cNvSpPr/>
          <p:nvPr/>
        </p:nvSpPr>
        <p:spPr>
          <a:xfrm>
            <a:off x="991181" y="2567283"/>
            <a:ext cx="2570942" cy="1143000"/>
          </a:xfrm>
          <a:prstGeom prst="rect">
            <a:avLst/>
          </a:prstGeom>
          <a:solidFill>
            <a:srgbClr val="248B7F"/>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tIns="274320" rIns="91440" bIns="274320" rtlCol="0" anchor="ctr" anchorCtr="0"/>
          <a:lstStyle/>
          <a:p>
            <a:pPr rtl="0">
              <a:spcBef>
                <a:spcPts val="0"/>
              </a:spcBef>
              <a:spcAft>
                <a:spcPts val="0"/>
              </a:spcAft>
            </a:pPr>
            <a:r>
              <a:rPr lang="en-US" sz="1600" b="1" i="0" u="none" strike="noStrike" dirty="0">
                <a:solidFill>
                  <a:schemeClr val="bg1"/>
                </a:solidFill>
                <a:effectLst/>
                <a:latin typeface="Century Gothic" panose="020B0502020202020204" pitchFamily="34" charset="0"/>
              </a:rPr>
              <a:t>Objective Sample </a:t>
            </a:r>
            <a:r>
              <a:rPr lang="en-US" sz="1600" b="1" dirty="0">
                <a:solidFill>
                  <a:schemeClr val="bg1"/>
                </a:solidFill>
                <a:latin typeface="Century Gothic" panose="020B0502020202020204" pitchFamily="34" charset="0"/>
              </a:rPr>
              <a:t>T</a:t>
            </a:r>
            <a:r>
              <a:rPr lang="en-US" sz="1600" b="1" i="0" u="none" strike="noStrike" dirty="0">
                <a:solidFill>
                  <a:schemeClr val="bg1"/>
                </a:solidFill>
                <a:effectLst/>
                <a:latin typeface="Century Gothic" panose="020B0502020202020204" pitchFamily="34" charset="0"/>
              </a:rPr>
              <a:t>ext</a:t>
            </a:r>
            <a:endParaRPr lang="en-US" sz="1600" dirty="0">
              <a:solidFill>
                <a:schemeClr val="bg1"/>
              </a:solidFill>
              <a:latin typeface="Century Gothic" panose="020B0502020202020204" pitchFamily="34" charset="0"/>
            </a:endParaRPr>
          </a:p>
        </p:txBody>
      </p:sp>
      <p:sp>
        <p:nvSpPr>
          <p:cNvPr id="14" name="Rectangle 13">
            <a:extLst>
              <a:ext uri="{FF2B5EF4-FFF2-40B4-BE49-F238E27FC236}">
                <a16:creationId xmlns:a16="http://schemas.microsoft.com/office/drawing/2014/main" id="{DFF7A7D8-02F3-207B-FFEB-7D69E05F7BAA}"/>
              </a:ext>
            </a:extLst>
          </p:cNvPr>
          <p:cNvSpPr/>
          <p:nvPr/>
        </p:nvSpPr>
        <p:spPr>
          <a:xfrm>
            <a:off x="3780262" y="2567283"/>
            <a:ext cx="7970537" cy="1143000"/>
          </a:xfrm>
          <a:prstGeom prst="rect">
            <a:avLst/>
          </a:prstGeom>
          <a:solidFill>
            <a:srgbClr val="AFDAD0"/>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rtlCol="0" anchor="ctr" anchorCtr="0"/>
          <a:lstStyle/>
          <a:p>
            <a:pPr rtl="0" fontAlgn="base">
              <a:spcBef>
                <a:spcPts val="0"/>
              </a:spcBef>
              <a:spcAft>
                <a:spcPts val="0"/>
              </a:spcAft>
            </a:pPr>
            <a:r>
              <a:rPr lang="en-US" sz="1400" i="0" u="none" strike="noStrike" dirty="0">
                <a:solidFill>
                  <a:schemeClr val="tx1">
                    <a:lumMod val="65000"/>
                    <a:lumOff val="35000"/>
                  </a:schemeClr>
                </a:solidFill>
                <a:effectLst/>
                <a:latin typeface="Century Gothic" panose="020B0502020202020204" pitchFamily="34" charset="0"/>
              </a:rPr>
              <a:t>Sample text</a:t>
            </a:r>
          </a:p>
        </p:txBody>
      </p:sp>
      <p:sp>
        <p:nvSpPr>
          <p:cNvPr id="16" name="Oval 15">
            <a:extLst>
              <a:ext uri="{FF2B5EF4-FFF2-40B4-BE49-F238E27FC236}">
                <a16:creationId xmlns:a16="http://schemas.microsoft.com/office/drawing/2014/main" id="{2EBC63D7-F647-E3B9-2570-6B8782A9A468}"/>
              </a:ext>
            </a:extLst>
          </p:cNvPr>
          <p:cNvSpPr/>
          <p:nvPr/>
        </p:nvSpPr>
        <p:spPr>
          <a:xfrm>
            <a:off x="441200" y="2763195"/>
            <a:ext cx="731520" cy="731520"/>
          </a:xfrm>
          <a:prstGeom prst="ellipse">
            <a:avLst/>
          </a:prstGeom>
          <a:solidFill>
            <a:srgbClr val="248B7F"/>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Google Shape;90;p1">
            <a:extLst>
              <a:ext uri="{FF2B5EF4-FFF2-40B4-BE49-F238E27FC236}">
                <a16:creationId xmlns:a16="http://schemas.microsoft.com/office/drawing/2014/main" id="{EBBA3387-9082-EAF8-90AE-64782E490637}"/>
              </a:ext>
            </a:extLst>
          </p:cNvPr>
          <p:cNvSpPr txBox="1"/>
          <p:nvPr/>
        </p:nvSpPr>
        <p:spPr>
          <a:xfrm>
            <a:off x="549981" y="2805810"/>
            <a:ext cx="51395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bg1"/>
                </a:solidFill>
                <a:latin typeface="Century Gothic"/>
                <a:ea typeface="Century Gothic"/>
                <a:cs typeface="Century Gothic"/>
                <a:sym typeface="Century Gothic"/>
              </a:rPr>
              <a:t>2</a:t>
            </a:r>
          </a:p>
        </p:txBody>
      </p:sp>
      <p:sp>
        <p:nvSpPr>
          <p:cNvPr id="18" name="Rectangle 17">
            <a:extLst>
              <a:ext uri="{FF2B5EF4-FFF2-40B4-BE49-F238E27FC236}">
                <a16:creationId xmlns:a16="http://schemas.microsoft.com/office/drawing/2014/main" id="{7B043310-0C8E-B929-F9EC-AEDA029F9638}"/>
              </a:ext>
            </a:extLst>
          </p:cNvPr>
          <p:cNvSpPr/>
          <p:nvPr/>
        </p:nvSpPr>
        <p:spPr>
          <a:xfrm>
            <a:off x="991181" y="3927732"/>
            <a:ext cx="2570942" cy="1143000"/>
          </a:xfrm>
          <a:prstGeom prst="rect">
            <a:avLst/>
          </a:prstGeom>
          <a:solidFill>
            <a:srgbClr val="FFA800"/>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tIns="274320" rIns="91440" bIns="274320" rtlCol="0" anchor="ctr" anchorCtr="0"/>
          <a:lstStyle/>
          <a:p>
            <a:pPr rtl="0">
              <a:spcBef>
                <a:spcPts val="0"/>
              </a:spcBef>
              <a:spcAft>
                <a:spcPts val="0"/>
              </a:spcAft>
            </a:pPr>
            <a:r>
              <a:rPr lang="en-US" sz="1600" b="1" i="0" u="none" strike="noStrike" dirty="0">
                <a:solidFill>
                  <a:schemeClr val="bg1"/>
                </a:solidFill>
                <a:effectLst/>
                <a:latin typeface="Century Gothic" panose="020B0502020202020204" pitchFamily="34" charset="0"/>
              </a:rPr>
              <a:t>Objective Sample </a:t>
            </a:r>
            <a:r>
              <a:rPr lang="en-US" sz="1600" b="1" dirty="0">
                <a:solidFill>
                  <a:schemeClr val="bg1"/>
                </a:solidFill>
                <a:latin typeface="Century Gothic" panose="020B0502020202020204" pitchFamily="34" charset="0"/>
              </a:rPr>
              <a:t>T</a:t>
            </a:r>
            <a:r>
              <a:rPr lang="en-US" sz="1600" b="1" i="0" u="none" strike="noStrike" dirty="0">
                <a:solidFill>
                  <a:schemeClr val="bg1"/>
                </a:solidFill>
                <a:effectLst/>
                <a:latin typeface="Century Gothic" panose="020B0502020202020204" pitchFamily="34" charset="0"/>
              </a:rPr>
              <a:t>ext</a:t>
            </a:r>
            <a:endParaRPr lang="en-US" sz="1600" dirty="0">
              <a:solidFill>
                <a:schemeClr val="bg1"/>
              </a:solidFill>
              <a:latin typeface="Century Gothic" panose="020B0502020202020204" pitchFamily="34" charset="0"/>
            </a:endParaRPr>
          </a:p>
        </p:txBody>
      </p:sp>
      <p:sp>
        <p:nvSpPr>
          <p:cNvPr id="19" name="Rectangle 18">
            <a:extLst>
              <a:ext uri="{FF2B5EF4-FFF2-40B4-BE49-F238E27FC236}">
                <a16:creationId xmlns:a16="http://schemas.microsoft.com/office/drawing/2014/main" id="{DA6F17D3-6085-5093-B990-FEA14A51407A}"/>
              </a:ext>
            </a:extLst>
          </p:cNvPr>
          <p:cNvSpPr/>
          <p:nvPr/>
        </p:nvSpPr>
        <p:spPr>
          <a:xfrm>
            <a:off x="3780262" y="3927732"/>
            <a:ext cx="7970537" cy="1143000"/>
          </a:xfrm>
          <a:prstGeom prst="rect">
            <a:avLst/>
          </a:prstGeom>
          <a:solidFill>
            <a:srgbClr val="FCE3B4"/>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rtlCol="0" anchor="ctr" anchorCtr="0"/>
          <a:lstStyle/>
          <a:p>
            <a:pPr rtl="0" fontAlgn="base">
              <a:spcBef>
                <a:spcPts val="0"/>
              </a:spcBef>
              <a:spcAft>
                <a:spcPts val="0"/>
              </a:spcAft>
            </a:pPr>
            <a:r>
              <a:rPr lang="en-US" sz="1400" i="0" u="none" strike="noStrike" dirty="0">
                <a:solidFill>
                  <a:schemeClr val="tx1">
                    <a:lumMod val="65000"/>
                    <a:lumOff val="35000"/>
                  </a:schemeClr>
                </a:solidFill>
                <a:effectLst/>
                <a:latin typeface="Century Gothic" panose="020B0502020202020204" pitchFamily="34" charset="0"/>
              </a:rPr>
              <a:t>Sample text</a:t>
            </a:r>
          </a:p>
        </p:txBody>
      </p:sp>
      <p:sp>
        <p:nvSpPr>
          <p:cNvPr id="20" name="Oval 19">
            <a:extLst>
              <a:ext uri="{FF2B5EF4-FFF2-40B4-BE49-F238E27FC236}">
                <a16:creationId xmlns:a16="http://schemas.microsoft.com/office/drawing/2014/main" id="{EDCDEC47-B22C-23EE-D836-64048A8035BD}"/>
              </a:ext>
            </a:extLst>
          </p:cNvPr>
          <p:cNvSpPr/>
          <p:nvPr/>
        </p:nvSpPr>
        <p:spPr>
          <a:xfrm>
            <a:off x="441200" y="4123644"/>
            <a:ext cx="731520" cy="731520"/>
          </a:xfrm>
          <a:prstGeom prst="ellipse">
            <a:avLst/>
          </a:prstGeom>
          <a:solidFill>
            <a:srgbClr val="FFA80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Google Shape;90;p1">
            <a:extLst>
              <a:ext uri="{FF2B5EF4-FFF2-40B4-BE49-F238E27FC236}">
                <a16:creationId xmlns:a16="http://schemas.microsoft.com/office/drawing/2014/main" id="{9AA85E2A-B987-F954-B4FF-BFDCD20F1223}"/>
              </a:ext>
            </a:extLst>
          </p:cNvPr>
          <p:cNvSpPr txBox="1"/>
          <p:nvPr/>
        </p:nvSpPr>
        <p:spPr>
          <a:xfrm>
            <a:off x="549981" y="4166259"/>
            <a:ext cx="51395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bg1"/>
                </a:solidFill>
                <a:latin typeface="Century Gothic"/>
                <a:ea typeface="Century Gothic"/>
                <a:cs typeface="Century Gothic"/>
                <a:sym typeface="Century Gothic"/>
              </a:rPr>
              <a:t>3</a:t>
            </a:r>
          </a:p>
        </p:txBody>
      </p:sp>
      <p:sp>
        <p:nvSpPr>
          <p:cNvPr id="22" name="Rectangle 21">
            <a:extLst>
              <a:ext uri="{FF2B5EF4-FFF2-40B4-BE49-F238E27FC236}">
                <a16:creationId xmlns:a16="http://schemas.microsoft.com/office/drawing/2014/main" id="{8FFA276D-BAA8-4709-3AF9-359BEDC59E01}"/>
              </a:ext>
            </a:extLst>
          </p:cNvPr>
          <p:cNvSpPr/>
          <p:nvPr/>
        </p:nvSpPr>
        <p:spPr>
          <a:xfrm>
            <a:off x="991181" y="5288181"/>
            <a:ext cx="2570942" cy="1143000"/>
          </a:xfrm>
          <a:prstGeom prst="rect">
            <a:avLst/>
          </a:prstGeom>
          <a:solidFill>
            <a:srgbClr val="248B7F"/>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tIns="274320" rIns="91440" bIns="274320" rtlCol="0" anchor="ctr" anchorCtr="0"/>
          <a:lstStyle/>
          <a:p>
            <a:pPr rtl="0">
              <a:spcBef>
                <a:spcPts val="0"/>
              </a:spcBef>
              <a:spcAft>
                <a:spcPts val="0"/>
              </a:spcAft>
            </a:pPr>
            <a:r>
              <a:rPr lang="en-US" sz="1600" b="1" i="0" u="none" strike="noStrike" dirty="0">
                <a:solidFill>
                  <a:schemeClr val="bg1"/>
                </a:solidFill>
                <a:effectLst/>
                <a:latin typeface="Century Gothic" panose="020B0502020202020204" pitchFamily="34" charset="0"/>
              </a:rPr>
              <a:t>Objective Sample </a:t>
            </a:r>
            <a:r>
              <a:rPr lang="en-US" sz="1600" b="1" dirty="0">
                <a:solidFill>
                  <a:schemeClr val="bg1"/>
                </a:solidFill>
                <a:latin typeface="Century Gothic" panose="020B0502020202020204" pitchFamily="34" charset="0"/>
              </a:rPr>
              <a:t>T</a:t>
            </a:r>
            <a:r>
              <a:rPr lang="en-US" sz="1600" b="1" i="0" u="none" strike="noStrike" dirty="0">
                <a:solidFill>
                  <a:schemeClr val="bg1"/>
                </a:solidFill>
                <a:effectLst/>
                <a:latin typeface="Century Gothic" panose="020B0502020202020204" pitchFamily="34" charset="0"/>
              </a:rPr>
              <a:t>ext</a:t>
            </a:r>
            <a:endParaRPr lang="en-US" sz="1600" dirty="0">
              <a:solidFill>
                <a:schemeClr val="bg1"/>
              </a:solidFill>
              <a:latin typeface="Century Gothic" panose="020B0502020202020204" pitchFamily="34" charset="0"/>
            </a:endParaRPr>
          </a:p>
        </p:txBody>
      </p:sp>
      <p:sp>
        <p:nvSpPr>
          <p:cNvPr id="23" name="Rectangle 22">
            <a:extLst>
              <a:ext uri="{FF2B5EF4-FFF2-40B4-BE49-F238E27FC236}">
                <a16:creationId xmlns:a16="http://schemas.microsoft.com/office/drawing/2014/main" id="{269496DD-848C-C37F-EA51-32F6C2C6E586}"/>
              </a:ext>
            </a:extLst>
          </p:cNvPr>
          <p:cNvSpPr/>
          <p:nvPr/>
        </p:nvSpPr>
        <p:spPr>
          <a:xfrm>
            <a:off x="3780262" y="5288181"/>
            <a:ext cx="7970537" cy="1143000"/>
          </a:xfrm>
          <a:prstGeom prst="rect">
            <a:avLst/>
          </a:prstGeom>
          <a:solidFill>
            <a:srgbClr val="AFDAD0"/>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rtlCol="0" anchor="ctr" anchorCtr="0"/>
          <a:lstStyle/>
          <a:p>
            <a:pPr rtl="0" fontAlgn="base">
              <a:spcBef>
                <a:spcPts val="0"/>
              </a:spcBef>
              <a:spcAft>
                <a:spcPts val="0"/>
              </a:spcAft>
            </a:pPr>
            <a:r>
              <a:rPr lang="en-US" sz="1400" i="0" u="none" strike="noStrike" dirty="0">
                <a:solidFill>
                  <a:schemeClr val="tx1">
                    <a:lumMod val="65000"/>
                    <a:lumOff val="35000"/>
                  </a:schemeClr>
                </a:solidFill>
                <a:effectLst/>
                <a:latin typeface="Century Gothic" panose="020B0502020202020204" pitchFamily="34" charset="0"/>
              </a:rPr>
              <a:t>Sample text</a:t>
            </a:r>
          </a:p>
        </p:txBody>
      </p:sp>
      <p:sp>
        <p:nvSpPr>
          <p:cNvPr id="24" name="Oval 23">
            <a:extLst>
              <a:ext uri="{FF2B5EF4-FFF2-40B4-BE49-F238E27FC236}">
                <a16:creationId xmlns:a16="http://schemas.microsoft.com/office/drawing/2014/main" id="{E473056C-6A7A-AC4C-8BB1-68264C8E8C3D}"/>
              </a:ext>
            </a:extLst>
          </p:cNvPr>
          <p:cNvSpPr/>
          <p:nvPr/>
        </p:nvSpPr>
        <p:spPr>
          <a:xfrm>
            <a:off x="441200" y="5484093"/>
            <a:ext cx="731520" cy="731520"/>
          </a:xfrm>
          <a:prstGeom prst="ellipse">
            <a:avLst/>
          </a:prstGeom>
          <a:solidFill>
            <a:srgbClr val="248B7F"/>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Google Shape;90;p1">
            <a:extLst>
              <a:ext uri="{FF2B5EF4-FFF2-40B4-BE49-F238E27FC236}">
                <a16:creationId xmlns:a16="http://schemas.microsoft.com/office/drawing/2014/main" id="{978CA2E7-6C7C-92FF-72EB-7882443F527B}"/>
              </a:ext>
            </a:extLst>
          </p:cNvPr>
          <p:cNvSpPr txBox="1"/>
          <p:nvPr/>
        </p:nvSpPr>
        <p:spPr>
          <a:xfrm>
            <a:off x="549981" y="5526708"/>
            <a:ext cx="51395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bg1"/>
                </a:solidFill>
                <a:latin typeface="Century Gothic"/>
                <a:ea typeface="Century Gothic"/>
                <a:cs typeface="Century Gothic"/>
                <a:sym typeface="Century Gothic"/>
              </a:rPr>
              <a:t>4</a:t>
            </a:r>
          </a:p>
        </p:txBody>
      </p:sp>
    </p:spTree>
    <p:extLst>
      <p:ext uri="{BB962C8B-B14F-4D97-AF65-F5344CB8AC3E}">
        <p14:creationId xmlns:p14="http://schemas.microsoft.com/office/powerpoint/2010/main" val="4060974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Project Approach </a:t>
            </a:r>
          </a:p>
        </p:txBody>
      </p:sp>
      <p:sp>
        <p:nvSpPr>
          <p:cNvPr id="7" name="Chevron 6">
            <a:extLst>
              <a:ext uri="{FF2B5EF4-FFF2-40B4-BE49-F238E27FC236}">
                <a16:creationId xmlns:a16="http://schemas.microsoft.com/office/drawing/2014/main" id="{B5773AA6-FDD1-F2FF-3E1F-1E6D86BD0102}"/>
              </a:ext>
            </a:extLst>
          </p:cNvPr>
          <p:cNvSpPr/>
          <p:nvPr/>
        </p:nvSpPr>
        <p:spPr>
          <a:xfrm>
            <a:off x="918014" y="2060497"/>
            <a:ext cx="2734983" cy="1026582"/>
          </a:xfrm>
          <a:prstGeom prst="chevron">
            <a:avLst>
              <a:gd name="adj" fmla="val 27269"/>
            </a:avLst>
          </a:prstGeom>
          <a:solidFill>
            <a:srgbClr val="248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Century Gothic" panose="020B0502020202020204" pitchFamily="34" charset="0"/>
              </a:rPr>
              <a:t>Sample Step:</a:t>
            </a:r>
            <a:br>
              <a:rPr lang="en-US" sz="1400" b="1" dirty="0">
                <a:latin typeface="Century Gothic" panose="020B0502020202020204" pitchFamily="34" charset="0"/>
              </a:rPr>
            </a:br>
            <a:r>
              <a:rPr lang="en-US" sz="1400" dirty="0">
                <a:latin typeface="Century Gothic" panose="020B0502020202020204" pitchFamily="34" charset="0"/>
              </a:rPr>
              <a:t>Sample text</a:t>
            </a:r>
          </a:p>
        </p:txBody>
      </p:sp>
      <p:sp>
        <p:nvSpPr>
          <p:cNvPr id="8" name="Chevron 7">
            <a:extLst>
              <a:ext uri="{FF2B5EF4-FFF2-40B4-BE49-F238E27FC236}">
                <a16:creationId xmlns:a16="http://schemas.microsoft.com/office/drawing/2014/main" id="{14F07402-AAFB-2F90-4ACF-29178C62770D}"/>
              </a:ext>
            </a:extLst>
          </p:cNvPr>
          <p:cNvSpPr/>
          <p:nvPr/>
        </p:nvSpPr>
        <p:spPr>
          <a:xfrm>
            <a:off x="3459650" y="2060497"/>
            <a:ext cx="2734981" cy="1026582"/>
          </a:xfrm>
          <a:prstGeom prst="chevron">
            <a:avLst>
              <a:gd name="adj" fmla="val 27748"/>
            </a:avLst>
          </a:prstGeom>
          <a:solidFill>
            <a:srgbClr val="FFA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Century Gothic" panose="020B0502020202020204" pitchFamily="34" charset="0"/>
              </a:rPr>
              <a:t>Sample Step:</a:t>
            </a:r>
            <a:br>
              <a:rPr lang="en-US" sz="1400" b="1" dirty="0">
                <a:latin typeface="Century Gothic" panose="020B0502020202020204" pitchFamily="34" charset="0"/>
              </a:rPr>
            </a:br>
            <a:r>
              <a:rPr lang="en-US" sz="1400" dirty="0">
                <a:latin typeface="Century Gothic" panose="020B0502020202020204" pitchFamily="34" charset="0"/>
              </a:rPr>
              <a:t>Sample text</a:t>
            </a:r>
          </a:p>
        </p:txBody>
      </p:sp>
      <p:sp>
        <p:nvSpPr>
          <p:cNvPr id="10" name="Chevron 9">
            <a:extLst>
              <a:ext uri="{FF2B5EF4-FFF2-40B4-BE49-F238E27FC236}">
                <a16:creationId xmlns:a16="http://schemas.microsoft.com/office/drawing/2014/main" id="{FD1150FD-6E85-5868-585F-AD84C9F7CEC4}"/>
              </a:ext>
            </a:extLst>
          </p:cNvPr>
          <p:cNvSpPr/>
          <p:nvPr/>
        </p:nvSpPr>
        <p:spPr>
          <a:xfrm>
            <a:off x="6001284" y="2060497"/>
            <a:ext cx="2734980" cy="1026582"/>
          </a:xfrm>
          <a:prstGeom prst="chevron">
            <a:avLst>
              <a:gd name="adj" fmla="val 27508"/>
            </a:avLst>
          </a:prstGeom>
          <a:solidFill>
            <a:srgbClr val="248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Century Gothic" panose="020B0502020202020204" pitchFamily="34" charset="0"/>
              </a:rPr>
              <a:t>Sample Step:</a:t>
            </a:r>
            <a:br>
              <a:rPr lang="en-US" sz="1400" b="1" dirty="0">
                <a:latin typeface="Century Gothic" panose="020B0502020202020204" pitchFamily="34" charset="0"/>
              </a:rPr>
            </a:br>
            <a:r>
              <a:rPr lang="en-US" sz="1400" dirty="0">
                <a:latin typeface="Century Gothic" panose="020B0502020202020204" pitchFamily="34" charset="0"/>
              </a:rPr>
              <a:t>Sample text</a:t>
            </a:r>
          </a:p>
        </p:txBody>
      </p:sp>
      <p:sp>
        <p:nvSpPr>
          <p:cNvPr id="12" name="Chevron 11">
            <a:extLst>
              <a:ext uri="{FF2B5EF4-FFF2-40B4-BE49-F238E27FC236}">
                <a16:creationId xmlns:a16="http://schemas.microsoft.com/office/drawing/2014/main" id="{1E0B628F-111C-926F-810B-980440F0B665}"/>
              </a:ext>
            </a:extLst>
          </p:cNvPr>
          <p:cNvSpPr/>
          <p:nvPr/>
        </p:nvSpPr>
        <p:spPr>
          <a:xfrm>
            <a:off x="8542916" y="2060497"/>
            <a:ext cx="2734981" cy="1026582"/>
          </a:xfrm>
          <a:prstGeom prst="chevron">
            <a:avLst>
              <a:gd name="adj" fmla="val 27029"/>
            </a:avLst>
          </a:prstGeom>
          <a:solidFill>
            <a:srgbClr val="FFA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Century Gothic" panose="020B0502020202020204" pitchFamily="34" charset="0"/>
              </a:rPr>
              <a:t>Sample Step:</a:t>
            </a:r>
            <a:br>
              <a:rPr lang="en-US" sz="1400" b="1" dirty="0">
                <a:latin typeface="Century Gothic" panose="020B0502020202020204" pitchFamily="34" charset="0"/>
              </a:rPr>
            </a:br>
            <a:r>
              <a:rPr lang="en-US" sz="1400" dirty="0">
                <a:latin typeface="Century Gothic" panose="020B0502020202020204" pitchFamily="34" charset="0"/>
              </a:rPr>
              <a:t>Sample text</a:t>
            </a:r>
          </a:p>
        </p:txBody>
      </p:sp>
      <p:sp>
        <p:nvSpPr>
          <p:cNvPr id="32" name="Oval 31">
            <a:extLst>
              <a:ext uri="{FF2B5EF4-FFF2-40B4-BE49-F238E27FC236}">
                <a16:creationId xmlns:a16="http://schemas.microsoft.com/office/drawing/2014/main" id="{8B7AF16B-CB54-70F5-D0C7-48DD1FC9242B}"/>
              </a:ext>
            </a:extLst>
          </p:cNvPr>
          <p:cNvSpPr/>
          <p:nvPr/>
        </p:nvSpPr>
        <p:spPr>
          <a:xfrm>
            <a:off x="1904720" y="1470165"/>
            <a:ext cx="731520" cy="731520"/>
          </a:xfrm>
          <a:prstGeom prst="ellipse">
            <a:avLst/>
          </a:prstGeom>
          <a:solidFill>
            <a:srgbClr val="248B7F"/>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Google Shape;90;p1">
            <a:extLst>
              <a:ext uri="{FF2B5EF4-FFF2-40B4-BE49-F238E27FC236}">
                <a16:creationId xmlns:a16="http://schemas.microsoft.com/office/drawing/2014/main" id="{A2DF492F-774D-8472-35BD-FB115DBF25BB}"/>
              </a:ext>
            </a:extLst>
          </p:cNvPr>
          <p:cNvSpPr txBox="1"/>
          <p:nvPr/>
        </p:nvSpPr>
        <p:spPr>
          <a:xfrm>
            <a:off x="2013501" y="1512780"/>
            <a:ext cx="51395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bg1"/>
                </a:solidFill>
                <a:latin typeface="Century Gothic"/>
                <a:ea typeface="Century Gothic"/>
                <a:cs typeface="Century Gothic"/>
                <a:sym typeface="Century Gothic"/>
              </a:rPr>
              <a:t>1</a:t>
            </a:r>
          </a:p>
        </p:txBody>
      </p:sp>
      <p:sp>
        <p:nvSpPr>
          <p:cNvPr id="33" name="Oval 32">
            <a:extLst>
              <a:ext uri="{FF2B5EF4-FFF2-40B4-BE49-F238E27FC236}">
                <a16:creationId xmlns:a16="http://schemas.microsoft.com/office/drawing/2014/main" id="{FF1BBA8B-5FE2-23DA-2650-1EB165522669}"/>
              </a:ext>
            </a:extLst>
          </p:cNvPr>
          <p:cNvSpPr/>
          <p:nvPr/>
        </p:nvSpPr>
        <p:spPr>
          <a:xfrm>
            <a:off x="4475200" y="1470165"/>
            <a:ext cx="731520" cy="731520"/>
          </a:xfrm>
          <a:prstGeom prst="ellipse">
            <a:avLst/>
          </a:prstGeom>
          <a:solidFill>
            <a:srgbClr val="FFA80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Google Shape;90;p1">
            <a:extLst>
              <a:ext uri="{FF2B5EF4-FFF2-40B4-BE49-F238E27FC236}">
                <a16:creationId xmlns:a16="http://schemas.microsoft.com/office/drawing/2014/main" id="{DF77CC21-1E46-A4B6-23C5-82800DCCC258}"/>
              </a:ext>
            </a:extLst>
          </p:cNvPr>
          <p:cNvSpPr txBox="1"/>
          <p:nvPr/>
        </p:nvSpPr>
        <p:spPr>
          <a:xfrm>
            <a:off x="4583981" y="1512780"/>
            <a:ext cx="51395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bg1"/>
                </a:solidFill>
                <a:latin typeface="Century Gothic"/>
                <a:ea typeface="Century Gothic"/>
                <a:cs typeface="Century Gothic"/>
                <a:sym typeface="Century Gothic"/>
              </a:rPr>
              <a:t>2</a:t>
            </a:r>
          </a:p>
        </p:txBody>
      </p:sp>
      <p:sp>
        <p:nvSpPr>
          <p:cNvPr id="35" name="Oval 34">
            <a:extLst>
              <a:ext uri="{FF2B5EF4-FFF2-40B4-BE49-F238E27FC236}">
                <a16:creationId xmlns:a16="http://schemas.microsoft.com/office/drawing/2014/main" id="{51372025-1B9F-04DB-CD38-46438B771C18}"/>
              </a:ext>
            </a:extLst>
          </p:cNvPr>
          <p:cNvSpPr/>
          <p:nvPr/>
        </p:nvSpPr>
        <p:spPr>
          <a:xfrm>
            <a:off x="7015200" y="1470165"/>
            <a:ext cx="731520" cy="731520"/>
          </a:xfrm>
          <a:prstGeom prst="ellipse">
            <a:avLst/>
          </a:prstGeom>
          <a:solidFill>
            <a:srgbClr val="248B7F"/>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Google Shape;90;p1">
            <a:extLst>
              <a:ext uri="{FF2B5EF4-FFF2-40B4-BE49-F238E27FC236}">
                <a16:creationId xmlns:a16="http://schemas.microsoft.com/office/drawing/2014/main" id="{3AB6CFE5-7702-1805-6D8C-FEE23A688470}"/>
              </a:ext>
            </a:extLst>
          </p:cNvPr>
          <p:cNvSpPr txBox="1"/>
          <p:nvPr/>
        </p:nvSpPr>
        <p:spPr>
          <a:xfrm>
            <a:off x="7123981" y="1512780"/>
            <a:ext cx="51395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bg1"/>
                </a:solidFill>
                <a:latin typeface="Century Gothic"/>
                <a:ea typeface="Century Gothic"/>
                <a:cs typeface="Century Gothic"/>
                <a:sym typeface="Century Gothic"/>
              </a:rPr>
              <a:t>3</a:t>
            </a:r>
          </a:p>
        </p:txBody>
      </p:sp>
      <p:sp>
        <p:nvSpPr>
          <p:cNvPr id="38" name="Oval 37">
            <a:extLst>
              <a:ext uri="{FF2B5EF4-FFF2-40B4-BE49-F238E27FC236}">
                <a16:creationId xmlns:a16="http://schemas.microsoft.com/office/drawing/2014/main" id="{78BE938D-37E8-ADB3-F23D-C89B599AA9CA}"/>
              </a:ext>
            </a:extLst>
          </p:cNvPr>
          <p:cNvSpPr/>
          <p:nvPr/>
        </p:nvSpPr>
        <p:spPr>
          <a:xfrm>
            <a:off x="9555200" y="1470165"/>
            <a:ext cx="731520" cy="731520"/>
          </a:xfrm>
          <a:prstGeom prst="ellipse">
            <a:avLst/>
          </a:prstGeom>
          <a:solidFill>
            <a:srgbClr val="FFA80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Google Shape;90;p1">
            <a:extLst>
              <a:ext uri="{FF2B5EF4-FFF2-40B4-BE49-F238E27FC236}">
                <a16:creationId xmlns:a16="http://schemas.microsoft.com/office/drawing/2014/main" id="{25641CBE-A4AC-5C9F-3C82-47BCD4358FF9}"/>
              </a:ext>
            </a:extLst>
          </p:cNvPr>
          <p:cNvSpPr txBox="1"/>
          <p:nvPr/>
        </p:nvSpPr>
        <p:spPr>
          <a:xfrm>
            <a:off x="9663981" y="1512780"/>
            <a:ext cx="51395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bg1"/>
                </a:solidFill>
                <a:latin typeface="Century Gothic"/>
                <a:ea typeface="Century Gothic"/>
                <a:cs typeface="Century Gothic"/>
                <a:sym typeface="Century Gothic"/>
              </a:rPr>
              <a:t>4</a:t>
            </a:r>
          </a:p>
        </p:txBody>
      </p:sp>
      <p:sp>
        <p:nvSpPr>
          <p:cNvPr id="5" name="Rectangle 4">
            <a:extLst>
              <a:ext uri="{FF2B5EF4-FFF2-40B4-BE49-F238E27FC236}">
                <a16:creationId xmlns:a16="http://schemas.microsoft.com/office/drawing/2014/main" id="{620681F5-CDED-552E-29F9-A8747ECA6063}"/>
              </a:ext>
            </a:extLst>
          </p:cNvPr>
          <p:cNvSpPr/>
          <p:nvPr/>
        </p:nvSpPr>
        <p:spPr>
          <a:xfrm>
            <a:off x="0" y="3933864"/>
            <a:ext cx="12192000" cy="2924136"/>
          </a:xfrm>
          <a:prstGeom prst="rect">
            <a:avLst/>
          </a:prstGeom>
          <a:solidFill>
            <a:srgbClr val="FFA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17346771-146A-4CAD-8F23-A31FF05C0DA6}"/>
              </a:ext>
            </a:extLst>
          </p:cNvPr>
          <p:cNvSpPr/>
          <p:nvPr/>
        </p:nvSpPr>
        <p:spPr>
          <a:xfrm>
            <a:off x="1042192" y="4354589"/>
            <a:ext cx="10107616" cy="2032062"/>
          </a:xfrm>
          <a:prstGeom prst="rect">
            <a:avLst/>
          </a:prstGeom>
          <a:solidFill>
            <a:srgbClr val="248B7F"/>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t" anchorCtr="0"/>
          <a:lstStyle/>
          <a:p>
            <a:pPr algn="ctr" rtl="0">
              <a:spcBef>
                <a:spcPts val="0"/>
              </a:spcBef>
              <a:spcAft>
                <a:spcPts val="0"/>
              </a:spcAft>
            </a:pPr>
            <a:r>
              <a:rPr lang="en-US" b="0" dirty="0">
                <a:solidFill>
                  <a:schemeClr val="bg1"/>
                </a:solidFill>
                <a:effectLst/>
                <a:latin typeface="Century Gothic" panose="020B0502020202020204" pitchFamily="34" charset="0"/>
              </a:rPr>
              <a:t>Project approach overview sample text.</a:t>
            </a:r>
          </a:p>
          <a:p>
            <a:pPr algn="ct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90303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Deliverables</a:t>
            </a:r>
          </a:p>
        </p:txBody>
      </p:sp>
      <p:graphicFrame>
        <p:nvGraphicFramePr>
          <p:cNvPr id="3" name="Table 2">
            <a:extLst>
              <a:ext uri="{FF2B5EF4-FFF2-40B4-BE49-F238E27FC236}">
                <a16:creationId xmlns:a16="http://schemas.microsoft.com/office/drawing/2014/main" id="{88A74274-CECB-8684-CA2B-4F6C95EE0B9B}"/>
              </a:ext>
            </a:extLst>
          </p:cNvPr>
          <p:cNvGraphicFramePr>
            <a:graphicFrameLocks noGrp="1"/>
          </p:cNvGraphicFramePr>
          <p:nvPr>
            <p:extLst>
              <p:ext uri="{D42A27DB-BD31-4B8C-83A1-F6EECF244321}">
                <p14:modId xmlns:p14="http://schemas.microsoft.com/office/powerpoint/2010/main" val="2229016773"/>
              </p:ext>
            </p:extLst>
          </p:nvPr>
        </p:nvGraphicFramePr>
        <p:xfrm>
          <a:off x="2295075" y="1359010"/>
          <a:ext cx="7980219" cy="4389120"/>
        </p:xfrm>
        <a:graphic>
          <a:graphicData uri="http://schemas.openxmlformats.org/drawingml/2006/table">
            <a:tbl>
              <a:tblPr firstRow="1" bandRow="1">
                <a:tableStyleId>{5C22544A-7EE6-4342-B048-85BDC9FD1C3A}</a:tableStyleId>
              </a:tblPr>
              <a:tblGrid>
                <a:gridCol w="1995055">
                  <a:extLst>
                    <a:ext uri="{9D8B030D-6E8A-4147-A177-3AD203B41FA5}">
                      <a16:colId xmlns:a16="http://schemas.microsoft.com/office/drawing/2014/main" val="1672129667"/>
                    </a:ext>
                  </a:extLst>
                </a:gridCol>
                <a:gridCol w="2992582">
                  <a:extLst>
                    <a:ext uri="{9D8B030D-6E8A-4147-A177-3AD203B41FA5}">
                      <a16:colId xmlns:a16="http://schemas.microsoft.com/office/drawing/2014/main" val="602210714"/>
                    </a:ext>
                  </a:extLst>
                </a:gridCol>
                <a:gridCol w="2992582">
                  <a:extLst>
                    <a:ext uri="{9D8B030D-6E8A-4147-A177-3AD203B41FA5}">
                      <a16:colId xmlns:a16="http://schemas.microsoft.com/office/drawing/2014/main" val="3143907215"/>
                    </a:ext>
                  </a:extLst>
                </a:gridCol>
              </a:tblGrid>
              <a:tr h="731520">
                <a:tc>
                  <a:txBody>
                    <a:bodyPr/>
                    <a:lstStyle/>
                    <a:p>
                      <a:pPr algn="ctr">
                        <a:lnSpc>
                          <a:spcPct val="100000"/>
                        </a:lnSpc>
                      </a:pPr>
                      <a:endParaRPr lang="en-US" sz="1400" dirty="0">
                        <a:solidFill>
                          <a:schemeClr val="bg1"/>
                        </a:solidFill>
                        <a:latin typeface="Century Gothic" panose="020B0502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800" dirty="0">
                          <a:solidFill>
                            <a:schemeClr val="bg1"/>
                          </a:solidFill>
                          <a:latin typeface="Century Gothic" panose="020B0502020202020204" pitchFamily="34" charset="0"/>
                        </a:rPr>
                        <a:t>Deliverable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8B7F"/>
                    </a:solidFill>
                  </a:tcPr>
                </a:tc>
                <a:tc>
                  <a:txBody>
                    <a:bodyPr/>
                    <a:lstStyle/>
                    <a:p>
                      <a:pPr algn="ctr">
                        <a:lnSpc>
                          <a:spcPct val="100000"/>
                        </a:lnSpc>
                      </a:pPr>
                      <a:r>
                        <a:rPr lang="en-US" sz="1800" dirty="0">
                          <a:solidFill>
                            <a:schemeClr val="bg1"/>
                          </a:solidFill>
                          <a:latin typeface="Century Gothic" panose="020B0502020202020204" pitchFamily="34" charset="0"/>
                        </a:rPr>
                        <a:t>Description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8B7F"/>
                    </a:solidFill>
                  </a:tcPr>
                </a:tc>
                <a:extLst>
                  <a:ext uri="{0D108BD9-81ED-4DB2-BD59-A6C34878D82A}">
                    <a16:rowId xmlns:a16="http://schemas.microsoft.com/office/drawing/2014/main" val="350915962"/>
                  </a:ext>
                </a:extLst>
              </a:tr>
              <a:tr h="7315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bg1"/>
                          </a:solidFill>
                          <a:latin typeface="Century Gothic" panose="020B0502020202020204" pitchFamily="34" charset="0"/>
                          <a:ea typeface="+mn-ea"/>
                          <a:cs typeface="+mn-cs"/>
                        </a:rPr>
                        <a:t>Initiation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A8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Sample text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Sample text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65858687"/>
                  </a:ext>
                </a:extLst>
              </a:tr>
              <a:tr h="7315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bg1"/>
                          </a:solidFill>
                          <a:latin typeface="Century Gothic" panose="020B0502020202020204" pitchFamily="34" charset="0"/>
                          <a:ea typeface="+mn-ea"/>
                          <a:cs typeface="+mn-cs"/>
                        </a:rPr>
                        <a:t>Planning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A8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Sample text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Sample text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69655794"/>
                  </a:ext>
                </a:extLst>
              </a:tr>
              <a:tr h="7315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bg1"/>
                          </a:solidFill>
                          <a:latin typeface="Century Gothic" panose="020B0502020202020204" pitchFamily="34" charset="0"/>
                          <a:ea typeface="+mn-ea"/>
                          <a:cs typeface="+mn-cs"/>
                        </a:rPr>
                        <a:t>Execution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A8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Sample text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Sample text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40556820"/>
                  </a:ext>
                </a:extLst>
              </a:tr>
              <a:tr h="7315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bg1"/>
                          </a:solidFill>
                          <a:latin typeface="Century Gothic" panose="020B0502020202020204" pitchFamily="34" charset="0"/>
                          <a:ea typeface="+mn-ea"/>
                          <a:cs typeface="+mn-cs"/>
                        </a:rPr>
                        <a:t>Monitoring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A8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Sample text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Sample text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77809511"/>
                  </a:ext>
                </a:extLst>
              </a:tr>
              <a:tr h="7315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bg1"/>
                          </a:solidFill>
                          <a:latin typeface="Century Gothic" panose="020B0502020202020204" pitchFamily="34" charset="0"/>
                          <a:ea typeface="+mn-ea"/>
                          <a:cs typeface="+mn-cs"/>
                        </a:rPr>
                        <a:t>Closure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A8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Sample text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Sample text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21869467"/>
                  </a:ext>
                </a:extLst>
              </a:tr>
            </a:tbl>
          </a:graphicData>
        </a:graphic>
      </p:graphicFrame>
      <p:sp>
        <p:nvSpPr>
          <p:cNvPr id="4" name="Rectangle 3">
            <a:extLst>
              <a:ext uri="{FF2B5EF4-FFF2-40B4-BE49-F238E27FC236}">
                <a16:creationId xmlns:a16="http://schemas.microsoft.com/office/drawing/2014/main" id="{914BA871-66D9-CC54-DCD6-144D970AF05C}"/>
              </a:ext>
            </a:extLst>
          </p:cNvPr>
          <p:cNvSpPr/>
          <p:nvPr/>
        </p:nvSpPr>
        <p:spPr>
          <a:xfrm rot="5400000">
            <a:off x="5867399" y="533400"/>
            <a:ext cx="457200" cy="12192000"/>
          </a:xfrm>
          <a:prstGeom prst="rect">
            <a:avLst/>
          </a:prstGeom>
          <a:solidFill>
            <a:srgbClr val="248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
        <p:nvSpPr>
          <p:cNvPr id="6" name="Oval 5">
            <a:extLst>
              <a:ext uri="{FF2B5EF4-FFF2-40B4-BE49-F238E27FC236}">
                <a16:creationId xmlns:a16="http://schemas.microsoft.com/office/drawing/2014/main" id="{571DBB43-E66B-85AD-EFC0-3095FD375C95}"/>
              </a:ext>
            </a:extLst>
          </p:cNvPr>
          <p:cNvSpPr/>
          <p:nvPr/>
        </p:nvSpPr>
        <p:spPr>
          <a:xfrm>
            <a:off x="1822679" y="2138473"/>
            <a:ext cx="622739" cy="622739"/>
          </a:xfrm>
          <a:prstGeom prst="ellipse">
            <a:avLst/>
          </a:prstGeom>
          <a:solidFill>
            <a:srgbClr val="FFA80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Google Shape;90;p1">
            <a:extLst>
              <a:ext uri="{FF2B5EF4-FFF2-40B4-BE49-F238E27FC236}">
                <a16:creationId xmlns:a16="http://schemas.microsoft.com/office/drawing/2014/main" id="{D8BD1C4C-F0C3-0206-1C4B-5293814E7B8C}"/>
              </a:ext>
            </a:extLst>
          </p:cNvPr>
          <p:cNvSpPr txBox="1"/>
          <p:nvPr/>
        </p:nvSpPr>
        <p:spPr>
          <a:xfrm>
            <a:off x="1915283" y="2126697"/>
            <a:ext cx="43753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bg1"/>
                </a:solidFill>
                <a:latin typeface="Century Gothic"/>
                <a:ea typeface="Century Gothic"/>
                <a:cs typeface="Century Gothic"/>
                <a:sym typeface="Century Gothic"/>
              </a:rPr>
              <a:t>1</a:t>
            </a:r>
          </a:p>
        </p:txBody>
      </p:sp>
      <p:sp>
        <p:nvSpPr>
          <p:cNvPr id="13" name="Oval 12">
            <a:extLst>
              <a:ext uri="{FF2B5EF4-FFF2-40B4-BE49-F238E27FC236}">
                <a16:creationId xmlns:a16="http://schemas.microsoft.com/office/drawing/2014/main" id="{64476AB9-FBD0-C14F-CF5F-424C6573FCB4}"/>
              </a:ext>
            </a:extLst>
          </p:cNvPr>
          <p:cNvSpPr/>
          <p:nvPr/>
        </p:nvSpPr>
        <p:spPr>
          <a:xfrm>
            <a:off x="1822679" y="2874594"/>
            <a:ext cx="622739" cy="622739"/>
          </a:xfrm>
          <a:prstGeom prst="ellipse">
            <a:avLst/>
          </a:prstGeom>
          <a:solidFill>
            <a:srgbClr val="FFA80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Google Shape;90;p1">
            <a:extLst>
              <a:ext uri="{FF2B5EF4-FFF2-40B4-BE49-F238E27FC236}">
                <a16:creationId xmlns:a16="http://schemas.microsoft.com/office/drawing/2014/main" id="{6CFEEBB5-2C19-6902-AC03-1FB6E570DA78}"/>
              </a:ext>
            </a:extLst>
          </p:cNvPr>
          <p:cNvSpPr txBox="1"/>
          <p:nvPr/>
        </p:nvSpPr>
        <p:spPr>
          <a:xfrm>
            <a:off x="1915283" y="2862818"/>
            <a:ext cx="43753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bg1"/>
                </a:solidFill>
                <a:latin typeface="Century Gothic"/>
                <a:ea typeface="Century Gothic"/>
                <a:cs typeface="Century Gothic"/>
                <a:sym typeface="Century Gothic"/>
              </a:rPr>
              <a:t>2</a:t>
            </a:r>
          </a:p>
        </p:txBody>
      </p:sp>
      <p:sp>
        <p:nvSpPr>
          <p:cNvPr id="15" name="Oval 14">
            <a:extLst>
              <a:ext uri="{FF2B5EF4-FFF2-40B4-BE49-F238E27FC236}">
                <a16:creationId xmlns:a16="http://schemas.microsoft.com/office/drawing/2014/main" id="{A74B52E7-EF81-76E8-4003-562C5AE777FC}"/>
              </a:ext>
            </a:extLst>
          </p:cNvPr>
          <p:cNvSpPr/>
          <p:nvPr/>
        </p:nvSpPr>
        <p:spPr>
          <a:xfrm>
            <a:off x="1822679" y="3604964"/>
            <a:ext cx="622739" cy="622739"/>
          </a:xfrm>
          <a:prstGeom prst="ellipse">
            <a:avLst/>
          </a:prstGeom>
          <a:solidFill>
            <a:srgbClr val="FFA80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Google Shape;90;p1">
            <a:extLst>
              <a:ext uri="{FF2B5EF4-FFF2-40B4-BE49-F238E27FC236}">
                <a16:creationId xmlns:a16="http://schemas.microsoft.com/office/drawing/2014/main" id="{EA73347A-8AAC-3502-2174-3661DBD70A74}"/>
              </a:ext>
            </a:extLst>
          </p:cNvPr>
          <p:cNvSpPr txBox="1"/>
          <p:nvPr/>
        </p:nvSpPr>
        <p:spPr>
          <a:xfrm>
            <a:off x="1915283" y="3593188"/>
            <a:ext cx="43753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bg1"/>
                </a:solidFill>
                <a:latin typeface="Century Gothic"/>
                <a:ea typeface="Century Gothic"/>
                <a:cs typeface="Century Gothic"/>
                <a:sym typeface="Century Gothic"/>
              </a:rPr>
              <a:t>3</a:t>
            </a:r>
          </a:p>
        </p:txBody>
      </p:sp>
      <p:sp>
        <p:nvSpPr>
          <p:cNvPr id="17" name="Oval 16">
            <a:extLst>
              <a:ext uri="{FF2B5EF4-FFF2-40B4-BE49-F238E27FC236}">
                <a16:creationId xmlns:a16="http://schemas.microsoft.com/office/drawing/2014/main" id="{60F4DE19-3011-8A30-DB6F-437B720C4E99}"/>
              </a:ext>
            </a:extLst>
          </p:cNvPr>
          <p:cNvSpPr/>
          <p:nvPr/>
        </p:nvSpPr>
        <p:spPr>
          <a:xfrm>
            <a:off x="1822679" y="4335333"/>
            <a:ext cx="622739" cy="622739"/>
          </a:xfrm>
          <a:prstGeom prst="ellipse">
            <a:avLst/>
          </a:prstGeom>
          <a:solidFill>
            <a:srgbClr val="FFA80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Google Shape;90;p1">
            <a:extLst>
              <a:ext uri="{FF2B5EF4-FFF2-40B4-BE49-F238E27FC236}">
                <a16:creationId xmlns:a16="http://schemas.microsoft.com/office/drawing/2014/main" id="{E991C79B-ED3E-8A9D-200E-B480DDEE9CE2}"/>
              </a:ext>
            </a:extLst>
          </p:cNvPr>
          <p:cNvSpPr txBox="1"/>
          <p:nvPr/>
        </p:nvSpPr>
        <p:spPr>
          <a:xfrm>
            <a:off x="1915283" y="4323557"/>
            <a:ext cx="43753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bg1"/>
                </a:solidFill>
                <a:latin typeface="Century Gothic"/>
                <a:ea typeface="Century Gothic"/>
                <a:cs typeface="Century Gothic"/>
                <a:sym typeface="Century Gothic"/>
              </a:rPr>
              <a:t>4</a:t>
            </a:r>
          </a:p>
        </p:txBody>
      </p:sp>
      <p:sp>
        <p:nvSpPr>
          <p:cNvPr id="19" name="Oval 18">
            <a:extLst>
              <a:ext uri="{FF2B5EF4-FFF2-40B4-BE49-F238E27FC236}">
                <a16:creationId xmlns:a16="http://schemas.microsoft.com/office/drawing/2014/main" id="{D5B612D5-71F3-243B-44D2-F2A57913E4E5}"/>
              </a:ext>
            </a:extLst>
          </p:cNvPr>
          <p:cNvSpPr/>
          <p:nvPr/>
        </p:nvSpPr>
        <p:spPr>
          <a:xfrm>
            <a:off x="1822679" y="5071454"/>
            <a:ext cx="622739" cy="622739"/>
          </a:xfrm>
          <a:prstGeom prst="ellipse">
            <a:avLst/>
          </a:prstGeom>
          <a:solidFill>
            <a:srgbClr val="FFA80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Google Shape;90;p1">
            <a:extLst>
              <a:ext uri="{FF2B5EF4-FFF2-40B4-BE49-F238E27FC236}">
                <a16:creationId xmlns:a16="http://schemas.microsoft.com/office/drawing/2014/main" id="{17256EC0-D9F3-476F-479F-AF39AE6CF4FD}"/>
              </a:ext>
            </a:extLst>
          </p:cNvPr>
          <p:cNvSpPr txBox="1"/>
          <p:nvPr/>
        </p:nvSpPr>
        <p:spPr>
          <a:xfrm>
            <a:off x="1915283" y="5059678"/>
            <a:ext cx="43753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bg1"/>
                </a:solidFill>
                <a:latin typeface="Century Gothic"/>
                <a:ea typeface="Century Gothic"/>
                <a:cs typeface="Century Gothic"/>
                <a:sym typeface="Century Gothic"/>
              </a:rPr>
              <a:t>5</a:t>
            </a:r>
          </a:p>
        </p:txBody>
      </p:sp>
    </p:spTree>
    <p:extLst>
      <p:ext uri="{BB962C8B-B14F-4D97-AF65-F5344CB8AC3E}">
        <p14:creationId xmlns:p14="http://schemas.microsoft.com/office/powerpoint/2010/main" val="1218347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Project Plan and Timeline</a:t>
            </a:r>
          </a:p>
        </p:txBody>
      </p:sp>
      <p:sp>
        <p:nvSpPr>
          <p:cNvPr id="4" name="Rectangle 3">
            <a:extLst>
              <a:ext uri="{FF2B5EF4-FFF2-40B4-BE49-F238E27FC236}">
                <a16:creationId xmlns:a16="http://schemas.microsoft.com/office/drawing/2014/main" id="{914BA871-66D9-CC54-DCD6-144D970AF05C}"/>
              </a:ext>
            </a:extLst>
          </p:cNvPr>
          <p:cNvSpPr/>
          <p:nvPr/>
        </p:nvSpPr>
        <p:spPr>
          <a:xfrm rot="5400000">
            <a:off x="5867399" y="533400"/>
            <a:ext cx="457200" cy="12192000"/>
          </a:xfrm>
          <a:prstGeom prst="rect">
            <a:avLst/>
          </a:prstGeom>
          <a:solidFill>
            <a:srgbClr val="FFA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graphicFrame>
        <p:nvGraphicFramePr>
          <p:cNvPr id="2" name="Table 1">
            <a:extLst>
              <a:ext uri="{FF2B5EF4-FFF2-40B4-BE49-F238E27FC236}">
                <a16:creationId xmlns:a16="http://schemas.microsoft.com/office/drawing/2014/main" id="{89822CB4-D2F1-A07B-9395-CD9B71FAACB8}"/>
              </a:ext>
            </a:extLst>
          </p:cNvPr>
          <p:cNvGraphicFramePr>
            <a:graphicFrameLocks noGrp="1"/>
          </p:cNvGraphicFramePr>
          <p:nvPr>
            <p:extLst>
              <p:ext uri="{D42A27DB-BD31-4B8C-83A1-F6EECF244321}">
                <p14:modId xmlns:p14="http://schemas.microsoft.com/office/powerpoint/2010/main" val="3784260456"/>
              </p:ext>
            </p:extLst>
          </p:nvPr>
        </p:nvGraphicFramePr>
        <p:xfrm>
          <a:off x="1506416" y="1361328"/>
          <a:ext cx="9179167" cy="4480560"/>
        </p:xfrm>
        <a:graphic>
          <a:graphicData uri="http://schemas.openxmlformats.org/drawingml/2006/table">
            <a:tbl>
              <a:tblPr firstRow="1" bandRow="1">
                <a:tableStyleId>{5C22544A-7EE6-4342-B048-85BDC9FD1C3A}</a:tableStyleId>
              </a:tblPr>
              <a:tblGrid>
                <a:gridCol w="1858359">
                  <a:extLst>
                    <a:ext uri="{9D8B030D-6E8A-4147-A177-3AD203B41FA5}">
                      <a16:colId xmlns:a16="http://schemas.microsoft.com/office/drawing/2014/main" val="1672129667"/>
                    </a:ext>
                  </a:extLst>
                </a:gridCol>
                <a:gridCol w="1830202">
                  <a:extLst>
                    <a:ext uri="{9D8B030D-6E8A-4147-A177-3AD203B41FA5}">
                      <a16:colId xmlns:a16="http://schemas.microsoft.com/office/drawing/2014/main" val="602210714"/>
                    </a:ext>
                  </a:extLst>
                </a:gridCol>
                <a:gridCol w="1830202">
                  <a:extLst>
                    <a:ext uri="{9D8B030D-6E8A-4147-A177-3AD203B41FA5}">
                      <a16:colId xmlns:a16="http://schemas.microsoft.com/office/drawing/2014/main" val="3143907215"/>
                    </a:ext>
                  </a:extLst>
                </a:gridCol>
                <a:gridCol w="1830202">
                  <a:extLst>
                    <a:ext uri="{9D8B030D-6E8A-4147-A177-3AD203B41FA5}">
                      <a16:colId xmlns:a16="http://schemas.microsoft.com/office/drawing/2014/main" val="2641293065"/>
                    </a:ext>
                  </a:extLst>
                </a:gridCol>
                <a:gridCol w="1830202">
                  <a:extLst>
                    <a:ext uri="{9D8B030D-6E8A-4147-A177-3AD203B41FA5}">
                      <a16:colId xmlns:a16="http://schemas.microsoft.com/office/drawing/2014/main" val="3454309204"/>
                    </a:ext>
                  </a:extLst>
                </a:gridCol>
              </a:tblGrid>
              <a:tr h="640080">
                <a:tc>
                  <a:txBody>
                    <a:bodyPr/>
                    <a:lstStyle/>
                    <a:p>
                      <a:pPr algn="ctr">
                        <a:lnSpc>
                          <a:spcPct val="100000"/>
                        </a:lnSpc>
                      </a:pPr>
                      <a:endParaRPr lang="en-US" sz="1400" dirty="0">
                        <a:solidFill>
                          <a:schemeClr val="bg1"/>
                        </a:solidFill>
                        <a:latin typeface="Century Gothic" panose="020B0502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Week 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A8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Week 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A8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Week 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A8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Week 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A800"/>
                    </a:solidFill>
                  </a:tcPr>
                </a:tc>
                <a:extLst>
                  <a:ext uri="{0D108BD9-81ED-4DB2-BD59-A6C34878D82A}">
                    <a16:rowId xmlns:a16="http://schemas.microsoft.com/office/drawing/2014/main" val="350915962"/>
                  </a:ext>
                </a:extLst>
              </a:tr>
              <a:tr h="6400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bg1"/>
                          </a:solidFill>
                          <a:latin typeface="Century Gothic" panose="020B0502020202020204" pitchFamily="34" charset="0"/>
                          <a:ea typeface="+mn-ea"/>
                          <a:cs typeface="+mn-cs"/>
                        </a:rPr>
                        <a:t>Phase 1</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8B7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txBody>
                  <a:tcPr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5858687"/>
                  </a:ext>
                </a:extLst>
              </a:tr>
              <a:tr h="6400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bg1"/>
                          </a:solidFill>
                          <a:latin typeface="Century Gothic" panose="020B0502020202020204" pitchFamily="34" charset="0"/>
                          <a:ea typeface="+mn-ea"/>
                          <a:cs typeface="+mn-cs"/>
                        </a:rPr>
                        <a:t>Phase</a:t>
                      </a: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2</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8B7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txBody>
                  <a:tcPr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9655794"/>
                  </a:ext>
                </a:extLst>
              </a:tr>
              <a:tr h="6400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bg1"/>
                          </a:solidFill>
                          <a:latin typeface="Century Gothic" panose="020B0502020202020204" pitchFamily="34" charset="0"/>
                          <a:ea typeface="+mn-ea"/>
                          <a:cs typeface="+mn-cs"/>
                        </a:rPr>
                        <a:t>Phase</a:t>
                      </a: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3</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8B7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txBody>
                  <a:tcPr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0556820"/>
                  </a:ext>
                </a:extLst>
              </a:tr>
              <a:tr h="6400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bg1"/>
                          </a:solidFill>
                          <a:latin typeface="Century Gothic" panose="020B0502020202020204" pitchFamily="34" charset="0"/>
                          <a:ea typeface="+mn-ea"/>
                          <a:cs typeface="+mn-cs"/>
                        </a:rPr>
                        <a:t>Phase</a:t>
                      </a: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4</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8B7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txBody>
                  <a:tcPr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0313858"/>
                  </a:ext>
                </a:extLst>
              </a:tr>
              <a:tr h="6400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bg1"/>
                          </a:solidFill>
                          <a:latin typeface="Century Gothic" panose="020B0502020202020204" pitchFamily="34" charset="0"/>
                          <a:ea typeface="+mn-ea"/>
                          <a:cs typeface="+mn-cs"/>
                        </a:rPr>
                        <a:t>Phase</a:t>
                      </a: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5</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8B7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txBody>
                  <a:tcPr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3594662"/>
                  </a:ext>
                </a:extLst>
              </a:tr>
              <a:tr h="6400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bg1"/>
                          </a:solidFill>
                          <a:latin typeface="Century Gothic" panose="020B0502020202020204" pitchFamily="34" charset="0"/>
                          <a:ea typeface="+mn-ea"/>
                          <a:cs typeface="+mn-cs"/>
                        </a:rPr>
                        <a:t>Phase</a:t>
                      </a: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6</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8B7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txBody>
                  <a:tcPr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1750883"/>
                  </a:ext>
                </a:extLst>
              </a:tr>
            </a:tbl>
          </a:graphicData>
        </a:graphic>
      </p:graphicFrame>
      <p:sp>
        <p:nvSpPr>
          <p:cNvPr id="5" name="Rectangle 4">
            <a:extLst>
              <a:ext uri="{FF2B5EF4-FFF2-40B4-BE49-F238E27FC236}">
                <a16:creationId xmlns:a16="http://schemas.microsoft.com/office/drawing/2014/main" id="{77DE68B7-5AB6-285C-3F2F-B2A48E0706AB}"/>
              </a:ext>
            </a:extLst>
          </p:cNvPr>
          <p:cNvSpPr/>
          <p:nvPr/>
        </p:nvSpPr>
        <p:spPr>
          <a:xfrm>
            <a:off x="3484190" y="2094354"/>
            <a:ext cx="2057400" cy="457200"/>
          </a:xfrm>
          <a:prstGeom prst="rect">
            <a:avLst/>
          </a:prstGeom>
          <a:solidFill>
            <a:srgbClr val="AFD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lumMod val="75000"/>
                    <a:lumOff val="25000"/>
                  </a:schemeClr>
                </a:solidFill>
                <a:latin typeface="Century Gothic" panose="020B0502020202020204" pitchFamily="34" charset="0"/>
                <a:ea typeface="+mn-ea"/>
                <a:cs typeface="+mn-cs"/>
              </a:rPr>
              <a:t>Sample text</a:t>
            </a:r>
          </a:p>
        </p:txBody>
      </p:sp>
      <p:sp>
        <p:nvSpPr>
          <p:cNvPr id="7" name="Rectangle 6">
            <a:extLst>
              <a:ext uri="{FF2B5EF4-FFF2-40B4-BE49-F238E27FC236}">
                <a16:creationId xmlns:a16="http://schemas.microsoft.com/office/drawing/2014/main" id="{E9BF5110-04CF-F49F-4E46-CD39AB20F277}"/>
              </a:ext>
            </a:extLst>
          </p:cNvPr>
          <p:cNvSpPr/>
          <p:nvPr/>
        </p:nvSpPr>
        <p:spPr>
          <a:xfrm>
            <a:off x="3941390" y="2735622"/>
            <a:ext cx="3658817" cy="457200"/>
          </a:xfrm>
          <a:prstGeom prst="rect">
            <a:avLst/>
          </a:prstGeom>
          <a:solidFill>
            <a:srgbClr val="AFD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lumMod val="75000"/>
                    <a:lumOff val="25000"/>
                  </a:schemeClr>
                </a:solidFill>
                <a:latin typeface="Century Gothic" panose="020B0502020202020204" pitchFamily="34" charset="0"/>
                <a:ea typeface="+mn-ea"/>
                <a:cs typeface="+mn-cs"/>
              </a:rPr>
              <a:t>Sample text</a:t>
            </a:r>
          </a:p>
        </p:txBody>
      </p:sp>
      <p:sp>
        <p:nvSpPr>
          <p:cNvPr id="8" name="Rectangle 7">
            <a:extLst>
              <a:ext uri="{FF2B5EF4-FFF2-40B4-BE49-F238E27FC236}">
                <a16:creationId xmlns:a16="http://schemas.microsoft.com/office/drawing/2014/main" id="{92E3D491-9FB8-CA7E-4E48-FAF4324677B9}"/>
              </a:ext>
            </a:extLst>
          </p:cNvPr>
          <p:cNvSpPr/>
          <p:nvPr/>
        </p:nvSpPr>
        <p:spPr>
          <a:xfrm>
            <a:off x="6270170" y="3376890"/>
            <a:ext cx="2458193" cy="457200"/>
          </a:xfrm>
          <a:prstGeom prst="rect">
            <a:avLst/>
          </a:prstGeom>
          <a:solidFill>
            <a:srgbClr val="AFD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lumMod val="75000"/>
                    <a:lumOff val="25000"/>
                  </a:schemeClr>
                </a:solidFill>
                <a:latin typeface="Century Gothic" panose="020B0502020202020204" pitchFamily="34" charset="0"/>
                <a:ea typeface="+mn-ea"/>
                <a:cs typeface="+mn-cs"/>
              </a:rPr>
              <a:t>Sample text</a:t>
            </a:r>
          </a:p>
        </p:txBody>
      </p:sp>
      <p:sp>
        <p:nvSpPr>
          <p:cNvPr id="10" name="Rectangle 9">
            <a:extLst>
              <a:ext uri="{FF2B5EF4-FFF2-40B4-BE49-F238E27FC236}">
                <a16:creationId xmlns:a16="http://schemas.microsoft.com/office/drawing/2014/main" id="{62566DDD-1970-859A-0A3C-6D417C2E455F}"/>
              </a:ext>
            </a:extLst>
          </p:cNvPr>
          <p:cNvSpPr/>
          <p:nvPr/>
        </p:nvSpPr>
        <p:spPr>
          <a:xfrm>
            <a:off x="6899564" y="4018158"/>
            <a:ext cx="1828799" cy="457200"/>
          </a:xfrm>
          <a:prstGeom prst="rect">
            <a:avLst/>
          </a:prstGeom>
          <a:solidFill>
            <a:srgbClr val="AFD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lumMod val="75000"/>
                    <a:lumOff val="25000"/>
                  </a:schemeClr>
                </a:solidFill>
                <a:latin typeface="Century Gothic" panose="020B0502020202020204" pitchFamily="34" charset="0"/>
                <a:ea typeface="+mn-ea"/>
                <a:cs typeface="+mn-cs"/>
              </a:rPr>
              <a:t>Sample text</a:t>
            </a:r>
          </a:p>
        </p:txBody>
      </p:sp>
      <p:sp>
        <p:nvSpPr>
          <p:cNvPr id="12" name="Rectangle 11">
            <a:extLst>
              <a:ext uri="{FF2B5EF4-FFF2-40B4-BE49-F238E27FC236}">
                <a16:creationId xmlns:a16="http://schemas.microsoft.com/office/drawing/2014/main" id="{298E23DE-4782-9DDD-B531-383D700C50F0}"/>
              </a:ext>
            </a:extLst>
          </p:cNvPr>
          <p:cNvSpPr/>
          <p:nvPr/>
        </p:nvSpPr>
        <p:spPr>
          <a:xfrm>
            <a:off x="8728363" y="5300695"/>
            <a:ext cx="1828799" cy="457200"/>
          </a:xfrm>
          <a:prstGeom prst="rect">
            <a:avLst/>
          </a:prstGeom>
          <a:solidFill>
            <a:srgbClr val="AFD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lumMod val="75000"/>
                    <a:lumOff val="25000"/>
                  </a:schemeClr>
                </a:solidFill>
                <a:latin typeface="Century Gothic" panose="020B0502020202020204" pitchFamily="34" charset="0"/>
                <a:ea typeface="+mn-ea"/>
                <a:cs typeface="+mn-cs"/>
              </a:rPr>
              <a:t>Sample text</a:t>
            </a:r>
          </a:p>
        </p:txBody>
      </p:sp>
      <p:sp>
        <p:nvSpPr>
          <p:cNvPr id="21" name="Rectangle 20">
            <a:extLst>
              <a:ext uri="{FF2B5EF4-FFF2-40B4-BE49-F238E27FC236}">
                <a16:creationId xmlns:a16="http://schemas.microsoft.com/office/drawing/2014/main" id="{008E968A-44DC-5C7A-D8EE-8A59C1B91266}"/>
              </a:ext>
            </a:extLst>
          </p:cNvPr>
          <p:cNvSpPr/>
          <p:nvPr/>
        </p:nvSpPr>
        <p:spPr>
          <a:xfrm>
            <a:off x="7992093" y="4659426"/>
            <a:ext cx="2232562" cy="457200"/>
          </a:xfrm>
          <a:prstGeom prst="rect">
            <a:avLst/>
          </a:prstGeom>
          <a:solidFill>
            <a:srgbClr val="AFD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lumMod val="75000"/>
                    <a:lumOff val="25000"/>
                  </a:schemeClr>
                </a:solidFill>
                <a:latin typeface="Century Gothic" panose="020B0502020202020204" pitchFamily="34" charset="0"/>
                <a:ea typeface="+mn-ea"/>
                <a:cs typeface="+mn-cs"/>
              </a:rPr>
              <a:t>Sample text</a:t>
            </a:r>
          </a:p>
        </p:txBody>
      </p:sp>
    </p:spTree>
    <p:extLst>
      <p:ext uri="{BB962C8B-B14F-4D97-AF65-F5344CB8AC3E}">
        <p14:creationId xmlns:p14="http://schemas.microsoft.com/office/powerpoint/2010/main" val="495519823"/>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5327</TotalTime>
  <Words>521</Words>
  <Application>Microsoft Office PowerPoint</Application>
  <PresentationFormat>Widescreen</PresentationFormat>
  <Paragraphs>235</Paragraphs>
  <Slides>14</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Kayla Franssen</cp:lastModifiedBy>
  <cp:revision>243</cp:revision>
  <dcterms:created xsi:type="dcterms:W3CDTF">2022-05-22T18:55:25Z</dcterms:created>
  <dcterms:modified xsi:type="dcterms:W3CDTF">2024-09-18T15:17:07Z</dcterms:modified>
</cp:coreProperties>
</file>